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258" r:id="rId4"/>
    <p:sldId id="259" r:id="rId5"/>
    <p:sldId id="257" r:id="rId6"/>
    <p:sldId id="260" r:id="rId7"/>
    <p:sldId id="262" r:id="rId8"/>
    <p:sldId id="278" r:id="rId9"/>
    <p:sldId id="272" r:id="rId10"/>
    <p:sldId id="268" r:id="rId11"/>
    <p:sldId id="274" r:id="rId12"/>
    <p:sldId id="273" r:id="rId13"/>
    <p:sldId id="279" r:id="rId14"/>
    <p:sldId id="270" r:id="rId15"/>
    <p:sldId id="264" r:id="rId16"/>
    <p:sldId id="266" r:id="rId17"/>
    <p:sldId id="265" r:id="rId18"/>
    <p:sldId id="269" r:id="rId19"/>
    <p:sldId id="280" r:id="rId20"/>
    <p:sldId id="263" r:id="rId21"/>
    <p:sldId id="267" r:id="rId22"/>
    <p:sldId id="271" r:id="rId23"/>
    <p:sldId id="275" r:id="rId24"/>
    <p:sldId id="281" r:id="rId25"/>
    <p:sldId id="295" r:id="rId26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1A"/>
    <a:srgbClr val="32E6BB"/>
    <a:srgbClr val="843C90"/>
    <a:srgbClr val="E9E065"/>
    <a:srgbClr val="2A6BA6"/>
    <a:srgbClr val="003454"/>
    <a:srgbClr val="8667D3"/>
    <a:srgbClr val="5F3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1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22.png"/><Relationship Id="rId7" Type="http://schemas.openxmlformats.org/officeDocument/2006/relationships/image" Target="../media/image27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9.png"/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文本框 6"/>
          <p:cNvSpPr/>
          <p:nvPr/>
        </p:nvSpPr>
        <p:spPr>
          <a:xfrm>
            <a:off x="2181225" y="1654175"/>
            <a:ext cx="7637463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8800" b="1" dirty="0">
                <a:solidFill>
                  <a:srgbClr val="000F1A"/>
                </a:solidFill>
                <a:latin typeface="Calibri" panose="020F0502020204030204" pitchFamily="34" charset="0"/>
              </a:rPr>
              <a:t>PO</a:t>
            </a:r>
            <a:r>
              <a:rPr lang="en-US" altLang="zh-CN" sz="8800" b="1" dirty="0">
                <a:solidFill>
                  <a:srgbClr val="595959"/>
                </a:solidFill>
                <a:latin typeface="Calibri" panose="020F0502020204030204" pitchFamily="34" charset="0"/>
              </a:rPr>
              <a:t>W</a:t>
            </a:r>
            <a:r>
              <a:rPr lang="en-US" altLang="zh-CN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ER P</a:t>
            </a:r>
            <a:r>
              <a:rPr lang="en-US" altLang="zh-CN" sz="8800" b="1" dirty="0">
                <a:solidFill>
                  <a:srgbClr val="595959"/>
                </a:solidFill>
                <a:latin typeface="Calibri" panose="020F0502020204030204" pitchFamily="34" charset="0"/>
              </a:rPr>
              <a:t>OI</a:t>
            </a:r>
            <a:r>
              <a:rPr lang="en-US" altLang="zh-CN" sz="8800" b="1" dirty="0">
                <a:solidFill>
                  <a:srgbClr val="000F1A"/>
                </a:solidFill>
                <a:latin typeface="Calibri" panose="020F0502020204030204" pitchFamily="34" charset="0"/>
              </a:rPr>
              <a:t>NT</a:t>
            </a:r>
            <a:endParaRPr lang="en-US" altLang="zh-CN" sz="8800" dirty="0">
              <a:solidFill>
                <a:srgbClr val="000F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/>
            </a:endParaRPr>
          </a:p>
        </p:txBody>
      </p:sp>
      <p:sp>
        <p:nvSpPr>
          <p:cNvPr id="2051" name="矩形 9"/>
          <p:cNvSpPr/>
          <p:nvPr/>
        </p:nvSpPr>
        <p:spPr>
          <a:xfrm>
            <a:off x="2876550" y="2917825"/>
            <a:ext cx="6132513" cy="444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52" name="矩形 4"/>
          <p:cNvSpPr/>
          <p:nvPr/>
        </p:nvSpPr>
        <p:spPr>
          <a:xfrm>
            <a:off x="1992313" y="3014663"/>
            <a:ext cx="7807325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梦想，要比昨天走的更远</a:t>
            </a:r>
            <a:endParaRPr lang="zh-CN" altLang="en-US" sz="1400" dirty="0">
              <a:latin typeface="Calibri" panose="020F0502020204030204" pitchFamily="34" charset="0"/>
            </a:endParaRPr>
          </a:p>
        </p:txBody>
      </p:sp>
      <p:sp>
        <p:nvSpPr>
          <p:cNvPr id="2053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4" name="等腰三角形 6"/>
          <p:cNvSpPr/>
          <p:nvPr/>
        </p:nvSpPr>
        <p:spPr>
          <a:xfrm rot="1896594">
            <a:off x="8978900" y="128588"/>
            <a:ext cx="1639888" cy="1555750"/>
          </a:xfrm>
          <a:prstGeom prst="triangle">
            <a:avLst>
              <a:gd name="adj" fmla="val 50000"/>
            </a:avLst>
          </a:prstGeom>
          <a:solidFill>
            <a:srgbClr val="000F1A"/>
          </a:solidFill>
          <a:ln w="9525">
            <a:noFill/>
          </a:ln>
        </p:spPr>
        <p:txBody>
          <a:bodyPr lIns="68576" tIns="34289" rIns="68576" bIns="34289"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等腰三角形 7"/>
          <p:cNvSpPr/>
          <p:nvPr/>
        </p:nvSpPr>
        <p:spPr>
          <a:xfrm rot="-3187621">
            <a:off x="1773238" y="3990975"/>
            <a:ext cx="561975" cy="571500"/>
          </a:xfrm>
          <a:prstGeom prst="triangle">
            <a:avLst>
              <a:gd name="adj" fmla="val 50000"/>
            </a:avLst>
          </a:prstGeom>
          <a:solidFill>
            <a:srgbClr val="000F1A"/>
          </a:solidFill>
          <a:ln w="9525">
            <a:noFill/>
          </a:ln>
        </p:spPr>
        <p:txBody>
          <a:bodyPr lIns="68576" tIns="34289" rIns="68576" bIns="34289"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椭圆 1"/>
          <p:cNvSpPr/>
          <p:nvPr/>
        </p:nvSpPr>
        <p:spPr>
          <a:xfrm>
            <a:off x="2989263" y="3873500"/>
            <a:ext cx="877887" cy="869950"/>
          </a:xfrm>
          <a:prstGeom prst="ellipse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椭圆 8"/>
          <p:cNvSpPr/>
          <p:nvPr/>
        </p:nvSpPr>
        <p:spPr>
          <a:xfrm>
            <a:off x="4746625" y="3873500"/>
            <a:ext cx="877888" cy="869950"/>
          </a:xfrm>
          <a:prstGeom prst="ellipse">
            <a:avLst/>
          </a:prstGeom>
          <a:solidFill>
            <a:srgbClr val="32E6BB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8" name="椭圆 9"/>
          <p:cNvSpPr/>
          <p:nvPr/>
        </p:nvSpPr>
        <p:spPr>
          <a:xfrm>
            <a:off x="6502400" y="3875088"/>
            <a:ext cx="877888" cy="869950"/>
          </a:xfrm>
          <a:prstGeom prst="ellipse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9" name="椭圆 10"/>
          <p:cNvSpPr/>
          <p:nvPr/>
        </p:nvSpPr>
        <p:spPr>
          <a:xfrm>
            <a:off x="8259763" y="3921125"/>
            <a:ext cx="877887" cy="868363"/>
          </a:xfrm>
          <a:prstGeom prst="ellipse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60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8188" y="4019550"/>
            <a:ext cx="700087" cy="70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25" y="3960813"/>
            <a:ext cx="646113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8" y="4003675"/>
            <a:ext cx="650875" cy="65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4000500"/>
            <a:ext cx="614363" cy="61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34"/>
          <p:cNvGrpSpPr/>
          <p:nvPr/>
        </p:nvGrpSpPr>
        <p:grpSpPr>
          <a:xfrm>
            <a:off x="788988" y="1225550"/>
            <a:ext cx="10618787" cy="4325938"/>
            <a:chOff x="0" y="0"/>
            <a:chExt cx="8072494" cy="3255963"/>
          </a:xfrm>
        </p:grpSpPr>
        <p:sp>
          <p:nvSpPr>
            <p:cNvPr id="11271" name="AutoShape 361"/>
            <p:cNvSpPr>
              <a:spLocks noChangeAspect="1" noTextEdit="1"/>
            </p:cNvSpPr>
            <p:nvPr/>
          </p:nvSpPr>
          <p:spPr>
            <a:xfrm>
              <a:off x="7937" y="71438"/>
              <a:ext cx="2470150" cy="318452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2" name="Freeform 363"/>
            <p:cNvSpPr>
              <a:spLocks noEditPoints="1"/>
            </p:cNvSpPr>
            <p:nvPr/>
          </p:nvSpPr>
          <p:spPr>
            <a:xfrm>
              <a:off x="0" y="71438"/>
              <a:ext cx="2487612" cy="669925"/>
            </a:xfrm>
            <a:custGeom>
              <a:avLst/>
              <a:gdLst>
                <a:gd name="txL" fmla="*/ 0 w 302"/>
                <a:gd name="txT" fmla="*/ 0 h 89"/>
                <a:gd name="txR" fmla="*/ 302 w 302"/>
                <a:gd name="txB" fmla="*/ 89 h 89"/>
              </a:gdLst>
              <a:ahLst/>
              <a:cxnLst>
                <a:cxn ang="0">
                  <a:pos x="2147483647" y="396618182"/>
                </a:cxn>
                <a:cxn ang="0">
                  <a:pos x="2147483647" y="849893953"/>
                </a:cxn>
                <a:cxn ang="0">
                  <a:pos x="2147483647" y="1246504608"/>
                </a:cxn>
                <a:cxn ang="0">
                  <a:pos x="2147483647" y="1756445496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017754556" y="2147483647"/>
                </a:cxn>
                <a:cxn ang="0">
                  <a:pos x="474952675" y="2147483647"/>
                </a:cxn>
                <a:cxn ang="0">
                  <a:pos x="474952675" y="849893953"/>
                </a:cxn>
                <a:cxn ang="0">
                  <a:pos x="1017754556" y="396618182"/>
                </a:cxn>
                <a:cxn ang="0">
                  <a:pos x="2147483647" y="396618182"/>
                </a:cxn>
                <a:cxn ang="0">
                  <a:pos x="2147483647" y="0"/>
                </a:cxn>
                <a:cxn ang="0">
                  <a:pos x="1017754556" y="0"/>
                </a:cxn>
                <a:cxn ang="0">
                  <a:pos x="0" y="849893953"/>
                </a:cxn>
                <a:cxn ang="0">
                  <a:pos x="0" y="2147483647"/>
                </a:cxn>
                <a:cxn ang="0">
                  <a:pos x="101775455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416484904"/>
                </a:cxn>
                <a:cxn ang="0">
                  <a:pos x="2147483647" y="1246504608"/>
                </a:cxn>
                <a:cxn ang="0">
                  <a:pos x="2147483647" y="849893953"/>
                </a:cxn>
                <a:cxn ang="0">
                  <a:pos x="2147483647" y="0"/>
                </a:cxn>
              </a:cxnLst>
              <a:rect l="txL" t="txT" r="txR" b="txB"/>
              <a:pathLst>
                <a:path w="302" h="89">
                  <a:moveTo>
                    <a:pt x="273" y="7"/>
                  </a:moveTo>
                  <a:cubicBezTo>
                    <a:pt x="277" y="7"/>
                    <a:pt x="281" y="10"/>
                    <a:pt x="281" y="15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7"/>
                    <a:pt x="284" y="31"/>
                    <a:pt x="288" y="31"/>
                  </a:cubicBezTo>
                  <a:cubicBezTo>
                    <a:pt x="292" y="31"/>
                    <a:pt x="296" y="34"/>
                    <a:pt x="296" y="39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6"/>
                    <a:pt x="292" y="60"/>
                    <a:pt x="288" y="60"/>
                  </a:cubicBezTo>
                  <a:cubicBezTo>
                    <a:pt x="284" y="60"/>
                    <a:pt x="281" y="63"/>
                    <a:pt x="281" y="68"/>
                  </a:cubicBezTo>
                  <a:cubicBezTo>
                    <a:pt x="281" y="74"/>
                    <a:pt x="281" y="74"/>
                    <a:pt x="281" y="74"/>
                  </a:cubicBezTo>
                  <a:cubicBezTo>
                    <a:pt x="281" y="79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9"/>
                    <a:pt x="7" y="7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0"/>
                    <a:pt x="10" y="7"/>
                    <a:pt x="15" y="7"/>
                  </a:cubicBezTo>
                  <a:cubicBezTo>
                    <a:pt x="273" y="7"/>
                    <a:pt x="273" y="7"/>
                    <a:pt x="273" y="7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7" y="89"/>
                    <a:pt x="15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81" y="89"/>
                    <a:pt x="287" y="82"/>
                    <a:pt x="287" y="74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7" y="67"/>
                    <a:pt x="288" y="66"/>
                    <a:pt x="288" y="66"/>
                  </a:cubicBezTo>
                  <a:cubicBezTo>
                    <a:pt x="296" y="66"/>
                    <a:pt x="302" y="59"/>
                    <a:pt x="302" y="51"/>
                  </a:cubicBezTo>
                  <a:cubicBezTo>
                    <a:pt x="302" y="39"/>
                    <a:pt x="302" y="39"/>
                    <a:pt x="302" y="39"/>
                  </a:cubicBezTo>
                  <a:cubicBezTo>
                    <a:pt x="302" y="31"/>
                    <a:pt x="296" y="25"/>
                    <a:pt x="288" y="25"/>
                  </a:cubicBezTo>
                  <a:cubicBezTo>
                    <a:pt x="288" y="25"/>
                    <a:pt x="287" y="24"/>
                    <a:pt x="287" y="22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7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3" name="Rectangle 364"/>
            <p:cNvSpPr/>
            <p:nvPr/>
          </p:nvSpPr>
          <p:spPr>
            <a:xfrm>
              <a:off x="141287" y="200026"/>
              <a:ext cx="484188" cy="422275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74" name="Rectangle 365"/>
            <p:cNvSpPr/>
            <p:nvPr/>
          </p:nvSpPr>
          <p:spPr>
            <a:xfrm>
              <a:off x="658812" y="200026"/>
              <a:ext cx="495300" cy="422275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75" name="Rectangle 366"/>
            <p:cNvSpPr/>
            <p:nvPr/>
          </p:nvSpPr>
          <p:spPr>
            <a:xfrm>
              <a:off x="1185862" y="200026"/>
              <a:ext cx="487363" cy="42227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76" name="Rectangle 367"/>
            <p:cNvSpPr/>
            <p:nvPr/>
          </p:nvSpPr>
          <p:spPr>
            <a:xfrm>
              <a:off x="1704975" y="200026"/>
              <a:ext cx="493712" cy="42227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77" name="Freeform 368"/>
            <p:cNvSpPr>
              <a:spLocks noEditPoints="1"/>
            </p:cNvSpPr>
            <p:nvPr/>
          </p:nvSpPr>
          <p:spPr>
            <a:xfrm>
              <a:off x="0" y="922338"/>
              <a:ext cx="2487612" cy="661988"/>
            </a:xfrm>
            <a:custGeom>
              <a:avLst/>
              <a:gdLst>
                <a:gd name="txL" fmla="*/ 0 w 302"/>
                <a:gd name="txT" fmla="*/ 0 h 88"/>
                <a:gd name="txR" fmla="*/ 302 w 302"/>
                <a:gd name="txB" fmla="*/ 88 h 88"/>
              </a:gdLst>
              <a:ahLst/>
              <a:cxnLst>
                <a:cxn ang="0">
                  <a:pos x="2147483647" y="339539663"/>
                </a:cxn>
                <a:cxn ang="0">
                  <a:pos x="2147483647" y="792249184"/>
                </a:cxn>
                <a:cxn ang="0">
                  <a:pos x="2147483647" y="1244966228"/>
                </a:cxn>
                <a:cxn ang="0">
                  <a:pos x="2147483647" y="1697683271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017754556" y="2147483647"/>
                </a:cxn>
                <a:cxn ang="0">
                  <a:pos x="474952675" y="2147483647"/>
                </a:cxn>
                <a:cxn ang="0">
                  <a:pos x="474952675" y="792249184"/>
                </a:cxn>
                <a:cxn ang="0">
                  <a:pos x="1017754556" y="339539663"/>
                </a:cxn>
                <a:cxn ang="0">
                  <a:pos x="2147483647" y="339539663"/>
                </a:cxn>
                <a:cxn ang="0">
                  <a:pos x="2147483647" y="0"/>
                </a:cxn>
                <a:cxn ang="0">
                  <a:pos x="1017754556" y="0"/>
                </a:cxn>
                <a:cxn ang="0">
                  <a:pos x="0" y="792249184"/>
                </a:cxn>
                <a:cxn ang="0">
                  <a:pos x="0" y="2147483647"/>
                </a:cxn>
                <a:cxn ang="0">
                  <a:pos x="101775455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58143608"/>
                </a:cxn>
                <a:cxn ang="0">
                  <a:pos x="2147483647" y="1244966228"/>
                </a:cxn>
                <a:cxn ang="0">
                  <a:pos x="2147483647" y="792249184"/>
                </a:cxn>
                <a:cxn ang="0">
                  <a:pos x="2147483647" y="0"/>
                </a:cxn>
              </a:cxnLst>
              <a:rect l="txL" t="txT" r="txR" b="txB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8" name="Rectangle 369"/>
            <p:cNvSpPr/>
            <p:nvPr/>
          </p:nvSpPr>
          <p:spPr>
            <a:xfrm>
              <a:off x="141287" y="1042988"/>
              <a:ext cx="484188" cy="422275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79" name="Rectangle 370"/>
            <p:cNvSpPr/>
            <p:nvPr/>
          </p:nvSpPr>
          <p:spPr>
            <a:xfrm>
              <a:off x="658812" y="1042988"/>
              <a:ext cx="495300" cy="422275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0" name="Rectangle 371"/>
            <p:cNvSpPr/>
            <p:nvPr/>
          </p:nvSpPr>
          <p:spPr>
            <a:xfrm>
              <a:off x="1185862" y="1042988"/>
              <a:ext cx="487363" cy="422275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1" name="Rectangle 372"/>
            <p:cNvSpPr/>
            <p:nvPr/>
          </p:nvSpPr>
          <p:spPr>
            <a:xfrm>
              <a:off x="1704975" y="1042988"/>
              <a:ext cx="493712" cy="42227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2" name="Freeform 373"/>
            <p:cNvSpPr>
              <a:spLocks noEditPoints="1"/>
            </p:cNvSpPr>
            <p:nvPr/>
          </p:nvSpPr>
          <p:spPr>
            <a:xfrm>
              <a:off x="0" y="1758951"/>
              <a:ext cx="2487612" cy="661987"/>
            </a:xfrm>
            <a:custGeom>
              <a:avLst/>
              <a:gdLst>
                <a:gd name="txL" fmla="*/ 0 w 302"/>
                <a:gd name="txT" fmla="*/ 0 h 88"/>
                <a:gd name="txR" fmla="*/ 302 w 302"/>
                <a:gd name="txB" fmla="*/ 88 h 88"/>
              </a:gdLst>
              <a:ahLst/>
              <a:cxnLst>
                <a:cxn ang="0">
                  <a:pos x="2147483647" y="339531628"/>
                </a:cxn>
                <a:cxn ang="0">
                  <a:pos x="2147483647" y="792247987"/>
                </a:cxn>
                <a:cxn ang="0">
                  <a:pos x="2147483647" y="1244964347"/>
                </a:cxn>
                <a:cxn ang="0">
                  <a:pos x="2147483647" y="169767318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017754556" y="2147483647"/>
                </a:cxn>
                <a:cxn ang="0">
                  <a:pos x="474952675" y="2147483647"/>
                </a:cxn>
                <a:cxn ang="0">
                  <a:pos x="474952675" y="792247987"/>
                </a:cxn>
                <a:cxn ang="0">
                  <a:pos x="1017754556" y="339531628"/>
                </a:cxn>
                <a:cxn ang="0">
                  <a:pos x="2147483647" y="339531628"/>
                </a:cxn>
                <a:cxn ang="0">
                  <a:pos x="2147483647" y="0"/>
                </a:cxn>
                <a:cxn ang="0">
                  <a:pos x="1017754556" y="0"/>
                </a:cxn>
                <a:cxn ang="0">
                  <a:pos x="0" y="792247987"/>
                </a:cxn>
                <a:cxn ang="0">
                  <a:pos x="0" y="2147483647"/>
                </a:cxn>
                <a:cxn ang="0">
                  <a:pos x="101775455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58141556"/>
                </a:cxn>
                <a:cxn ang="0">
                  <a:pos x="2147483647" y="1244964347"/>
                </a:cxn>
                <a:cxn ang="0">
                  <a:pos x="2147483647" y="792247987"/>
                </a:cxn>
                <a:cxn ang="0">
                  <a:pos x="2147483647" y="0"/>
                </a:cxn>
              </a:cxnLst>
              <a:rect l="txL" t="txT" r="txR" b="txB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9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2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1"/>
                    <a:pt x="273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0" y="81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8"/>
                    <a:pt x="302" y="50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3" name="Rectangle 374"/>
            <p:cNvSpPr/>
            <p:nvPr/>
          </p:nvSpPr>
          <p:spPr>
            <a:xfrm>
              <a:off x="141287" y="1878013"/>
              <a:ext cx="484188" cy="422275"/>
            </a:xfrm>
            <a:prstGeom prst="rect">
              <a:avLst/>
            </a:prstGeom>
            <a:solidFill>
              <a:srgbClr val="2A6BA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4" name="Rectangle 375"/>
            <p:cNvSpPr/>
            <p:nvPr/>
          </p:nvSpPr>
          <p:spPr>
            <a:xfrm>
              <a:off x="658812" y="1878013"/>
              <a:ext cx="495300" cy="422275"/>
            </a:xfrm>
            <a:prstGeom prst="rect">
              <a:avLst/>
            </a:prstGeom>
            <a:solidFill>
              <a:srgbClr val="2A6BA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5" name="Rectangle 376"/>
            <p:cNvSpPr/>
            <p:nvPr/>
          </p:nvSpPr>
          <p:spPr>
            <a:xfrm>
              <a:off x="1185862" y="1878013"/>
              <a:ext cx="487363" cy="42227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6" name="Rectangle 377"/>
            <p:cNvSpPr/>
            <p:nvPr/>
          </p:nvSpPr>
          <p:spPr>
            <a:xfrm>
              <a:off x="1704975" y="1878013"/>
              <a:ext cx="493712" cy="42227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7" name="Freeform 378"/>
            <p:cNvSpPr>
              <a:spLocks noEditPoints="1"/>
            </p:cNvSpPr>
            <p:nvPr/>
          </p:nvSpPr>
          <p:spPr>
            <a:xfrm>
              <a:off x="0" y="2593976"/>
              <a:ext cx="2487612" cy="661987"/>
            </a:xfrm>
            <a:custGeom>
              <a:avLst/>
              <a:gdLst>
                <a:gd name="txL" fmla="*/ 0 w 302"/>
                <a:gd name="txT" fmla="*/ 0 h 88"/>
                <a:gd name="txR" fmla="*/ 302 w 302"/>
                <a:gd name="txB" fmla="*/ 88 h 88"/>
              </a:gdLst>
              <a:ahLst/>
              <a:cxnLst>
                <a:cxn ang="0">
                  <a:pos x="2147483647" y="339531628"/>
                </a:cxn>
                <a:cxn ang="0">
                  <a:pos x="2147483647" y="792247987"/>
                </a:cxn>
                <a:cxn ang="0">
                  <a:pos x="2147483647" y="1244964347"/>
                </a:cxn>
                <a:cxn ang="0">
                  <a:pos x="2147483647" y="1697673184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1017754556" y="2147483647"/>
                </a:cxn>
                <a:cxn ang="0">
                  <a:pos x="474952675" y="2147483647"/>
                </a:cxn>
                <a:cxn ang="0">
                  <a:pos x="474952675" y="792247987"/>
                </a:cxn>
                <a:cxn ang="0">
                  <a:pos x="1017754556" y="339531628"/>
                </a:cxn>
                <a:cxn ang="0">
                  <a:pos x="2147483647" y="339531628"/>
                </a:cxn>
                <a:cxn ang="0">
                  <a:pos x="2147483647" y="0"/>
                </a:cxn>
                <a:cxn ang="0">
                  <a:pos x="1017754556" y="0"/>
                </a:cxn>
                <a:cxn ang="0">
                  <a:pos x="0" y="792247987"/>
                </a:cxn>
                <a:cxn ang="0">
                  <a:pos x="0" y="2147483647"/>
                </a:cxn>
                <a:cxn ang="0">
                  <a:pos x="1017754556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1358141556"/>
                </a:cxn>
                <a:cxn ang="0">
                  <a:pos x="2147483647" y="1244964347"/>
                </a:cxn>
                <a:cxn ang="0">
                  <a:pos x="2147483647" y="792247987"/>
                </a:cxn>
                <a:cxn ang="0">
                  <a:pos x="2147483647" y="0"/>
                </a:cxn>
              </a:cxnLst>
              <a:rect l="txL" t="txT" r="txR" b="txB"/>
              <a:pathLst>
                <a:path w="302" h="88">
                  <a:moveTo>
                    <a:pt x="273" y="6"/>
                  </a:moveTo>
                  <a:cubicBezTo>
                    <a:pt x="277" y="6"/>
                    <a:pt x="281" y="10"/>
                    <a:pt x="281" y="14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6"/>
                    <a:pt x="284" y="30"/>
                    <a:pt x="288" y="30"/>
                  </a:cubicBezTo>
                  <a:cubicBezTo>
                    <a:pt x="292" y="30"/>
                    <a:pt x="296" y="34"/>
                    <a:pt x="296" y="38"/>
                  </a:cubicBezTo>
                  <a:cubicBezTo>
                    <a:pt x="296" y="51"/>
                    <a:pt x="296" y="51"/>
                    <a:pt x="296" y="51"/>
                  </a:cubicBezTo>
                  <a:cubicBezTo>
                    <a:pt x="296" y="55"/>
                    <a:pt x="292" y="59"/>
                    <a:pt x="288" y="59"/>
                  </a:cubicBezTo>
                  <a:cubicBezTo>
                    <a:pt x="284" y="59"/>
                    <a:pt x="281" y="63"/>
                    <a:pt x="281" y="67"/>
                  </a:cubicBezTo>
                  <a:cubicBezTo>
                    <a:pt x="281" y="73"/>
                    <a:pt x="281" y="73"/>
                    <a:pt x="281" y="73"/>
                  </a:cubicBezTo>
                  <a:cubicBezTo>
                    <a:pt x="281" y="78"/>
                    <a:pt x="277" y="82"/>
                    <a:pt x="273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0" y="82"/>
                    <a:pt x="7" y="78"/>
                    <a:pt x="7" y="7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0" y="6"/>
                    <a:pt x="15" y="6"/>
                  </a:cubicBezTo>
                  <a:cubicBezTo>
                    <a:pt x="273" y="6"/>
                    <a:pt x="273" y="6"/>
                    <a:pt x="273" y="6"/>
                  </a:cubicBezTo>
                  <a:moveTo>
                    <a:pt x="27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1"/>
                    <a:pt x="7" y="88"/>
                    <a:pt x="15" y="88"/>
                  </a:cubicBezTo>
                  <a:cubicBezTo>
                    <a:pt x="273" y="88"/>
                    <a:pt x="273" y="88"/>
                    <a:pt x="273" y="88"/>
                  </a:cubicBezTo>
                  <a:cubicBezTo>
                    <a:pt x="281" y="88"/>
                    <a:pt x="287" y="81"/>
                    <a:pt x="287" y="73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6"/>
                    <a:pt x="288" y="65"/>
                    <a:pt x="288" y="65"/>
                  </a:cubicBezTo>
                  <a:cubicBezTo>
                    <a:pt x="296" y="65"/>
                    <a:pt x="302" y="59"/>
                    <a:pt x="302" y="51"/>
                  </a:cubicBezTo>
                  <a:cubicBezTo>
                    <a:pt x="302" y="38"/>
                    <a:pt x="302" y="38"/>
                    <a:pt x="302" y="38"/>
                  </a:cubicBezTo>
                  <a:cubicBezTo>
                    <a:pt x="302" y="30"/>
                    <a:pt x="296" y="24"/>
                    <a:pt x="288" y="24"/>
                  </a:cubicBezTo>
                  <a:cubicBezTo>
                    <a:pt x="288" y="24"/>
                    <a:pt x="287" y="23"/>
                    <a:pt x="287" y="22"/>
                  </a:cubicBezTo>
                  <a:cubicBezTo>
                    <a:pt x="287" y="14"/>
                    <a:pt x="287" y="14"/>
                    <a:pt x="287" y="14"/>
                  </a:cubicBezTo>
                  <a:cubicBezTo>
                    <a:pt x="287" y="6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88" name="Rectangle 379"/>
            <p:cNvSpPr/>
            <p:nvPr/>
          </p:nvSpPr>
          <p:spPr>
            <a:xfrm>
              <a:off x="141287" y="2714626"/>
              <a:ext cx="484188" cy="420687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9" name="Rectangle 380"/>
            <p:cNvSpPr/>
            <p:nvPr/>
          </p:nvSpPr>
          <p:spPr>
            <a:xfrm>
              <a:off x="658812" y="2714626"/>
              <a:ext cx="495300" cy="420687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0" name="Rectangle 381"/>
            <p:cNvSpPr/>
            <p:nvPr/>
          </p:nvSpPr>
          <p:spPr>
            <a:xfrm>
              <a:off x="1185862" y="2714626"/>
              <a:ext cx="487363" cy="420687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1" name="Rectangle 382"/>
            <p:cNvSpPr/>
            <p:nvPr/>
          </p:nvSpPr>
          <p:spPr>
            <a:xfrm>
              <a:off x="1704975" y="2714626"/>
              <a:ext cx="493712" cy="420687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b="1" i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2" name="矩形 1"/>
            <p:cNvSpPr/>
            <p:nvPr/>
          </p:nvSpPr>
          <p:spPr>
            <a:xfrm>
              <a:off x="3786214" y="142876"/>
              <a:ext cx="4243388" cy="451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工作室更专业的模板。更专业，色彩纷呈，潮流时尚。请在此处填入你需要的内容。请在此处填入你需要的内容。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3" name="矩形 1"/>
            <p:cNvSpPr/>
            <p:nvPr/>
          </p:nvSpPr>
          <p:spPr>
            <a:xfrm>
              <a:off x="3786214" y="1017638"/>
              <a:ext cx="4243388" cy="451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工作室更专业的模板。更专业，色彩纷呈，潮流时尚。请在此处填入你需要的内容。请在此处填入你需要的内容。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4" name="矩形 1"/>
            <p:cNvSpPr/>
            <p:nvPr/>
          </p:nvSpPr>
          <p:spPr>
            <a:xfrm>
              <a:off x="3786214" y="1874894"/>
              <a:ext cx="4243388" cy="451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工作室更专业的模板。更专业，色彩纷呈，潮流时尚。请在此处填入你需要的内容。请在此处填入你需要的内容。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5" name="矩形 1"/>
            <p:cNvSpPr/>
            <p:nvPr/>
          </p:nvSpPr>
          <p:spPr>
            <a:xfrm>
              <a:off x="3829106" y="2732150"/>
              <a:ext cx="4243388" cy="4516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工作室更专业的模板。更专业，色彩纷呈，潮流时尚。请在此处填入你需要的内容。请在此处填入你需要的内容。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6" name="TextBox 30"/>
            <p:cNvSpPr txBox="1"/>
            <p:nvPr/>
          </p:nvSpPr>
          <p:spPr>
            <a:xfrm>
              <a:off x="2571768" y="214314"/>
              <a:ext cx="64294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600" b="1" dirty="0">
                  <a:latin typeface="Calibri" panose="020F0502020204030204" pitchFamily="34" charset="0"/>
                </a:rPr>
                <a:t>50%</a:t>
              </a:r>
              <a:endParaRPr lang="zh-CN" alt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1297" name="TextBox 31"/>
            <p:cNvSpPr txBox="1"/>
            <p:nvPr/>
          </p:nvSpPr>
          <p:spPr>
            <a:xfrm>
              <a:off x="2571768" y="1071570"/>
              <a:ext cx="64294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600" b="1" dirty="0">
                  <a:latin typeface="Calibri" panose="020F0502020204030204" pitchFamily="34" charset="0"/>
                </a:rPr>
                <a:t>75%</a:t>
              </a:r>
              <a:endParaRPr lang="zh-CN" alt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1298" name="TextBox 32"/>
            <p:cNvSpPr txBox="1"/>
            <p:nvPr/>
          </p:nvSpPr>
          <p:spPr>
            <a:xfrm>
              <a:off x="2571768" y="1876024"/>
              <a:ext cx="64294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600" b="1" dirty="0">
                  <a:latin typeface="Calibri" panose="020F0502020204030204" pitchFamily="34" charset="0"/>
                </a:rPr>
                <a:t>50%</a:t>
              </a:r>
              <a:endParaRPr lang="zh-CN" alt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1299" name="TextBox 33"/>
            <p:cNvSpPr txBox="1"/>
            <p:nvPr/>
          </p:nvSpPr>
          <p:spPr>
            <a:xfrm>
              <a:off x="2571768" y="2733280"/>
              <a:ext cx="64294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600" b="1" dirty="0">
                  <a:latin typeface="Calibri" panose="020F0502020204030204" pitchFamily="34" charset="0"/>
                </a:rPr>
                <a:t>25%</a:t>
              </a:r>
              <a:endParaRPr lang="zh-CN" altLang="en-US" sz="1600" b="1" dirty="0">
                <a:latin typeface="Calibri" panose="020F0502020204030204" pitchFamily="34" charset="0"/>
              </a:endParaRPr>
            </a:p>
          </p:txBody>
        </p:sp>
        <p:pic>
          <p:nvPicPr>
            <p:cNvPr id="11300" name="图片 30" descr="34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76614" y="1714512"/>
              <a:ext cx="609600" cy="609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1" name="图片 31" descr="3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710" y="2643206"/>
              <a:ext cx="576258" cy="576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2" name="图片 32" descr="3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3272" y="852502"/>
              <a:ext cx="647696" cy="647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3" name="图片 33" descr="2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272" y="0"/>
              <a:ext cx="576258" cy="5762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67" name="Freeform 5"/>
          <p:cNvSpPr>
            <a:spLocks noEditPoints="1"/>
          </p:cNvSpPr>
          <p:nvPr/>
        </p:nvSpPr>
        <p:spPr>
          <a:xfrm>
            <a:off x="0" y="5024438"/>
            <a:ext cx="12192000" cy="1825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642569448"/>
              </a:cxn>
              <a:cxn ang="0">
                <a:pos x="2147483647" y="1420602765"/>
              </a:cxn>
              <a:cxn ang="0">
                <a:pos x="2147483647" y="621512044"/>
              </a:cxn>
              <a:cxn ang="0">
                <a:pos x="2147483647" y="266361353"/>
              </a:cxn>
              <a:cxn ang="0">
                <a:pos x="2147483647" y="177572014"/>
              </a:cxn>
              <a:cxn ang="0">
                <a:pos x="2147483647" y="0"/>
              </a:cxn>
              <a:cxn ang="0">
                <a:pos x="2147483647" y="133184008"/>
              </a:cxn>
              <a:cxn ang="0">
                <a:pos x="2147483647" y="221966683"/>
              </a:cxn>
              <a:cxn ang="0">
                <a:pos x="2147483647" y="310756022"/>
              </a:cxn>
              <a:cxn ang="0">
                <a:pos x="2147483647" y="665906713"/>
              </a:cxn>
              <a:cxn ang="0">
                <a:pos x="2147483647" y="1331813426"/>
              </a:cxn>
              <a:cxn ang="0">
                <a:pos x="2147483647" y="150938544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071" h="274">
                <a:moveTo>
                  <a:pt x="1070" y="235"/>
                </a:moveTo>
                <a:cubicBezTo>
                  <a:pt x="1070" y="202"/>
                  <a:pt x="1070" y="202"/>
                  <a:pt x="1070" y="20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5" y="189"/>
                  <a:pt x="1065" y="189"/>
                  <a:pt x="1065" y="189"/>
                </a:cubicBezTo>
                <a:cubicBezTo>
                  <a:pt x="1065" y="190"/>
                  <a:pt x="1065" y="190"/>
                  <a:pt x="1065" y="190"/>
                </a:cubicBezTo>
                <a:cubicBezTo>
                  <a:pt x="1063" y="185"/>
                  <a:pt x="1063" y="185"/>
                  <a:pt x="1063" y="185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56" y="184"/>
                  <a:pt x="1056" y="184"/>
                  <a:pt x="1056" y="184"/>
                </a:cubicBezTo>
                <a:cubicBezTo>
                  <a:pt x="1056" y="179"/>
                  <a:pt x="1056" y="179"/>
                  <a:pt x="1056" y="179"/>
                </a:cubicBezTo>
                <a:cubicBezTo>
                  <a:pt x="1050" y="179"/>
                  <a:pt x="1050" y="179"/>
                  <a:pt x="1050" y="179"/>
                </a:cubicBezTo>
                <a:cubicBezTo>
                  <a:pt x="1050" y="178"/>
                  <a:pt x="1050" y="178"/>
                  <a:pt x="1050" y="178"/>
                </a:cubicBezTo>
                <a:cubicBezTo>
                  <a:pt x="1048" y="178"/>
                  <a:pt x="1048" y="178"/>
                  <a:pt x="1048" y="178"/>
                </a:cubicBezTo>
                <a:cubicBezTo>
                  <a:pt x="1046" y="178"/>
                  <a:pt x="1046" y="178"/>
                  <a:pt x="1046" y="178"/>
                </a:cubicBezTo>
                <a:cubicBezTo>
                  <a:pt x="1046" y="194"/>
                  <a:pt x="1046" y="194"/>
                  <a:pt x="1046" y="194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4" y="198"/>
                  <a:pt x="1044" y="198"/>
                  <a:pt x="1044" y="198"/>
                </a:cubicBezTo>
                <a:cubicBezTo>
                  <a:pt x="1043" y="196"/>
                  <a:pt x="1043" y="196"/>
                  <a:pt x="1043" y="196"/>
                </a:cubicBezTo>
                <a:cubicBezTo>
                  <a:pt x="1043" y="193"/>
                  <a:pt x="1043" y="193"/>
                  <a:pt x="1043" y="193"/>
                </a:cubicBezTo>
                <a:cubicBezTo>
                  <a:pt x="1042" y="191"/>
                  <a:pt x="1042" y="191"/>
                  <a:pt x="1042" y="191"/>
                </a:cubicBezTo>
                <a:cubicBezTo>
                  <a:pt x="1042" y="193"/>
                  <a:pt x="1042" y="193"/>
                  <a:pt x="1042" y="193"/>
                </a:cubicBezTo>
                <a:cubicBezTo>
                  <a:pt x="1040" y="189"/>
                  <a:pt x="1040" y="189"/>
                  <a:pt x="1040" y="189"/>
                </a:cubicBezTo>
                <a:cubicBezTo>
                  <a:pt x="1040" y="183"/>
                  <a:pt x="1040" y="183"/>
                  <a:pt x="1040" y="183"/>
                </a:cubicBezTo>
                <a:cubicBezTo>
                  <a:pt x="1035" y="182"/>
                  <a:pt x="1035" y="182"/>
                  <a:pt x="1035" y="182"/>
                </a:cubicBezTo>
                <a:cubicBezTo>
                  <a:pt x="1034" y="183"/>
                  <a:pt x="1034" y="183"/>
                  <a:pt x="1034" y="183"/>
                </a:cubicBezTo>
                <a:cubicBezTo>
                  <a:pt x="1034" y="188"/>
                  <a:pt x="1034" y="188"/>
                  <a:pt x="1034" y="188"/>
                </a:cubicBezTo>
                <a:cubicBezTo>
                  <a:pt x="1033" y="188"/>
                  <a:pt x="1033" y="188"/>
                  <a:pt x="1033" y="188"/>
                </a:cubicBezTo>
                <a:cubicBezTo>
                  <a:pt x="1031" y="188"/>
                  <a:pt x="1031" y="188"/>
                  <a:pt x="1031" y="188"/>
                </a:cubicBezTo>
                <a:cubicBezTo>
                  <a:pt x="1030" y="188"/>
                  <a:pt x="1030" y="188"/>
                  <a:pt x="1030" y="188"/>
                </a:cubicBezTo>
                <a:cubicBezTo>
                  <a:pt x="1030" y="183"/>
                  <a:pt x="1030" y="183"/>
                  <a:pt x="1030" y="183"/>
                </a:cubicBezTo>
                <a:cubicBezTo>
                  <a:pt x="1029" y="183"/>
                  <a:pt x="1029" y="183"/>
                  <a:pt x="1029" y="183"/>
                </a:cubicBezTo>
                <a:cubicBezTo>
                  <a:pt x="1027" y="183"/>
                  <a:pt x="1027" y="183"/>
                  <a:pt x="1027" y="183"/>
                </a:cubicBezTo>
                <a:cubicBezTo>
                  <a:pt x="1027" y="196"/>
                  <a:pt x="1027" y="196"/>
                  <a:pt x="1027" y="196"/>
                </a:cubicBezTo>
                <a:cubicBezTo>
                  <a:pt x="1027" y="198"/>
                  <a:pt x="1027" y="198"/>
                  <a:pt x="1027" y="198"/>
                </a:cubicBezTo>
                <a:cubicBezTo>
                  <a:pt x="1022" y="198"/>
                  <a:pt x="1022" y="198"/>
                  <a:pt x="1022" y="198"/>
                </a:cubicBezTo>
                <a:cubicBezTo>
                  <a:pt x="1014" y="198"/>
                  <a:pt x="1014" y="198"/>
                  <a:pt x="1014" y="198"/>
                </a:cubicBezTo>
                <a:cubicBezTo>
                  <a:pt x="1014" y="195"/>
                  <a:pt x="1014" y="195"/>
                  <a:pt x="1014" y="195"/>
                </a:cubicBezTo>
                <a:cubicBezTo>
                  <a:pt x="1013" y="191"/>
                  <a:pt x="1013" y="191"/>
                  <a:pt x="1013" y="191"/>
                </a:cubicBezTo>
                <a:cubicBezTo>
                  <a:pt x="1013" y="168"/>
                  <a:pt x="1013" y="168"/>
                  <a:pt x="1013" y="168"/>
                </a:cubicBezTo>
                <a:cubicBezTo>
                  <a:pt x="1014" y="167"/>
                  <a:pt x="1014" y="167"/>
                  <a:pt x="1014" y="167"/>
                </a:cubicBezTo>
                <a:cubicBezTo>
                  <a:pt x="1014" y="164"/>
                  <a:pt x="1014" y="164"/>
                  <a:pt x="1014" y="164"/>
                </a:cubicBezTo>
                <a:cubicBezTo>
                  <a:pt x="1011" y="164"/>
                  <a:pt x="1011" y="164"/>
                  <a:pt x="1011" y="164"/>
                </a:cubicBezTo>
                <a:cubicBezTo>
                  <a:pt x="1010" y="165"/>
                  <a:pt x="1010" y="165"/>
                  <a:pt x="1010" y="165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05" y="169"/>
                  <a:pt x="1005" y="169"/>
                  <a:pt x="1005" y="169"/>
                </a:cubicBezTo>
                <a:cubicBezTo>
                  <a:pt x="1005" y="160"/>
                  <a:pt x="1005" y="160"/>
                  <a:pt x="1005" y="160"/>
                </a:cubicBezTo>
                <a:cubicBezTo>
                  <a:pt x="996" y="160"/>
                  <a:pt x="996" y="160"/>
                  <a:pt x="996" y="160"/>
                </a:cubicBezTo>
                <a:cubicBezTo>
                  <a:pt x="996" y="169"/>
                  <a:pt x="996" y="169"/>
                  <a:pt x="996" y="169"/>
                </a:cubicBezTo>
                <a:cubicBezTo>
                  <a:pt x="992" y="183"/>
                  <a:pt x="992" y="183"/>
                  <a:pt x="992" y="183"/>
                </a:cubicBezTo>
                <a:cubicBezTo>
                  <a:pt x="991" y="185"/>
                  <a:pt x="991" y="185"/>
                  <a:pt x="991" y="185"/>
                </a:cubicBezTo>
                <a:cubicBezTo>
                  <a:pt x="991" y="168"/>
                  <a:pt x="991" y="168"/>
                  <a:pt x="991" y="168"/>
                </a:cubicBezTo>
                <a:cubicBezTo>
                  <a:pt x="992" y="167"/>
                  <a:pt x="992" y="167"/>
                  <a:pt x="992" y="167"/>
                </a:cubicBezTo>
                <a:cubicBezTo>
                  <a:pt x="992" y="163"/>
                  <a:pt x="992" y="163"/>
                  <a:pt x="992" y="163"/>
                </a:cubicBezTo>
                <a:cubicBezTo>
                  <a:pt x="989" y="163"/>
                  <a:pt x="989" y="163"/>
                  <a:pt x="989" y="163"/>
                </a:cubicBezTo>
                <a:cubicBezTo>
                  <a:pt x="988" y="164"/>
                  <a:pt x="988" y="164"/>
                  <a:pt x="988" y="164"/>
                </a:cubicBezTo>
                <a:cubicBezTo>
                  <a:pt x="988" y="168"/>
                  <a:pt x="988" y="168"/>
                  <a:pt x="988" y="168"/>
                </a:cubicBezTo>
                <a:cubicBezTo>
                  <a:pt x="989" y="168"/>
                  <a:pt x="989" y="168"/>
                  <a:pt x="989" y="168"/>
                </a:cubicBezTo>
                <a:cubicBezTo>
                  <a:pt x="989" y="194"/>
                  <a:pt x="989" y="194"/>
                  <a:pt x="989" y="194"/>
                </a:cubicBezTo>
                <a:cubicBezTo>
                  <a:pt x="988" y="196"/>
                  <a:pt x="988" y="196"/>
                  <a:pt x="988" y="196"/>
                </a:cubicBezTo>
                <a:cubicBezTo>
                  <a:pt x="988" y="197"/>
                  <a:pt x="988" y="197"/>
                  <a:pt x="988" y="197"/>
                </a:cubicBezTo>
                <a:cubicBezTo>
                  <a:pt x="987" y="187"/>
                  <a:pt x="987" y="187"/>
                  <a:pt x="987" y="187"/>
                </a:cubicBezTo>
                <a:cubicBezTo>
                  <a:pt x="987" y="178"/>
                  <a:pt x="987" y="178"/>
                  <a:pt x="987" y="178"/>
                </a:cubicBezTo>
                <a:cubicBezTo>
                  <a:pt x="972" y="178"/>
                  <a:pt x="972" y="178"/>
                  <a:pt x="972" y="178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64"/>
                  <a:pt x="972" y="164"/>
                  <a:pt x="972" y="164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1" y="160"/>
                  <a:pt x="971" y="160"/>
                  <a:pt x="971" y="160"/>
                </a:cubicBezTo>
                <a:cubicBezTo>
                  <a:pt x="970" y="159"/>
                  <a:pt x="970" y="159"/>
                  <a:pt x="970" y="159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7"/>
                  <a:pt x="971" y="157"/>
                  <a:pt x="971" y="157"/>
                </a:cubicBezTo>
                <a:cubicBezTo>
                  <a:pt x="970" y="157"/>
                  <a:pt x="970" y="157"/>
                  <a:pt x="970" y="157"/>
                </a:cubicBezTo>
                <a:cubicBezTo>
                  <a:pt x="970" y="147"/>
                  <a:pt x="970" y="147"/>
                  <a:pt x="970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6"/>
                  <a:pt x="971" y="146"/>
                  <a:pt x="971" y="146"/>
                </a:cubicBezTo>
                <a:cubicBezTo>
                  <a:pt x="970" y="146"/>
                  <a:pt x="970" y="146"/>
                  <a:pt x="970" y="146"/>
                </a:cubicBezTo>
                <a:cubicBezTo>
                  <a:pt x="970" y="145"/>
                  <a:pt x="970" y="145"/>
                  <a:pt x="970" y="145"/>
                </a:cubicBezTo>
                <a:cubicBezTo>
                  <a:pt x="969" y="143"/>
                  <a:pt x="969" y="143"/>
                  <a:pt x="969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27"/>
                  <a:pt x="967" y="127"/>
                  <a:pt x="967" y="127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5" y="143"/>
                  <a:pt x="965" y="143"/>
                  <a:pt x="965" y="143"/>
                </a:cubicBezTo>
                <a:cubicBezTo>
                  <a:pt x="964" y="145"/>
                  <a:pt x="964" y="145"/>
                  <a:pt x="964" y="145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4" y="147"/>
                  <a:pt x="964" y="147"/>
                  <a:pt x="964" y="147"/>
                </a:cubicBezTo>
                <a:cubicBezTo>
                  <a:pt x="964" y="157"/>
                  <a:pt x="964" y="157"/>
                  <a:pt x="964" y="157"/>
                </a:cubicBezTo>
                <a:cubicBezTo>
                  <a:pt x="963" y="157"/>
                  <a:pt x="963" y="157"/>
                  <a:pt x="963" y="157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4" y="159"/>
                  <a:pt x="964" y="159"/>
                  <a:pt x="964" y="159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2" y="161"/>
                  <a:pt x="962" y="161"/>
                  <a:pt x="962" y="161"/>
                </a:cubicBezTo>
                <a:cubicBezTo>
                  <a:pt x="962" y="162"/>
                  <a:pt x="962" y="162"/>
                  <a:pt x="962" y="162"/>
                </a:cubicBezTo>
                <a:cubicBezTo>
                  <a:pt x="961" y="164"/>
                  <a:pt x="961" y="164"/>
                  <a:pt x="961" y="164"/>
                </a:cubicBezTo>
                <a:cubicBezTo>
                  <a:pt x="961" y="176"/>
                  <a:pt x="961" y="176"/>
                  <a:pt x="961" y="176"/>
                </a:cubicBezTo>
                <a:cubicBezTo>
                  <a:pt x="961" y="177"/>
                  <a:pt x="961" y="177"/>
                  <a:pt x="961" y="177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78"/>
                  <a:pt x="961" y="178"/>
                  <a:pt x="961" y="178"/>
                </a:cubicBezTo>
                <a:cubicBezTo>
                  <a:pt x="946" y="178"/>
                  <a:pt x="946" y="178"/>
                  <a:pt x="946" y="178"/>
                </a:cubicBezTo>
                <a:cubicBezTo>
                  <a:pt x="946" y="187"/>
                  <a:pt x="946" y="187"/>
                  <a:pt x="946" y="187"/>
                </a:cubicBezTo>
                <a:cubicBezTo>
                  <a:pt x="945" y="201"/>
                  <a:pt x="945" y="201"/>
                  <a:pt x="945" y="201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4"/>
                  <a:pt x="944" y="164"/>
                  <a:pt x="944" y="164"/>
                </a:cubicBezTo>
                <a:cubicBezTo>
                  <a:pt x="944" y="163"/>
                  <a:pt x="944" y="163"/>
                  <a:pt x="944" y="163"/>
                </a:cubicBezTo>
                <a:cubicBezTo>
                  <a:pt x="941" y="163"/>
                  <a:pt x="941" y="163"/>
                  <a:pt x="941" y="163"/>
                </a:cubicBezTo>
                <a:cubicBezTo>
                  <a:pt x="941" y="166"/>
                  <a:pt x="941" y="166"/>
                  <a:pt x="941" y="166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88"/>
                  <a:pt x="942" y="188"/>
                  <a:pt x="942" y="188"/>
                </a:cubicBezTo>
                <a:cubicBezTo>
                  <a:pt x="940" y="182"/>
                  <a:pt x="940" y="182"/>
                  <a:pt x="940" y="182"/>
                </a:cubicBezTo>
                <a:cubicBezTo>
                  <a:pt x="936" y="168"/>
                  <a:pt x="936" y="168"/>
                  <a:pt x="936" y="168"/>
                </a:cubicBezTo>
                <a:cubicBezTo>
                  <a:pt x="936" y="159"/>
                  <a:pt x="936" y="159"/>
                  <a:pt x="936" y="159"/>
                </a:cubicBezTo>
                <a:cubicBezTo>
                  <a:pt x="927" y="159"/>
                  <a:pt x="927" y="159"/>
                  <a:pt x="927" y="159"/>
                </a:cubicBezTo>
                <a:cubicBezTo>
                  <a:pt x="927" y="168"/>
                  <a:pt x="927" y="168"/>
                  <a:pt x="927" y="168"/>
                </a:cubicBezTo>
                <a:cubicBezTo>
                  <a:pt x="923" y="181"/>
                  <a:pt x="923" y="181"/>
                  <a:pt x="923" y="181"/>
                </a:cubicBezTo>
                <a:cubicBezTo>
                  <a:pt x="922" y="181"/>
                  <a:pt x="922" y="181"/>
                  <a:pt x="922" y="181"/>
                </a:cubicBezTo>
                <a:cubicBezTo>
                  <a:pt x="921" y="182"/>
                  <a:pt x="921" y="182"/>
                  <a:pt x="921" y="182"/>
                </a:cubicBezTo>
                <a:cubicBezTo>
                  <a:pt x="921" y="167"/>
                  <a:pt x="921" y="167"/>
                  <a:pt x="921" y="167"/>
                </a:cubicBezTo>
                <a:cubicBezTo>
                  <a:pt x="922" y="167"/>
                  <a:pt x="922" y="167"/>
                  <a:pt x="922" y="167"/>
                </a:cubicBezTo>
                <a:cubicBezTo>
                  <a:pt x="922" y="164"/>
                  <a:pt x="922" y="164"/>
                  <a:pt x="922" y="164"/>
                </a:cubicBezTo>
                <a:cubicBezTo>
                  <a:pt x="921" y="163"/>
                  <a:pt x="921" y="163"/>
                  <a:pt x="921" y="163"/>
                </a:cubicBezTo>
                <a:cubicBezTo>
                  <a:pt x="918" y="163"/>
                  <a:pt x="918" y="163"/>
                  <a:pt x="918" y="163"/>
                </a:cubicBezTo>
                <a:cubicBezTo>
                  <a:pt x="918" y="166"/>
                  <a:pt x="918" y="166"/>
                  <a:pt x="918" y="166"/>
                </a:cubicBezTo>
                <a:cubicBezTo>
                  <a:pt x="919" y="167"/>
                  <a:pt x="919" y="167"/>
                  <a:pt x="919" y="167"/>
                </a:cubicBezTo>
                <a:cubicBezTo>
                  <a:pt x="919" y="182"/>
                  <a:pt x="919" y="182"/>
                  <a:pt x="919" y="182"/>
                </a:cubicBezTo>
                <a:cubicBezTo>
                  <a:pt x="918" y="182"/>
                  <a:pt x="918" y="182"/>
                  <a:pt x="918" y="182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8"/>
                  <a:pt x="918" y="198"/>
                  <a:pt x="918" y="198"/>
                </a:cubicBezTo>
                <a:cubicBezTo>
                  <a:pt x="909" y="198"/>
                  <a:pt x="909" y="198"/>
                  <a:pt x="909" y="198"/>
                </a:cubicBezTo>
                <a:cubicBezTo>
                  <a:pt x="901" y="198"/>
                  <a:pt x="901" y="198"/>
                  <a:pt x="901" y="198"/>
                </a:cubicBezTo>
                <a:cubicBezTo>
                  <a:pt x="897" y="198"/>
                  <a:pt x="897" y="198"/>
                  <a:pt x="897" y="198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82"/>
                  <a:pt x="897" y="182"/>
                  <a:pt x="897" y="182"/>
                </a:cubicBezTo>
                <a:cubicBezTo>
                  <a:pt x="896" y="182"/>
                  <a:pt x="896" y="182"/>
                  <a:pt x="896" y="182"/>
                </a:cubicBezTo>
                <a:cubicBezTo>
                  <a:pt x="894" y="182"/>
                  <a:pt x="894" y="182"/>
                  <a:pt x="894" y="182"/>
                </a:cubicBezTo>
                <a:cubicBezTo>
                  <a:pt x="894" y="188"/>
                  <a:pt x="894" y="188"/>
                  <a:pt x="894" y="188"/>
                </a:cubicBezTo>
                <a:cubicBezTo>
                  <a:pt x="893" y="187"/>
                  <a:pt x="893" y="187"/>
                  <a:pt x="893" y="187"/>
                </a:cubicBezTo>
                <a:cubicBezTo>
                  <a:pt x="892" y="187"/>
                  <a:pt x="892" y="187"/>
                  <a:pt x="892" y="187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4" y="188"/>
                  <a:pt x="884" y="188"/>
                  <a:pt x="884" y="188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2" y="177"/>
                  <a:pt x="882" y="177"/>
                  <a:pt x="882" y="177"/>
                </a:cubicBezTo>
                <a:cubicBezTo>
                  <a:pt x="880" y="177"/>
                  <a:pt x="880" y="177"/>
                  <a:pt x="880" y="177"/>
                </a:cubicBezTo>
                <a:cubicBezTo>
                  <a:pt x="878" y="176"/>
                  <a:pt x="878" y="176"/>
                  <a:pt x="878" y="176"/>
                </a:cubicBezTo>
                <a:cubicBezTo>
                  <a:pt x="878" y="184"/>
                  <a:pt x="878" y="184"/>
                  <a:pt x="878" y="184"/>
                </a:cubicBezTo>
                <a:cubicBezTo>
                  <a:pt x="876" y="183"/>
                  <a:pt x="876" y="183"/>
                  <a:pt x="876" y="183"/>
                </a:cubicBezTo>
                <a:cubicBezTo>
                  <a:pt x="874" y="183"/>
                  <a:pt x="874" y="183"/>
                  <a:pt x="874" y="183"/>
                </a:cubicBezTo>
                <a:cubicBezTo>
                  <a:pt x="864" y="183"/>
                  <a:pt x="864" y="183"/>
                  <a:pt x="864" y="183"/>
                </a:cubicBezTo>
                <a:cubicBezTo>
                  <a:pt x="864" y="184"/>
                  <a:pt x="864" y="184"/>
                  <a:pt x="864" y="184"/>
                </a:cubicBezTo>
                <a:cubicBezTo>
                  <a:pt x="862" y="190"/>
                  <a:pt x="862" y="190"/>
                  <a:pt x="862" y="190"/>
                </a:cubicBezTo>
                <a:cubicBezTo>
                  <a:pt x="861" y="190"/>
                  <a:pt x="861" y="190"/>
                  <a:pt x="861" y="190"/>
                </a:cubicBezTo>
                <a:cubicBezTo>
                  <a:pt x="861" y="188"/>
                  <a:pt x="861" y="188"/>
                  <a:pt x="861" y="188"/>
                </a:cubicBezTo>
                <a:cubicBezTo>
                  <a:pt x="860" y="191"/>
                  <a:pt x="860" y="191"/>
                  <a:pt x="860" y="191"/>
                </a:cubicBezTo>
                <a:cubicBezTo>
                  <a:pt x="860" y="193"/>
                  <a:pt x="860" y="193"/>
                  <a:pt x="860" y="193"/>
                </a:cubicBezTo>
                <a:cubicBezTo>
                  <a:pt x="856" y="202"/>
                  <a:pt x="856" y="202"/>
                  <a:pt x="856" y="202"/>
                </a:cubicBezTo>
                <a:cubicBezTo>
                  <a:pt x="856" y="235"/>
                  <a:pt x="856" y="235"/>
                  <a:pt x="856" y="235"/>
                </a:cubicBezTo>
                <a:cubicBezTo>
                  <a:pt x="854" y="235"/>
                  <a:pt x="854" y="235"/>
                  <a:pt x="854" y="235"/>
                </a:cubicBezTo>
                <a:cubicBezTo>
                  <a:pt x="854" y="203"/>
                  <a:pt x="854" y="203"/>
                  <a:pt x="854" y="203"/>
                </a:cubicBezTo>
                <a:cubicBezTo>
                  <a:pt x="853" y="203"/>
                  <a:pt x="853" y="203"/>
                  <a:pt x="853" y="203"/>
                </a:cubicBezTo>
                <a:cubicBezTo>
                  <a:pt x="852" y="203"/>
                  <a:pt x="852" y="203"/>
                  <a:pt x="852" y="203"/>
                </a:cubicBezTo>
                <a:cubicBezTo>
                  <a:pt x="852" y="182"/>
                  <a:pt x="852" y="182"/>
                  <a:pt x="852" y="182"/>
                </a:cubicBezTo>
                <a:cubicBezTo>
                  <a:pt x="851" y="182"/>
                  <a:pt x="851" y="182"/>
                  <a:pt x="851" y="182"/>
                </a:cubicBezTo>
                <a:cubicBezTo>
                  <a:pt x="851" y="166"/>
                  <a:pt x="851" y="166"/>
                  <a:pt x="851" y="166"/>
                </a:cubicBezTo>
                <a:cubicBezTo>
                  <a:pt x="850" y="166"/>
                  <a:pt x="850" y="166"/>
                  <a:pt x="850" y="166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29"/>
                  <a:pt x="850" y="129"/>
                  <a:pt x="850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8"/>
                  <a:pt x="849" y="128"/>
                  <a:pt x="849" y="128"/>
                </a:cubicBezTo>
                <a:cubicBezTo>
                  <a:pt x="848" y="128"/>
                  <a:pt x="848" y="128"/>
                  <a:pt x="848" y="128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5" y="125"/>
                  <a:pt x="845" y="125"/>
                  <a:pt x="845" y="125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9"/>
                  <a:pt x="843" y="129"/>
                  <a:pt x="843" y="129"/>
                </a:cubicBezTo>
                <a:cubicBezTo>
                  <a:pt x="823" y="129"/>
                  <a:pt x="823" y="129"/>
                  <a:pt x="823" y="129"/>
                </a:cubicBezTo>
                <a:cubicBezTo>
                  <a:pt x="823" y="128"/>
                  <a:pt x="823" y="128"/>
                  <a:pt x="823" y="128"/>
                </a:cubicBezTo>
                <a:cubicBezTo>
                  <a:pt x="821" y="128"/>
                  <a:pt x="821" y="128"/>
                  <a:pt x="821" y="128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1"/>
                  <a:pt x="820" y="131"/>
                  <a:pt x="820" y="131"/>
                </a:cubicBezTo>
                <a:cubicBezTo>
                  <a:pt x="820" y="134"/>
                  <a:pt x="820" y="134"/>
                  <a:pt x="820" y="134"/>
                </a:cubicBezTo>
                <a:cubicBezTo>
                  <a:pt x="819" y="134"/>
                  <a:pt x="819" y="134"/>
                  <a:pt x="819" y="134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65"/>
                  <a:pt x="819" y="165"/>
                  <a:pt x="819" y="165"/>
                </a:cubicBezTo>
                <a:cubicBezTo>
                  <a:pt x="809" y="165"/>
                  <a:pt x="809" y="165"/>
                  <a:pt x="809" y="165"/>
                </a:cubicBezTo>
                <a:cubicBezTo>
                  <a:pt x="808" y="161"/>
                  <a:pt x="808" y="161"/>
                  <a:pt x="808" y="161"/>
                </a:cubicBezTo>
                <a:cubicBezTo>
                  <a:pt x="807" y="148"/>
                  <a:pt x="807" y="148"/>
                  <a:pt x="807" y="148"/>
                </a:cubicBezTo>
                <a:cubicBezTo>
                  <a:pt x="806" y="114"/>
                  <a:pt x="806" y="114"/>
                  <a:pt x="806" y="114"/>
                </a:cubicBezTo>
                <a:cubicBezTo>
                  <a:pt x="805" y="148"/>
                  <a:pt x="805" y="148"/>
                  <a:pt x="805" y="148"/>
                </a:cubicBezTo>
                <a:cubicBezTo>
                  <a:pt x="804" y="161"/>
                  <a:pt x="804" y="161"/>
                  <a:pt x="804" y="161"/>
                </a:cubicBezTo>
                <a:cubicBezTo>
                  <a:pt x="803" y="165"/>
                  <a:pt x="803" y="165"/>
                  <a:pt x="803" y="165"/>
                </a:cubicBezTo>
                <a:cubicBezTo>
                  <a:pt x="794" y="165"/>
                  <a:pt x="794" y="165"/>
                  <a:pt x="794" y="165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5"/>
                  <a:pt x="794" y="135"/>
                  <a:pt x="794" y="135"/>
                </a:cubicBezTo>
                <a:cubicBezTo>
                  <a:pt x="793" y="135"/>
                  <a:pt x="793" y="135"/>
                  <a:pt x="793" y="135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1"/>
                  <a:pt x="793" y="131"/>
                  <a:pt x="793" y="131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8"/>
                  <a:pt x="792" y="128"/>
                  <a:pt x="792" y="128"/>
                </a:cubicBezTo>
                <a:cubicBezTo>
                  <a:pt x="791" y="128"/>
                  <a:pt x="791" y="128"/>
                  <a:pt x="791" y="128"/>
                </a:cubicBezTo>
                <a:cubicBezTo>
                  <a:pt x="791" y="129"/>
                  <a:pt x="791" y="129"/>
                  <a:pt x="791" y="129"/>
                </a:cubicBezTo>
                <a:cubicBezTo>
                  <a:pt x="770" y="129"/>
                  <a:pt x="770" y="129"/>
                  <a:pt x="770" y="129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68" y="124"/>
                  <a:pt x="768" y="124"/>
                  <a:pt x="768" y="124"/>
                </a:cubicBezTo>
                <a:cubicBezTo>
                  <a:pt x="766" y="126"/>
                  <a:pt x="766" y="126"/>
                  <a:pt x="766" y="126"/>
                </a:cubicBezTo>
                <a:cubicBezTo>
                  <a:pt x="765" y="127"/>
                  <a:pt x="765" y="127"/>
                  <a:pt x="765" y="127"/>
                </a:cubicBezTo>
                <a:cubicBezTo>
                  <a:pt x="765" y="128"/>
                  <a:pt x="765" y="128"/>
                  <a:pt x="765" y="128"/>
                </a:cubicBezTo>
                <a:cubicBezTo>
                  <a:pt x="764" y="128"/>
                  <a:pt x="764" y="128"/>
                  <a:pt x="764" y="128"/>
                </a:cubicBezTo>
                <a:cubicBezTo>
                  <a:pt x="764" y="129"/>
                  <a:pt x="764" y="129"/>
                  <a:pt x="764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66"/>
                  <a:pt x="763" y="166"/>
                  <a:pt x="763" y="166"/>
                </a:cubicBezTo>
                <a:cubicBezTo>
                  <a:pt x="762" y="166"/>
                  <a:pt x="762" y="166"/>
                  <a:pt x="762" y="166"/>
                </a:cubicBezTo>
                <a:cubicBezTo>
                  <a:pt x="762" y="182"/>
                  <a:pt x="762" y="182"/>
                  <a:pt x="762" y="182"/>
                </a:cubicBezTo>
                <a:cubicBezTo>
                  <a:pt x="761" y="182"/>
                  <a:pt x="761" y="182"/>
                  <a:pt x="761" y="182"/>
                </a:cubicBezTo>
                <a:cubicBezTo>
                  <a:pt x="761" y="203"/>
                  <a:pt x="761" y="203"/>
                  <a:pt x="761" y="203"/>
                </a:cubicBezTo>
                <a:cubicBezTo>
                  <a:pt x="760" y="203"/>
                  <a:pt x="760" y="203"/>
                  <a:pt x="760" y="203"/>
                </a:cubicBezTo>
                <a:cubicBezTo>
                  <a:pt x="759" y="203"/>
                  <a:pt x="759" y="203"/>
                  <a:pt x="759" y="203"/>
                </a:cubicBezTo>
                <a:cubicBezTo>
                  <a:pt x="759" y="235"/>
                  <a:pt x="759" y="235"/>
                  <a:pt x="759" y="235"/>
                </a:cubicBezTo>
                <a:cubicBezTo>
                  <a:pt x="745" y="235"/>
                  <a:pt x="745" y="235"/>
                  <a:pt x="745" y="235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4" y="232"/>
                  <a:pt x="744" y="232"/>
                  <a:pt x="744" y="232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1"/>
                  <a:pt x="746" y="201"/>
                  <a:pt x="746" y="201"/>
                </a:cubicBezTo>
                <a:cubicBezTo>
                  <a:pt x="744" y="201"/>
                  <a:pt x="744" y="201"/>
                  <a:pt x="744" y="201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5"/>
                  <a:pt x="744" y="185"/>
                  <a:pt x="744" y="185"/>
                </a:cubicBezTo>
                <a:cubicBezTo>
                  <a:pt x="745" y="185"/>
                  <a:pt x="745" y="185"/>
                  <a:pt x="745" y="185"/>
                </a:cubicBezTo>
                <a:cubicBezTo>
                  <a:pt x="745" y="184"/>
                  <a:pt x="745" y="184"/>
                  <a:pt x="745" y="184"/>
                </a:cubicBezTo>
                <a:cubicBezTo>
                  <a:pt x="745" y="183"/>
                  <a:pt x="745" y="183"/>
                  <a:pt x="745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4" y="182"/>
                  <a:pt x="744" y="182"/>
                  <a:pt x="744" y="182"/>
                </a:cubicBezTo>
                <a:cubicBezTo>
                  <a:pt x="744" y="177"/>
                  <a:pt x="744" y="177"/>
                  <a:pt x="744" y="177"/>
                </a:cubicBezTo>
                <a:cubicBezTo>
                  <a:pt x="744" y="176"/>
                  <a:pt x="744" y="176"/>
                  <a:pt x="744" y="176"/>
                </a:cubicBezTo>
                <a:cubicBezTo>
                  <a:pt x="748" y="173"/>
                  <a:pt x="748" y="173"/>
                  <a:pt x="748" y="173"/>
                </a:cubicBezTo>
                <a:cubicBezTo>
                  <a:pt x="748" y="172"/>
                  <a:pt x="748" y="172"/>
                  <a:pt x="748" y="172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50" y="170"/>
                  <a:pt x="750" y="170"/>
                  <a:pt x="750" y="170"/>
                </a:cubicBezTo>
                <a:cubicBezTo>
                  <a:pt x="750" y="169"/>
                  <a:pt x="750" y="169"/>
                  <a:pt x="750" y="169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45" y="167"/>
                  <a:pt x="745" y="167"/>
                  <a:pt x="745" y="167"/>
                </a:cubicBezTo>
                <a:cubicBezTo>
                  <a:pt x="745" y="161"/>
                  <a:pt x="745" y="161"/>
                  <a:pt x="745" y="161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7"/>
                  <a:pt x="747" y="157"/>
                  <a:pt x="747" y="157"/>
                </a:cubicBezTo>
                <a:cubicBezTo>
                  <a:pt x="744" y="157"/>
                  <a:pt x="744" y="157"/>
                  <a:pt x="744" y="157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5"/>
                  <a:pt x="742" y="155"/>
                  <a:pt x="742" y="155"/>
                </a:cubicBezTo>
                <a:cubicBezTo>
                  <a:pt x="741" y="155"/>
                  <a:pt x="741" y="155"/>
                  <a:pt x="741" y="155"/>
                </a:cubicBezTo>
                <a:cubicBezTo>
                  <a:pt x="741" y="154"/>
                  <a:pt x="741" y="154"/>
                  <a:pt x="741" y="154"/>
                </a:cubicBezTo>
                <a:cubicBezTo>
                  <a:pt x="740" y="154"/>
                  <a:pt x="740" y="154"/>
                  <a:pt x="740" y="154"/>
                </a:cubicBezTo>
                <a:cubicBezTo>
                  <a:pt x="740" y="155"/>
                  <a:pt x="740" y="155"/>
                  <a:pt x="740" y="155"/>
                </a:cubicBezTo>
                <a:cubicBezTo>
                  <a:pt x="739" y="155"/>
                  <a:pt x="739" y="155"/>
                  <a:pt x="739" y="155"/>
                </a:cubicBezTo>
                <a:cubicBezTo>
                  <a:pt x="739" y="154"/>
                  <a:pt x="739" y="154"/>
                  <a:pt x="739" y="154"/>
                </a:cubicBezTo>
                <a:cubicBezTo>
                  <a:pt x="738" y="154"/>
                  <a:pt x="738" y="154"/>
                  <a:pt x="738" y="154"/>
                </a:cubicBezTo>
                <a:cubicBezTo>
                  <a:pt x="738" y="155"/>
                  <a:pt x="738" y="155"/>
                  <a:pt x="738" y="155"/>
                </a:cubicBezTo>
                <a:cubicBezTo>
                  <a:pt x="737" y="155"/>
                  <a:pt x="737" y="155"/>
                  <a:pt x="737" y="155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5"/>
                  <a:pt x="735" y="155"/>
                  <a:pt x="735" y="155"/>
                </a:cubicBezTo>
                <a:cubicBezTo>
                  <a:pt x="734" y="155"/>
                  <a:pt x="734" y="155"/>
                  <a:pt x="734" y="155"/>
                </a:cubicBezTo>
                <a:cubicBezTo>
                  <a:pt x="734" y="154"/>
                  <a:pt x="734" y="154"/>
                  <a:pt x="734" y="154"/>
                </a:cubicBezTo>
                <a:cubicBezTo>
                  <a:pt x="733" y="154"/>
                  <a:pt x="733" y="154"/>
                  <a:pt x="733" y="154"/>
                </a:cubicBezTo>
                <a:cubicBezTo>
                  <a:pt x="733" y="155"/>
                  <a:pt x="733" y="155"/>
                  <a:pt x="733" y="155"/>
                </a:cubicBezTo>
                <a:cubicBezTo>
                  <a:pt x="732" y="155"/>
                  <a:pt x="732" y="155"/>
                  <a:pt x="732" y="155"/>
                </a:cubicBezTo>
                <a:cubicBezTo>
                  <a:pt x="732" y="154"/>
                  <a:pt x="732" y="154"/>
                  <a:pt x="732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4" y="154"/>
                  <a:pt x="724" y="154"/>
                  <a:pt x="724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19" y="154"/>
                  <a:pt x="719" y="154"/>
                  <a:pt x="719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3" y="154"/>
                  <a:pt x="713" y="154"/>
                  <a:pt x="713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1" y="154"/>
                  <a:pt x="711" y="154"/>
                  <a:pt x="711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09" y="154"/>
                  <a:pt x="709" y="154"/>
                  <a:pt x="709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6" y="154"/>
                  <a:pt x="706" y="154"/>
                  <a:pt x="706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2" y="154"/>
                  <a:pt x="702" y="154"/>
                  <a:pt x="702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699" y="154"/>
                  <a:pt x="699" y="154"/>
                  <a:pt x="699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7" y="154"/>
                  <a:pt x="697" y="154"/>
                  <a:pt x="697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1" y="154"/>
                  <a:pt x="691" y="154"/>
                  <a:pt x="691" y="154"/>
                </a:cubicBezTo>
                <a:cubicBezTo>
                  <a:pt x="691" y="153"/>
                  <a:pt x="691" y="153"/>
                  <a:pt x="691" y="153"/>
                </a:cubicBezTo>
                <a:cubicBezTo>
                  <a:pt x="690" y="153"/>
                  <a:pt x="690" y="153"/>
                  <a:pt x="690" y="153"/>
                </a:cubicBezTo>
                <a:cubicBezTo>
                  <a:pt x="690" y="154"/>
                  <a:pt x="690" y="154"/>
                  <a:pt x="690" y="154"/>
                </a:cubicBezTo>
                <a:cubicBezTo>
                  <a:pt x="689" y="154"/>
                  <a:pt x="689" y="154"/>
                  <a:pt x="689" y="154"/>
                </a:cubicBezTo>
                <a:cubicBezTo>
                  <a:pt x="689" y="153"/>
                  <a:pt x="689" y="153"/>
                  <a:pt x="689" y="153"/>
                </a:cubicBezTo>
                <a:cubicBezTo>
                  <a:pt x="688" y="153"/>
                  <a:pt x="688" y="153"/>
                  <a:pt x="688" y="153"/>
                </a:cubicBezTo>
                <a:cubicBezTo>
                  <a:pt x="688" y="154"/>
                  <a:pt x="688" y="154"/>
                  <a:pt x="688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4" y="154"/>
                  <a:pt x="684" y="154"/>
                  <a:pt x="684" y="154"/>
                </a:cubicBezTo>
                <a:cubicBezTo>
                  <a:pt x="684" y="153"/>
                  <a:pt x="684" y="153"/>
                  <a:pt x="684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4"/>
                  <a:pt x="683" y="154"/>
                  <a:pt x="683" y="154"/>
                </a:cubicBezTo>
                <a:cubicBezTo>
                  <a:pt x="682" y="154"/>
                  <a:pt x="682" y="154"/>
                  <a:pt x="682" y="154"/>
                </a:cubicBezTo>
                <a:cubicBezTo>
                  <a:pt x="682" y="153"/>
                  <a:pt x="682" y="153"/>
                  <a:pt x="682" y="153"/>
                </a:cubicBezTo>
                <a:cubicBezTo>
                  <a:pt x="681" y="153"/>
                  <a:pt x="681" y="153"/>
                  <a:pt x="681" y="153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7" y="154"/>
                  <a:pt x="677" y="154"/>
                  <a:pt x="677" y="154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2" y="154"/>
                  <a:pt x="672" y="154"/>
                  <a:pt x="672" y="154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7" y="153"/>
                  <a:pt x="667" y="153"/>
                  <a:pt x="667" y="153"/>
                </a:cubicBezTo>
                <a:cubicBezTo>
                  <a:pt x="666" y="153"/>
                  <a:pt x="666" y="153"/>
                  <a:pt x="666" y="153"/>
                </a:cubicBezTo>
                <a:cubicBezTo>
                  <a:pt x="666" y="154"/>
                  <a:pt x="666" y="154"/>
                  <a:pt x="666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6"/>
                  <a:pt x="663" y="156"/>
                  <a:pt x="663" y="156"/>
                </a:cubicBezTo>
                <a:cubicBezTo>
                  <a:pt x="660" y="156"/>
                  <a:pt x="660" y="156"/>
                  <a:pt x="660" y="156"/>
                </a:cubicBezTo>
                <a:cubicBezTo>
                  <a:pt x="660" y="157"/>
                  <a:pt x="660" y="157"/>
                  <a:pt x="660" y="157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2" y="160"/>
                  <a:pt x="662" y="160"/>
                  <a:pt x="662" y="160"/>
                </a:cubicBezTo>
                <a:cubicBezTo>
                  <a:pt x="662" y="166"/>
                  <a:pt x="662" y="166"/>
                  <a:pt x="662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7" y="168"/>
                  <a:pt x="657" y="168"/>
                  <a:pt x="657" y="168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59" y="172"/>
                  <a:pt x="659" y="172"/>
                  <a:pt x="659" y="172"/>
                </a:cubicBezTo>
                <a:cubicBezTo>
                  <a:pt x="663" y="175"/>
                  <a:pt x="663" y="175"/>
                  <a:pt x="663" y="175"/>
                </a:cubicBezTo>
                <a:cubicBezTo>
                  <a:pt x="663" y="176"/>
                  <a:pt x="663" y="176"/>
                  <a:pt x="663" y="176"/>
                </a:cubicBezTo>
                <a:cubicBezTo>
                  <a:pt x="663" y="182"/>
                  <a:pt x="663" y="182"/>
                  <a:pt x="663" y="182"/>
                </a:cubicBezTo>
                <a:cubicBezTo>
                  <a:pt x="662" y="182"/>
                  <a:pt x="662" y="182"/>
                  <a:pt x="662" y="182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4"/>
                  <a:pt x="662" y="184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6"/>
                  <a:pt x="663" y="186"/>
                  <a:pt x="663" y="186"/>
                </a:cubicBezTo>
                <a:cubicBezTo>
                  <a:pt x="664" y="201"/>
                  <a:pt x="664" y="201"/>
                  <a:pt x="664" y="201"/>
                </a:cubicBezTo>
                <a:cubicBezTo>
                  <a:pt x="661" y="201"/>
                  <a:pt x="661" y="201"/>
                  <a:pt x="661" y="201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3" y="202"/>
                  <a:pt x="663" y="202"/>
                  <a:pt x="663" y="202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4" y="204"/>
                  <a:pt x="664" y="204"/>
                  <a:pt x="664" y="204"/>
                </a:cubicBezTo>
                <a:cubicBezTo>
                  <a:pt x="664" y="232"/>
                  <a:pt x="664" y="232"/>
                  <a:pt x="664" y="232"/>
                </a:cubicBezTo>
                <a:cubicBezTo>
                  <a:pt x="663" y="233"/>
                  <a:pt x="663" y="233"/>
                  <a:pt x="663" y="233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650" y="235"/>
                  <a:pt x="650" y="235"/>
                  <a:pt x="650" y="235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2"/>
                  <a:pt x="649" y="232"/>
                  <a:pt x="649" y="232"/>
                </a:cubicBezTo>
                <a:cubicBezTo>
                  <a:pt x="648" y="232"/>
                  <a:pt x="648" y="232"/>
                  <a:pt x="648" y="232"/>
                </a:cubicBezTo>
                <a:cubicBezTo>
                  <a:pt x="648" y="231"/>
                  <a:pt x="648" y="231"/>
                  <a:pt x="648" y="231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7"/>
                  <a:pt x="646" y="227"/>
                  <a:pt x="646" y="227"/>
                </a:cubicBezTo>
                <a:cubicBezTo>
                  <a:pt x="633" y="201"/>
                  <a:pt x="633" y="201"/>
                  <a:pt x="633" y="201"/>
                </a:cubicBezTo>
                <a:cubicBezTo>
                  <a:pt x="634" y="200"/>
                  <a:pt x="634" y="199"/>
                  <a:pt x="634" y="198"/>
                </a:cubicBezTo>
                <a:cubicBezTo>
                  <a:pt x="634" y="195"/>
                  <a:pt x="632" y="193"/>
                  <a:pt x="630" y="192"/>
                </a:cubicBezTo>
                <a:cubicBezTo>
                  <a:pt x="623" y="165"/>
                  <a:pt x="623" y="165"/>
                  <a:pt x="623" y="165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0" y="155"/>
                  <a:pt x="620" y="155"/>
                  <a:pt x="620" y="155"/>
                </a:cubicBezTo>
                <a:cubicBezTo>
                  <a:pt x="621" y="154"/>
                  <a:pt x="621" y="153"/>
                  <a:pt x="621" y="151"/>
                </a:cubicBezTo>
                <a:cubicBezTo>
                  <a:pt x="621" y="150"/>
                  <a:pt x="621" y="149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19" y="147"/>
                  <a:pt x="619" y="147"/>
                  <a:pt x="618" y="14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5" y="114"/>
                  <a:pt x="615" y="114"/>
                  <a:pt x="615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3"/>
                  <a:pt x="614" y="113"/>
                  <a:pt x="614" y="113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1" y="80"/>
                  <a:pt x="611" y="80"/>
                  <a:pt x="611" y="80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09" y="37"/>
                  <a:pt x="609" y="37"/>
                  <a:pt x="609" y="37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26"/>
                  <a:pt x="612" y="26"/>
                  <a:pt x="612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3" y="25"/>
                  <a:pt x="614" y="24"/>
                  <a:pt x="614" y="23"/>
                </a:cubicBezTo>
                <a:cubicBezTo>
                  <a:pt x="614" y="21"/>
                  <a:pt x="612" y="20"/>
                  <a:pt x="610" y="19"/>
                </a:cubicBezTo>
                <a:cubicBezTo>
                  <a:pt x="610" y="15"/>
                  <a:pt x="610" y="15"/>
                  <a:pt x="610" y="15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2"/>
                  <a:pt x="609" y="10"/>
                  <a:pt x="607" y="9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6" y="4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1"/>
                  <a:pt x="606" y="1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3" y="0"/>
                  <a:pt x="602" y="1"/>
                  <a:pt x="602" y="2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1" y="6"/>
                  <a:pt x="601" y="6"/>
                  <a:pt x="601" y="6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8"/>
                  <a:pt x="602" y="8"/>
                  <a:pt x="602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599" y="10"/>
                  <a:pt x="598" y="12"/>
                  <a:pt x="598" y="14"/>
                </a:cubicBezTo>
                <a:cubicBezTo>
                  <a:pt x="598" y="15"/>
                  <a:pt x="598" y="15"/>
                  <a:pt x="598" y="15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20"/>
                  <a:pt x="598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5" y="21"/>
                  <a:pt x="594" y="22"/>
                  <a:pt x="594" y="23"/>
                </a:cubicBezTo>
                <a:cubicBezTo>
                  <a:pt x="594" y="24"/>
                  <a:pt x="595" y="25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6" y="26"/>
                  <a:pt x="596" y="26"/>
                  <a:pt x="596" y="26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2"/>
                  <a:pt x="598" y="32"/>
                  <a:pt x="598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9" y="33"/>
                  <a:pt x="599" y="33"/>
                  <a:pt x="599" y="33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6" y="78"/>
                  <a:pt x="596" y="78"/>
                  <a:pt x="596" y="78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80"/>
                  <a:pt x="596" y="80"/>
                  <a:pt x="596" y="8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1"/>
                  <a:pt x="595" y="91"/>
                  <a:pt x="595" y="91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4"/>
                  <a:pt x="592" y="114"/>
                  <a:pt x="592" y="114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8"/>
                  <a:pt x="589" y="138"/>
                  <a:pt x="589" y="138"/>
                </a:cubicBezTo>
                <a:cubicBezTo>
                  <a:pt x="588" y="147"/>
                  <a:pt x="588" y="147"/>
                  <a:pt x="588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5" y="149"/>
                  <a:pt x="584" y="150"/>
                  <a:pt x="584" y="151"/>
                </a:cubicBezTo>
                <a:cubicBezTo>
                  <a:pt x="584" y="153"/>
                  <a:pt x="585" y="154"/>
                  <a:pt x="586" y="155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4"/>
                  <a:pt x="584" y="164"/>
                  <a:pt x="584" y="164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1"/>
                  <a:pt x="576" y="191"/>
                  <a:pt x="576" y="191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2" y="193"/>
                  <a:pt x="571" y="195"/>
                  <a:pt x="571" y="198"/>
                </a:cubicBezTo>
                <a:cubicBezTo>
                  <a:pt x="571" y="199"/>
                  <a:pt x="571" y="200"/>
                  <a:pt x="572" y="201"/>
                </a:cubicBezTo>
                <a:cubicBezTo>
                  <a:pt x="572" y="201"/>
                  <a:pt x="572" y="201"/>
                  <a:pt x="572" y="201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7" y="211"/>
                  <a:pt x="567" y="211"/>
                  <a:pt x="567" y="211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0" y="224"/>
                  <a:pt x="560" y="224"/>
                  <a:pt x="560" y="224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6" y="231"/>
                  <a:pt x="556" y="231"/>
                  <a:pt x="556" y="231"/>
                </a:cubicBezTo>
                <a:cubicBezTo>
                  <a:pt x="556" y="231"/>
                  <a:pt x="556" y="232"/>
                  <a:pt x="555" y="233"/>
                </a:cubicBezTo>
                <a:cubicBezTo>
                  <a:pt x="555" y="148"/>
                  <a:pt x="555" y="148"/>
                  <a:pt x="555" y="148"/>
                </a:cubicBezTo>
                <a:cubicBezTo>
                  <a:pt x="554" y="149"/>
                  <a:pt x="554" y="149"/>
                  <a:pt x="554" y="149"/>
                </a:cubicBezTo>
                <a:cubicBezTo>
                  <a:pt x="552" y="150"/>
                  <a:pt x="552" y="150"/>
                  <a:pt x="552" y="150"/>
                </a:cubicBezTo>
                <a:cubicBezTo>
                  <a:pt x="549" y="153"/>
                  <a:pt x="549" y="153"/>
                  <a:pt x="549" y="153"/>
                </a:cubicBezTo>
                <a:cubicBezTo>
                  <a:pt x="547" y="154"/>
                  <a:pt x="547" y="154"/>
                  <a:pt x="547" y="154"/>
                </a:cubicBezTo>
                <a:cubicBezTo>
                  <a:pt x="545" y="159"/>
                  <a:pt x="545" y="159"/>
                  <a:pt x="545" y="159"/>
                </a:cubicBezTo>
                <a:cubicBezTo>
                  <a:pt x="545" y="156"/>
                  <a:pt x="545" y="156"/>
                  <a:pt x="545" y="156"/>
                </a:cubicBezTo>
                <a:cubicBezTo>
                  <a:pt x="540" y="160"/>
                  <a:pt x="540" y="160"/>
                  <a:pt x="540" y="160"/>
                </a:cubicBezTo>
                <a:cubicBezTo>
                  <a:pt x="539" y="163"/>
                  <a:pt x="539" y="163"/>
                  <a:pt x="539" y="163"/>
                </a:cubicBezTo>
                <a:cubicBezTo>
                  <a:pt x="533" y="169"/>
                  <a:pt x="533" y="169"/>
                  <a:pt x="533" y="169"/>
                </a:cubicBezTo>
                <a:cubicBezTo>
                  <a:pt x="533" y="210"/>
                  <a:pt x="533" y="210"/>
                  <a:pt x="533" y="210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4" y="215"/>
                  <a:pt x="534" y="215"/>
                  <a:pt x="534" y="215"/>
                </a:cubicBezTo>
                <a:cubicBezTo>
                  <a:pt x="534" y="214"/>
                  <a:pt x="534" y="214"/>
                  <a:pt x="534" y="214"/>
                </a:cubicBezTo>
                <a:cubicBezTo>
                  <a:pt x="533" y="214"/>
                  <a:pt x="533" y="214"/>
                  <a:pt x="533" y="214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6" y="214"/>
                  <a:pt x="526" y="214"/>
                  <a:pt x="526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4" y="214"/>
                  <a:pt x="524" y="214"/>
                  <a:pt x="524" y="214"/>
                </a:cubicBezTo>
                <a:cubicBezTo>
                  <a:pt x="523" y="214"/>
                  <a:pt x="523" y="214"/>
                  <a:pt x="523" y="214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17" y="215"/>
                  <a:pt x="517" y="215"/>
                  <a:pt x="517" y="215"/>
                </a:cubicBezTo>
                <a:cubicBezTo>
                  <a:pt x="522" y="210"/>
                  <a:pt x="522" y="210"/>
                  <a:pt x="522" y="210"/>
                </a:cubicBezTo>
                <a:cubicBezTo>
                  <a:pt x="522" y="169"/>
                  <a:pt x="522" y="169"/>
                  <a:pt x="522" y="169"/>
                </a:cubicBezTo>
                <a:cubicBezTo>
                  <a:pt x="516" y="162"/>
                  <a:pt x="516" y="162"/>
                  <a:pt x="516" y="162"/>
                </a:cubicBezTo>
                <a:cubicBezTo>
                  <a:pt x="515" y="160"/>
                  <a:pt x="515" y="160"/>
                  <a:pt x="515" y="160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9"/>
                  <a:pt x="510" y="159"/>
                  <a:pt x="510" y="159"/>
                </a:cubicBezTo>
                <a:cubicBezTo>
                  <a:pt x="508" y="154"/>
                  <a:pt x="508" y="154"/>
                  <a:pt x="508" y="154"/>
                </a:cubicBezTo>
                <a:cubicBezTo>
                  <a:pt x="506" y="152"/>
                  <a:pt x="506" y="152"/>
                  <a:pt x="506" y="152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500" y="148"/>
                  <a:pt x="500" y="148"/>
                  <a:pt x="500" y="148"/>
                </a:cubicBezTo>
                <a:cubicBezTo>
                  <a:pt x="499" y="148"/>
                  <a:pt x="499" y="148"/>
                  <a:pt x="499" y="148"/>
                </a:cubicBezTo>
                <a:cubicBezTo>
                  <a:pt x="500" y="235"/>
                  <a:pt x="500" y="235"/>
                  <a:pt x="500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126"/>
                  <a:pt x="496" y="126"/>
                  <a:pt x="496" y="126"/>
                </a:cubicBezTo>
                <a:cubicBezTo>
                  <a:pt x="493" y="126"/>
                  <a:pt x="493" y="126"/>
                  <a:pt x="493" y="126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92" y="117"/>
                  <a:pt x="492" y="117"/>
                  <a:pt x="492" y="11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1" y="104"/>
                  <a:pt x="481" y="104"/>
                  <a:pt x="481" y="104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5" y="129"/>
                  <a:pt x="475" y="129"/>
                  <a:pt x="475" y="129"/>
                </a:cubicBezTo>
                <a:cubicBezTo>
                  <a:pt x="472" y="132"/>
                  <a:pt x="472" y="132"/>
                  <a:pt x="472" y="132"/>
                </a:cubicBezTo>
                <a:cubicBezTo>
                  <a:pt x="472" y="201"/>
                  <a:pt x="472" y="201"/>
                  <a:pt x="472" y="201"/>
                </a:cubicBezTo>
                <a:cubicBezTo>
                  <a:pt x="462" y="196"/>
                  <a:pt x="462" y="196"/>
                  <a:pt x="462" y="196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2" y="187"/>
                  <a:pt x="442" y="187"/>
                  <a:pt x="442" y="187"/>
                </a:cubicBezTo>
                <a:cubicBezTo>
                  <a:pt x="419" y="187"/>
                  <a:pt x="419" y="187"/>
                  <a:pt x="419" y="187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8" y="179"/>
                  <a:pt x="418" y="179"/>
                  <a:pt x="418" y="179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5"/>
                  <a:pt x="418" y="175"/>
                  <a:pt x="418" y="175"/>
                </a:cubicBezTo>
                <a:cubicBezTo>
                  <a:pt x="418" y="173"/>
                  <a:pt x="418" y="173"/>
                  <a:pt x="418" y="173"/>
                </a:cubicBezTo>
                <a:cubicBezTo>
                  <a:pt x="417" y="171"/>
                  <a:pt x="417" y="171"/>
                  <a:pt x="417" y="171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6" y="168"/>
                  <a:pt x="416" y="168"/>
                  <a:pt x="416" y="168"/>
                </a:cubicBezTo>
                <a:cubicBezTo>
                  <a:pt x="415" y="167"/>
                  <a:pt x="415" y="167"/>
                  <a:pt x="415" y="167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3" y="164"/>
                  <a:pt x="413" y="164"/>
                  <a:pt x="413" y="164"/>
                </a:cubicBezTo>
                <a:cubicBezTo>
                  <a:pt x="413" y="163"/>
                  <a:pt x="413" y="163"/>
                  <a:pt x="413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55"/>
                  <a:pt x="412" y="155"/>
                  <a:pt x="412" y="155"/>
                </a:cubicBezTo>
                <a:cubicBezTo>
                  <a:pt x="412" y="154"/>
                  <a:pt x="412" y="154"/>
                  <a:pt x="412" y="154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0"/>
                  <a:pt x="411" y="150"/>
                  <a:pt x="411" y="150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8" y="149"/>
                  <a:pt x="408" y="149"/>
                  <a:pt x="408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5"/>
                  <a:pt x="407" y="155"/>
                  <a:pt x="407" y="155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6" y="149"/>
                  <a:pt x="406" y="149"/>
                  <a:pt x="406" y="149"/>
                </a:cubicBezTo>
                <a:cubicBezTo>
                  <a:pt x="406" y="147"/>
                  <a:pt x="406" y="147"/>
                  <a:pt x="406" y="147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4" y="142"/>
                  <a:pt x="404" y="142"/>
                  <a:pt x="404" y="142"/>
                </a:cubicBezTo>
                <a:cubicBezTo>
                  <a:pt x="403" y="140"/>
                  <a:pt x="403" y="140"/>
                  <a:pt x="403" y="140"/>
                </a:cubicBezTo>
                <a:cubicBezTo>
                  <a:pt x="402" y="138"/>
                  <a:pt x="402" y="138"/>
                  <a:pt x="402" y="138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4"/>
                  <a:pt x="399" y="134"/>
                  <a:pt x="399" y="134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3" y="129"/>
                  <a:pt x="393" y="129"/>
                  <a:pt x="393" y="129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8"/>
                  <a:pt x="393" y="118"/>
                  <a:pt x="393" y="118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2" y="116"/>
                  <a:pt x="392" y="116"/>
                  <a:pt x="392" y="116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4"/>
                  <a:pt x="392" y="114"/>
                  <a:pt x="392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0" y="112"/>
                  <a:pt x="390" y="112"/>
                  <a:pt x="390" y="112"/>
                </a:cubicBezTo>
                <a:cubicBezTo>
                  <a:pt x="390" y="111"/>
                  <a:pt x="390" y="111"/>
                  <a:pt x="390" y="111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8" y="113"/>
                  <a:pt x="388" y="113"/>
                  <a:pt x="388" y="113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7" y="115"/>
                  <a:pt x="387" y="115"/>
                  <a:pt x="387" y="115"/>
                </a:cubicBezTo>
                <a:cubicBezTo>
                  <a:pt x="387" y="116"/>
                  <a:pt x="387" y="116"/>
                  <a:pt x="387" y="116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6" y="119"/>
                  <a:pt x="386" y="119"/>
                  <a:pt x="386" y="119"/>
                </a:cubicBezTo>
                <a:cubicBezTo>
                  <a:pt x="386" y="120"/>
                  <a:pt x="386" y="120"/>
                  <a:pt x="386" y="120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5" y="129"/>
                  <a:pt x="385" y="129"/>
                  <a:pt x="385" y="129"/>
                </a:cubicBezTo>
                <a:cubicBezTo>
                  <a:pt x="383" y="130"/>
                  <a:pt x="383" y="130"/>
                  <a:pt x="383" y="130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78" y="136"/>
                  <a:pt x="378" y="136"/>
                  <a:pt x="378" y="136"/>
                </a:cubicBezTo>
                <a:cubicBezTo>
                  <a:pt x="377" y="138"/>
                  <a:pt x="377" y="138"/>
                  <a:pt x="377" y="138"/>
                </a:cubicBezTo>
                <a:cubicBezTo>
                  <a:pt x="376" y="140"/>
                  <a:pt x="376" y="140"/>
                  <a:pt x="376" y="140"/>
                </a:cubicBezTo>
                <a:cubicBezTo>
                  <a:pt x="375" y="142"/>
                  <a:pt x="375" y="142"/>
                  <a:pt x="375" y="142"/>
                </a:cubicBezTo>
                <a:cubicBezTo>
                  <a:pt x="374" y="144"/>
                  <a:pt x="374" y="144"/>
                  <a:pt x="374" y="144"/>
                </a:cubicBezTo>
                <a:cubicBezTo>
                  <a:pt x="373" y="146"/>
                  <a:pt x="373" y="146"/>
                  <a:pt x="373" y="146"/>
                </a:cubicBezTo>
                <a:cubicBezTo>
                  <a:pt x="372" y="148"/>
                  <a:pt x="372" y="148"/>
                  <a:pt x="372" y="148"/>
                </a:cubicBezTo>
                <a:cubicBezTo>
                  <a:pt x="372" y="151"/>
                  <a:pt x="372" y="151"/>
                  <a:pt x="372" y="151"/>
                </a:cubicBezTo>
                <a:cubicBezTo>
                  <a:pt x="372" y="153"/>
                  <a:pt x="372" y="153"/>
                  <a:pt x="372" y="153"/>
                </a:cubicBezTo>
                <a:cubicBezTo>
                  <a:pt x="371" y="153"/>
                  <a:pt x="371" y="153"/>
                  <a:pt x="371" y="153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7"/>
                  <a:pt x="371" y="157"/>
                  <a:pt x="371" y="157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4"/>
                  <a:pt x="369" y="164"/>
                  <a:pt x="369" y="164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8" y="162"/>
                  <a:pt x="368" y="162"/>
                  <a:pt x="368" y="162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5" y="148"/>
                  <a:pt x="365" y="148"/>
                  <a:pt x="365" y="148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3" y="152"/>
                  <a:pt x="363" y="152"/>
                  <a:pt x="363" y="152"/>
                </a:cubicBezTo>
                <a:cubicBezTo>
                  <a:pt x="363" y="153"/>
                  <a:pt x="363" y="153"/>
                  <a:pt x="363" y="153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62"/>
                  <a:pt x="363" y="162"/>
                  <a:pt x="363" y="162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61" y="164"/>
                  <a:pt x="361" y="164"/>
                  <a:pt x="361" y="164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59" y="167"/>
                  <a:pt x="359" y="167"/>
                  <a:pt x="359" y="167"/>
                </a:cubicBezTo>
                <a:cubicBezTo>
                  <a:pt x="358" y="168"/>
                  <a:pt x="358" y="168"/>
                  <a:pt x="358" y="168"/>
                </a:cubicBezTo>
                <a:cubicBezTo>
                  <a:pt x="358" y="170"/>
                  <a:pt x="358" y="170"/>
                  <a:pt x="358" y="170"/>
                </a:cubicBezTo>
                <a:cubicBezTo>
                  <a:pt x="357" y="171"/>
                  <a:pt x="357" y="171"/>
                  <a:pt x="357" y="171"/>
                </a:cubicBezTo>
                <a:cubicBezTo>
                  <a:pt x="357" y="173"/>
                  <a:pt x="357" y="173"/>
                  <a:pt x="357" y="173"/>
                </a:cubicBezTo>
                <a:cubicBezTo>
                  <a:pt x="356" y="174"/>
                  <a:pt x="356" y="174"/>
                  <a:pt x="356" y="174"/>
                </a:cubicBezTo>
                <a:cubicBezTo>
                  <a:pt x="356" y="176"/>
                  <a:pt x="356" y="176"/>
                  <a:pt x="356" y="176"/>
                </a:cubicBezTo>
                <a:cubicBezTo>
                  <a:pt x="356" y="177"/>
                  <a:pt x="356" y="177"/>
                  <a:pt x="356" y="177"/>
                </a:cubicBezTo>
                <a:cubicBezTo>
                  <a:pt x="356" y="179"/>
                  <a:pt x="356" y="179"/>
                  <a:pt x="356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36" y="187"/>
                  <a:pt x="336" y="187"/>
                  <a:pt x="336" y="187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5" y="181"/>
                  <a:pt x="335" y="181"/>
                  <a:pt x="33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30" y="184"/>
                  <a:pt x="330" y="184"/>
                  <a:pt x="330" y="184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9" y="191"/>
                  <a:pt x="329" y="191"/>
                  <a:pt x="329" y="191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6"/>
                  <a:pt x="327" y="186"/>
                  <a:pt x="327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90"/>
                  <a:pt x="324" y="190"/>
                  <a:pt x="324" y="190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8"/>
                  <a:pt x="323" y="198"/>
                  <a:pt x="323" y="198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2" y="214"/>
                  <a:pt x="322" y="214"/>
                  <a:pt x="322" y="214"/>
                </a:cubicBezTo>
                <a:cubicBezTo>
                  <a:pt x="322" y="215"/>
                  <a:pt x="322" y="215"/>
                  <a:pt x="322" y="215"/>
                </a:cubicBezTo>
                <a:cubicBezTo>
                  <a:pt x="322" y="217"/>
                  <a:pt x="322" y="217"/>
                  <a:pt x="322" y="217"/>
                </a:cubicBezTo>
                <a:cubicBezTo>
                  <a:pt x="317" y="217"/>
                  <a:pt x="317" y="217"/>
                  <a:pt x="317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6"/>
                  <a:pt x="316" y="216"/>
                  <a:pt x="316" y="216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7" y="215"/>
                  <a:pt x="317" y="215"/>
                  <a:pt x="317" y="215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16" y="212"/>
                  <a:pt x="316" y="212"/>
                  <a:pt x="316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3" y="210"/>
                  <a:pt x="313" y="210"/>
                  <a:pt x="313" y="210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0" y="212"/>
                  <a:pt x="310" y="212"/>
                  <a:pt x="310" y="212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7" y="213"/>
                  <a:pt x="307" y="213"/>
                  <a:pt x="307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0" y="235"/>
                  <a:pt x="310" y="235"/>
                  <a:pt x="310" y="235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08" y="215"/>
                  <a:pt x="308" y="215"/>
                  <a:pt x="308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3" y="213"/>
                  <a:pt x="303" y="213"/>
                  <a:pt x="303" y="213"/>
                </a:cubicBezTo>
                <a:cubicBezTo>
                  <a:pt x="300" y="213"/>
                  <a:pt x="300" y="213"/>
                  <a:pt x="300" y="213"/>
                </a:cubicBezTo>
                <a:cubicBezTo>
                  <a:pt x="300" y="204"/>
                  <a:pt x="300" y="204"/>
                  <a:pt x="300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2" y="214"/>
                  <a:pt x="292" y="214"/>
                  <a:pt x="292" y="214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0" y="213"/>
                  <a:pt x="290" y="213"/>
                  <a:pt x="290" y="213"/>
                </a:cubicBezTo>
                <a:cubicBezTo>
                  <a:pt x="288" y="213"/>
                  <a:pt x="288" y="213"/>
                  <a:pt x="288" y="213"/>
                </a:cubicBezTo>
                <a:cubicBezTo>
                  <a:pt x="288" y="206"/>
                  <a:pt x="288" y="206"/>
                  <a:pt x="288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13"/>
                  <a:pt x="287" y="213"/>
                  <a:pt x="287" y="213"/>
                </a:cubicBezTo>
                <a:cubicBezTo>
                  <a:pt x="273" y="213"/>
                  <a:pt x="273" y="213"/>
                  <a:pt x="273" y="213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41" y="208"/>
                  <a:pt x="241" y="208"/>
                  <a:pt x="241" y="208"/>
                </a:cubicBezTo>
                <a:cubicBezTo>
                  <a:pt x="241" y="203"/>
                  <a:pt x="241" y="203"/>
                  <a:pt x="241" y="203"/>
                </a:cubicBezTo>
                <a:cubicBezTo>
                  <a:pt x="241" y="200"/>
                  <a:pt x="241" y="200"/>
                  <a:pt x="241" y="200"/>
                </a:cubicBezTo>
                <a:cubicBezTo>
                  <a:pt x="240" y="199"/>
                  <a:pt x="240" y="199"/>
                  <a:pt x="240" y="199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5"/>
                  <a:pt x="218" y="195"/>
                  <a:pt x="218" y="195"/>
                </a:cubicBezTo>
                <a:cubicBezTo>
                  <a:pt x="214" y="196"/>
                  <a:pt x="214" y="196"/>
                  <a:pt x="214" y="196"/>
                </a:cubicBezTo>
                <a:cubicBezTo>
                  <a:pt x="209" y="197"/>
                  <a:pt x="209" y="197"/>
                  <a:pt x="209" y="197"/>
                </a:cubicBezTo>
                <a:cubicBezTo>
                  <a:pt x="209" y="198"/>
                  <a:pt x="209" y="198"/>
                  <a:pt x="209" y="198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3"/>
                  <a:pt x="207" y="193"/>
                  <a:pt x="207" y="193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5" y="174"/>
                  <a:pt x="205" y="174"/>
                  <a:pt x="205" y="174"/>
                </a:cubicBezTo>
                <a:cubicBezTo>
                  <a:pt x="205" y="173"/>
                  <a:pt x="205" y="173"/>
                  <a:pt x="205" y="173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3" y="185"/>
                  <a:pt x="203" y="185"/>
                  <a:pt x="203" y="185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2" y="185"/>
                  <a:pt x="172" y="185"/>
                  <a:pt x="172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59" y="191"/>
                  <a:pt x="159" y="191"/>
                  <a:pt x="159" y="191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5" y="189"/>
                  <a:pt x="155" y="189"/>
                  <a:pt x="155" y="189"/>
                </a:cubicBezTo>
                <a:cubicBezTo>
                  <a:pt x="155" y="190"/>
                  <a:pt x="155" y="190"/>
                  <a:pt x="155" y="190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2" y="161"/>
                  <a:pt x="142" y="161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3"/>
                  <a:pt x="138" y="153"/>
                  <a:pt x="138" y="153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8" y="167"/>
                  <a:pt x="118" y="167"/>
                  <a:pt x="118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3" y="164"/>
                  <a:pt x="113" y="164"/>
                  <a:pt x="113" y="164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8" y="159"/>
                  <a:pt x="108" y="159"/>
                  <a:pt x="108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70"/>
                  <a:pt x="110" y="170"/>
                  <a:pt x="110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4" y="171"/>
                  <a:pt x="114" y="171"/>
                  <a:pt x="114" y="171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7"/>
                  <a:pt x="109" y="197"/>
                  <a:pt x="109" y="197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07" y="200"/>
                  <a:pt x="107" y="200"/>
                  <a:pt x="107" y="200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7"/>
                  <a:pt x="98" y="227"/>
                  <a:pt x="98" y="227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93" y="210"/>
                  <a:pt x="93" y="210"/>
                  <a:pt x="93" y="210"/>
                </a:cubicBezTo>
                <a:cubicBezTo>
                  <a:pt x="93" y="209"/>
                  <a:pt x="93" y="209"/>
                  <a:pt x="93" y="209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83" y="207"/>
                  <a:pt x="83" y="207"/>
                  <a:pt x="83" y="207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1" y="211"/>
                  <a:pt x="81" y="211"/>
                  <a:pt x="81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77" y="204"/>
                  <a:pt x="77" y="204"/>
                  <a:pt x="77" y="204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26"/>
                  <a:pt x="77" y="226"/>
                  <a:pt x="77" y="226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57" y="186"/>
                  <a:pt x="57" y="186"/>
                  <a:pt x="57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5" y="226"/>
                  <a:pt x="5" y="226"/>
                  <a:pt x="5" y="226"/>
                </a:cubicBezTo>
                <a:cubicBezTo>
                  <a:pt x="3" y="226"/>
                  <a:pt x="3" y="226"/>
                  <a:pt x="3" y="226"/>
                </a:cubicBezTo>
                <a:cubicBezTo>
                  <a:pt x="4" y="235"/>
                  <a:pt x="4" y="235"/>
                  <a:pt x="4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74"/>
                  <a:pt x="0" y="274"/>
                  <a:pt x="0" y="274"/>
                </a:cubicBezTo>
                <a:cubicBezTo>
                  <a:pt x="1071" y="274"/>
                  <a:pt x="1071" y="274"/>
                  <a:pt x="1071" y="274"/>
                </a:cubicBezTo>
                <a:cubicBezTo>
                  <a:pt x="1071" y="235"/>
                  <a:pt x="1071" y="235"/>
                  <a:pt x="1071" y="235"/>
                </a:cubicBezTo>
                <a:lnTo>
                  <a:pt x="1070" y="235"/>
                </a:lnTo>
                <a:close/>
                <a:moveTo>
                  <a:pt x="607" y="7"/>
                </a:move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lose/>
                <a:moveTo>
                  <a:pt x="693" y="201"/>
                </a:moveTo>
                <a:cubicBezTo>
                  <a:pt x="694" y="201"/>
                  <a:pt x="694" y="201"/>
                  <a:pt x="694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3" y="201"/>
                  <a:pt x="693" y="201"/>
                  <a:pt x="693" y="201"/>
                </a:cubicBezTo>
                <a:close/>
                <a:moveTo>
                  <a:pt x="692" y="201"/>
                </a:move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lose/>
                <a:moveTo>
                  <a:pt x="695" y="232"/>
                </a:moveTo>
                <a:cubicBezTo>
                  <a:pt x="695" y="232"/>
                  <a:pt x="695" y="232"/>
                  <a:pt x="695" y="232"/>
                </a:cubicBezTo>
                <a:cubicBezTo>
                  <a:pt x="695" y="232"/>
                  <a:pt x="695" y="232"/>
                  <a:pt x="695" y="232"/>
                </a:cubicBezTo>
                <a:cubicBezTo>
                  <a:pt x="695" y="227"/>
                  <a:pt x="695" y="227"/>
                  <a:pt x="695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3"/>
                  <a:pt x="694" y="203"/>
                  <a:pt x="694" y="203"/>
                </a:cubicBezTo>
                <a:cubicBezTo>
                  <a:pt x="694" y="202"/>
                  <a:pt x="694" y="202"/>
                  <a:pt x="694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1"/>
                  <a:pt x="696" y="201"/>
                  <a:pt x="696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199"/>
                  <a:pt x="694" y="199"/>
                  <a:pt x="694" y="199"/>
                </a:cubicBezTo>
                <a:cubicBezTo>
                  <a:pt x="695" y="196"/>
                  <a:pt x="695" y="196"/>
                  <a:pt x="695" y="196"/>
                </a:cubicBezTo>
                <a:cubicBezTo>
                  <a:pt x="697" y="194"/>
                  <a:pt x="697" y="194"/>
                  <a:pt x="697" y="194"/>
                </a:cubicBezTo>
                <a:cubicBezTo>
                  <a:pt x="699" y="192"/>
                  <a:pt x="699" y="192"/>
                  <a:pt x="699" y="192"/>
                </a:cubicBezTo>
                <a:cubicBezTo>
                  <a:pt x="701" y="191"/>
                  <a:pt x="701" y="191"/>
                  <a:pt x="701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7" y="191"/>
                  <a:pt x="707" y="191"/>
                  <a:pt x="707" y="191"/>
                </a:cubicBezTo>
                <a:cubicBezTo>
                  <a:pt x="709" y="192"/>
                  <a:pt x="709" y="192"/>
                  <a:pt x="709" y="192"/>
                </a:cubicBezTo>
                <a:cubicBezTo>
                  <a:pt x="711" y="194"/>
                  <a:pt x="711" y="194"/>
                  <a:pt x="711" y="194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4" y="199"/>
                  <a:pt x="714" y="199"/>
                  <a:pt x="714" y="199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2" y="201"/>
                  <a:pt x="712" y="201"/>
                  <a:pt x="712" y="201"/>
                </a:cubicBezTo>
                <a:cubicBezTo>
                  <a:pt x="712" y="202"/>
                  <a:pt x="712" y="202"/>
                  <a:pt x="712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3"/>
                  <a:pt x="714" y="203"/>
                  <a:pt x="714" y="203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3" y="227"/>
                  <a:pt x="713" y="227"/>
                  <a:pt x="713" y="227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4"/>
                  <a:pt x="713" y="234"/>
                  <a:pt x="713" y="234"/>
                </a:cubicBezTo>
                <a:cubicBezTo>
                  <a:pt x="713" y="235"/>
                  <a:pt x="713" y="235"/>
                  <a:pt x="713" y="235"/>
                </a:cubicBezTo>
                <a:cubicBezTo>
                  <a:pt x="695" y="235"/>
                  <a:pt x="695" y="235"/>
                  <a:pt x="695" y="235"/>
                </a:cubicBezTo>
                <a:cubicBezTo>
                  <a:pt x="695" y="234"/>
                  <a:pt x="695" y="234"/>
                  <a:pt x="695" y="234"/>
                </a:cubicBezTo>
                <a:lnTo>
                  <a:pt x="695" y="232"/>
                </a:lnTo>
                <a:close/>
                <a:moveTo>
                  <a:pt x="609" y="34"/>
                </a:move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lose/>
                <a:moveTo>
                  <a:pt x="600" y="145"/>
                </a:moveTo>
                <a:cubicBezTo>
                  <a:pt x="601" y="136"/>
                  <a:pt x="601" y="136"/>
                  <a:pt x="601" y="136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2" y="124"/>
                  <a:pt x="602" y="124"/>
                  <a:pt x="602" y="124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19"/>
                  <a:pt x="602" y="119"/>
                  <a:pt x="602" y="119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0"/>
                  <a:pt x="603" y="110"/>
                  <a:pt x="603" y="110"/>
                </a:cubicBezTo>
                <a:cubicBezTo>
                  <a:pt x="603" y="109"/>
                  <a:pt x="603" y="109"/>
                  <a:pt x="603" y="109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9"/>
                  <a:pt x="606" y="149"/>
                  <a:pt x="606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0" y="149"/>
                  <a:pt x="600" y="149"/>
                  <a:pt x="600" y="149"/>
                </a:cubicBezTo>
                <a:cubicBezTo>
                  <a:pt x="599" y="149"/>
                  <a:pt x="599" y="149"/>
                  <a:pt x="599" y="149"/>
                </a:cubicBezTo>
                <a:lnTo>
                  <a:pt x="600" y="145"/>
                </a:lnTo>
                <a:close/>
                <a:moveTo>
                  <a:pt x="597" y="165"/>
                </a:moveTo>
                <a:cubicBezTo>
                  <a:pt x="608" y="165"/>
                  <a:pt x="608" y="165"/>
                  <a:pt x="608" y="165"/>
                </a:cubicBezTo>
                <a:cubicBezTo>
                  <a:pt x="609" y="166"/>
                  <a:pt x="609" y="166"/>
                  <a:pt x="609" y="166"/>
                </a:cubicBezTo>
                <a:cubicBezTo>
                  <a:pt x="609" y="167"/>
                  <a:pt x="609" y="167"/>
                  <a:pt x="609" y="167"/>
                </a:cubicBezTo>
                <a:cubicBezTo>
                  <a:pt x="614" y="194"/>
                  <a:pt x="614" y="194"/>
                  <a:pt x="614" y="194"/>
                </a:cubicBezTo>
                <a:cubicBezTo>
                  <a:pt x="591" y="194"/>
                  <a:pt x="591" y="194"/>
                  <a:pt x="591" y="194"/>
                </a:cubicBezTo>
                <a:lnTo>
                  <a:pt x="597" y="165"/>
                </a:lnTo>
                <a:close/>
                <a:moveTo>
                  <a:pt x="574" y="230"/>
                </a:move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8" y="220"/>
                  <a:pt x="590" y="211"/>
                  <a:pt x="603" y="211"/>
                </a:cubicBezTo>
                <a:cubicBezTo>
                  <a:pt x="613" y="211"/>
                  <a:pt x="621" y="216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6" y="222"/>
                  <a:pt x="627" y="223"/>
                  <a:pt x="627" y="224"/>
                </a:cubicBezTo>
                <a:cubicBezTo>
                  <a:pt x="628" y="226"/>
                  <a:pt x="628" y="226"/>
                  <a:pt x="628" y="226"/>
                </a:cubicBezTo>
                <a:cubicBezTo>
                  <a:pt x="627" y="226"/>
                  <a:pt x="627" y="226"/>
                  <a:pt x="627" y="226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30"/>
                  <a:pt x="629" y="230"/>
                  <a:pt x="629" y="230"/>
                </a:cubicBezTo>
                <a:cubicBezTo>
                  <a:pt x="629" y="231"/>
                  <a:pt x="628" y="232"/>
                  <a:pt x="628" y="233"/>
                </a:cubicBezTo>
                <a:cubicBezTo>
                  <a:pt x="628" y="233"/>
                  <a:pt x="628" y="233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9" y="234"/>
                  <a:pt x="629" y="234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574" y="235"/>
                  <a:pt x="574" y="235"/>
                  <a:pt x="574" y="235"/>
                </a:cubicBezTo>
                <a:cubicBezTo>
                  <a:pt x="575" y="235"/>
                  <a:pt x="575" y="234"/>
                  <a:pt x="575" y="234"/>
                </a:cubicBezTo>
                <a:cubicBezTo>
                  <a:pt x="575" y="233"/>
                  <a:pt x="574" y="232"/>
                  <a:pt x="574" y="231"/>
                </a:cubicBezTo>
                <a:lnTo>
                  <a:pt x="574" y="230"/>
                </a:lnTo>
                <a:close/>
                <a:moveTo>
                  <a:pt x="144" y="195"/>
                </a:moveTo>
                <a:cubicBezTo>
                  <a:pt x="145" y="194"/>
                  <a:pt x="145" y="194"/>
                  <a:pt x="145" y="194"/>
                </a:cubicBezTo>
                <a:cubicBezTo>
                  <a:pt x="144" y="193"/>
                  <a:pt x="144" y="193"/>
                  <a:pt x="144" y="193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3" y="200"/>
                  <a:pt x="153" y="200"/>
                  <a:pt x="153" y="200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4"/>
                  <a:pt x="156" y="204"/>
                  <a:pt x="156" y="204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52" y="220"/>
                  <a:pt x="152" y="220"/>
                  <a:pt x="152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4" y="195"/>
                  <a:pt x="144" y="195"/>
                  <a:pt x="144" y="195"/>
                </a:cubicBezTo>
                <a:close/>
              </a:path>
            </a:pathLst>
          </a:custGeom>
          <a:noFill/>
          <a:ln w="1587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1268" name="组合 36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1269" name="图片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矩形 38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20"/>
          <p:cNvGrpSpPr/>
          <p:nvPr/>
        </p:nvGrpSpPr>
        <p:grpSpPr>
          <a:xfrm>
            <a:off x="758825" y="1514475"/>
            <a:ext cx="10768013" cy="3965575"/>
            <a:chOff x="0" y="0"/>
            <a:chExt cx="8286808" cy="3072642"/>
          </a:xfrm>
        </p:grpSpPr>
        <p:sp>
          <p:nvSpPr>
            <p:cNvPr id="12295" name="椭圆 2"/>
            <p:cNvSpPr/>
            <p:nvPr/>
          </p:nvSpPr>
          <p:spPr>
            <a:xfrm>
              <a:off x="71438" y="11347"/>
              <a:ext cx="1699938" cy="1681887"/>
            </a:xfrm>
            <a:prstGeom prst="ellipse">
              <a:avLst/>
            </a:pr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sym typeface="+mn-lt"/>
              </a:endParaRPr>
            </a:p>
          </p:txBody>
        </p:sp>
        <p:sp>
          <p:nvSpPr>
            <p:cNvPr id="12296" name="KSO_Shape"/>
            <p:cNvSpPr/>
            <p:nvPr/>
          </p:nvSpPr>
          <p:spPr>
            <a:xfrm>
              <a:off x="177603" y="310863"/>
              <a:ext cx="1593773" cy="1382371"/>
            </a:xfrm>
            <a:custGeom>
              <a:avLst/>
              <a:gdLst/>
              <a:ahLst/>
              <a:cxnLst>
                <a:cxn ang="0">
                  <a:pos x="103088961" y="141008574"/>
                </a:cxn>
                <a:cxn ang="0">
                  <a:pos x="113396268" y="453242648"/>
                </a:cxn>
                <a:cxn ang="0">
                  <a:pos x="195868345" y="684899751"/>
                </a:cxn>
                <a:cxn ang="0">
                  <a:pos x="360807958" y="976988460"/>
                </a:cxn>
                <a:cxn ang="0">
                  <a:pos x="381427112" y="1228790928"/>
                </a:cxn>
                <a:cxn ang="0">
                  <a:pos x="474206496" y="1520879637"/>
                </a:cxn>
                <a:cxn ang="0">
                  <a:pos x="505132957" y="1742465181"/>
                </a:cxn>
                <a:cxn ang="0">
                  <a:pos x="463896919" y="1943905360"/>
                </a:cxn>
                <a:cxn ang="0">
                  <a:pos x="463896919" y="2147483647"/>
                </a:cxn>
                <a:cxn ang="0">
                  <a:pos x="546366726" y="2147483647"/>
                </a:cxn>
                <a:cxn ang="0">
                  <a:pos x="608219648" y="2147483647"/>
                </a:cxn>
                <a:cxn ang="0">
                  <a:pos x="639146109" y="2145345539"/>
                </a:cxn>
                <a:cxn ang="0">
                  <a:pos x="752542377" y="2115130859"/>
                </a:cxn>
                <a:cxn ang="0">
                  <a:pos x="876248222" y="2147483647"/>
                </a:cxn>
                <a:cxn ang="0">
                  <a:pos x="1030880529" y="2147483647"/>
                </a:cxn>
                <a:cxn ang="0">
                  <a:pos x="1226748873" y="2147483647"/>
                </a:cxn>
                <a:cxn ang="0">
                  <a:pos x="1309218680" y="2147483647"/>
                </a:cxn>
                <a:cxn ang="0">
                  <a:pos x="1350454718" y="2147483647"/>
                </a:cxn>
                <a:cxn ang="0">
                  <a:pos x="1432924525" y="2147483647"/>
                </a:cxn>
                <a:cxn ang="0">
                  <a:pos x="1690645792" y="2147483647"/>
                </a:cxn>
                <a:cxn ang="0">
                  <a:pos x="1690645792" y="2147483647"/>
                </a:cxn>
                <a:cxn ang="0">
                  <a:pos x="1793734753" y="2147483647"/>
                </a:cxn>
                <a:cxn ang="0">
                  <a:pos x="2010217712" y="2147483647"/>
                </a:cxn>
                <a:cxn ang="0">
                  <a:pos x="2147483647" y="2115130859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094985495"/>
                </a:cxn>
                <a:cxn ang="0">
                  <a:pos x="2147483647" y="1994265405"/>
                </a:cxn>
                <a:cxn ang="0">
                  <a:pos x="2147483647" y="1581311242"/>
                </a:cxn>
                <a:cxn ang="0">
                  <a:pos x="2147483647" y="1440302668"/>
                </a:cxn>
                <a:cxn ang="0">
                  <a:pos x="2147483647" y="1128068595"/>
                </a:cxn>
                <a:cxn ang="0">
                  <a:pos x="2147483647" y="876268370"/>
                </a:cxn>
                <a:cxn ang="0">
                  <a:pos x="2147483647" y="785619841"/>
                </a:cxn>
                <a:cxn ang="0">
                  <a:pos x="2147483647" y="694971311"/>
                </a:cxn>
                <a:cxn ang="0">
                  <a:pos x="2147483647" y="735259796"/>
                </a:cxn>
                <a:cxn ang="0">
                  <a:pos x="2147483647" y="634539707"/>
                </a:cxn>
                <a:cxn ang="0">
                  <a:pos x="2147483647" y="624465902"/>
                </a:cxn>
                <a:cxn ang="0">
                  <a:pos x="2147483647" y="574105857"/>
                </a:cxn>
                <a:cxn ang="0">
                  <a:pos x="2147483647" y="664754387"/>
                </a:cxn>
                <a:cxn ang="0">
                  <a:pos x="2147483647" y="553962737"/>
                </a:cxn>
                <a:cxn ang="0">
                  <a:pos x="2144233134" y="292088709"/>
                </a:cxn>
                <a:cxn ang="0">
                  <a:pos x="1804042060" y="90648530"/>
                </a:cxn>
                <a:cxn ang="0">
                  <a:pos x="1597866408" y="151080134"/>
                </a:cxn>
                <a:cxn ang="0">
                  <a:pos x="1639102447" y="312234073"/>
                </a:cxn>
                <a:cxn ang="0">
                  <a:pos x="1443234102" y="332377193"/>
                </a:cxn>
                <a:cxn ang="0">
                  <a:pos x="1350454718" y="433097283"/>
                </a:cxn>
                <a:cxn ang="0">
                  <a:pos x="1267984912" y="523745813"/>
                </a:cxn>
                <a:cxn ang="0">
                  <a:pos x="1072116567" y="594251222"/>
                </a:cxn>
                <a:cxn ang="0">
                  <a:pos x="824704877" y="553962737"/>
                </a:cxn>
                <a:cxn ang="0">
                  <a:pos x="680382148" y="543891177"/>
                </a:cxn>
                <a:cxn ang="0">
                  <a:pos x="546366726" y="332377193"/>
                </a:cxn>
                <a:cxn ang="0">
                  <a:pos x="443280035" y="231657104"/>
                </a:cxn>
                <a:cxn ang="0">
                  <a:pos x="340191074" y="70505409"/>
                </a:cxn>
              </a:cxnLst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32E6B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2297" name="组合 4"/>
            <p:cNvGrpSpPr/>
            <p:nvPr/>
          </p:nvGrpSpPr>
          <p:grpSpPr>
            <a:xfrm>
              <a:off x="2214578" y="11347"/>
              <a:ext cx="1699938" cy="1681887"/>
              <a:chOff x="0" y="0"/>
              <a:chExt cx="2520000" cy="2520000"/>
            </a:xfrm>
          </p:grpSpPr>
          <p:sp>
            <p:nvSpPr>
              <p:cNvPr id="12312" name="椭圆 6"/>
              <p:cNvSpPr/>
              <p:nvPr/>
            </p:nvSpPr>
            <p:spPr>
              <a:xfrm>
                <a:off x="0" y="0"/>
                <a:ext cx="2520000" cy="2520000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12313" name="KSO_Shape"/>
              <p:cNvSpPr/>
              <p:nvPr/>
            </p:nvSpPr>
            <p:spPr>
              <a:xfrm>
                <a:off x="274947" y="340317"/>
                <a:ext cx="2091134" cy="1899446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985978584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087823266"/>
                  </a:cxn>
                  <a:cxn ang="0">
                    <a:pos x="2147483647" y="1985978584"/>
                  </a:cxn>
                  <a:cxn ang="0">
                    <a:pos x="2147483647" y="933580622"/>
                  </a:cxn>
                  <a:cxn ang="0">
                    <a:pos x="1391102138" y="118820252"/>
                  </a:cxn>
                  <a:cxn ang="0">
                    <a:pos x="797339492" y="50923798"/>
                  </a:cxn>
                  <a:cxn ang="0">
                    <a:pos x="458045719" y="33948227"/>
                  </a:cxn>
                  <a:cxn ang="0">
                    <a:pos x="67859919" y="305534046"/>
                  </a:cxn>
                  <a:cxn ang="0">
                    <a:pos x="0" y="526198981"/>
                  </a:cxn>
                  <a:cxn ang="0">
                    <a:pos x="186611866" y="729888345"/>
                  </a:cxn>
                  <a:cxn ang="0">
                    <a:pos x="356258752" y="594095435"/>
                  </a:cxn>
                  <a:cxn ang="0">
                    <a:pos x="627692606" y="797787713"/>
                  </a:cxn>
                  <a:cxn ang="0">
                    <a:pos x="814304472" y="1188193784"/>
                  </a:cxn>
                  <a:cxn ang="0">
                    <a:pos x="1051808365" y="1256090239"/>
                  </a:cxn>
                  <a:cxn ang="0">
                    <a:pos x="1492889105" y="933580622"/>
                  </a:cxn>
                  <a:cxn ang="0">
                    <a:pos x="1950934824" y="1171218214"/>
                  </a:cxn>
                  <a:cxn ang="0">
                    <a:pos x="2018791831" y="1663468967"/>
                  </a:cxn>
                  <a:cxn ang="0">
                    <a:pos x="2035756811" y="2121771493"/>
                  </a:cxn>
                  <a:cxn ang="0">
                    <a:pos x="1967899804" y="2147483647"/>
                  </a:cxn>
                  <a:cxn ang="0">
                    <a:pos x="1933969844" y="2147483647"/>
                  </a:cxn>
                  <a:cxn ang="0">
                    <a:pos x="1815217897" y="2147483647"/>
                  </a:cxn>
                  <a:cxn ang="0">
                    <a:pos x="1526819064" y="2147483647"/>
                  </a:cxn>
                  <a:cxn ang="0">
                    <a:pos x="1306277238" y="2147483647"/>
                  </a:cxn>
                  <a:cxn ang="0">
                    <a:pos x="1221455251" y="2147483647"/>
                  </a:cxn>
                  <a:cxn ang="0">
                    <a:pos x="1509854084" y="2147483647"/>
                  </a:cxn>
                  <a:cxn ang="0">
                    <a:pos x="1594676071" y="2147483647"/>
                  </a:cxn>
                  <a:cxn ang="0">
                    <a:pos x="1917004864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718" h="652">
                    <a:moveTo>
                      <a:pt x="716" y="382"/>
                    </a:moveTo>
                    <a:lnTo>
                      <a:pt x="704" y="302"/>
                    </a:lnTo>
                    <a:lnTo>
                      <a:pt x="706" y="302"/>
                    </a:lnTo>
                    <a:lnTo>
                      <a:pt x="712" y="290"/>
                    </a:lnTo>
                    <a:lnTo>
                      <a:pt x="714" y="284"/>
                    </a:lnTo>
                    <a:lnTo>
                      <a:pt x="714" y="280"/>
                    </a:lnTo>
                    <a:lnTo>
                      <a:pt x="710" y="274"/>
                    </a:lnTo>
                    <a:lnTo>
                      <a:pt x="704" y="270"/>
                    </a:lnTo>
                    <a:lnTo>
                      <a:pt x="700" y="260"/>
                    </a:lnTo>
                    <a:lnTo>
                      <a:pt x="700" y="250"/>
                    </a:lnTo>
                    <a:lnTo>
                      <a:pt x="700" y="234"/>
                    </a:lnTo>
                    <a:lnTo>
                      <a:pt x="692" y="234"/>
                    </a:lnTo>
                    <a:lnTo>
                      <a:pt x="684" y="236"/>
                    </a:lnTo>
                    <a:lnTo>
                      <a:pt x="674" y="240"/>
                    </a:lnTo>
                    <a:lnTo>
                      <a:pt x="666" y="248"/>
                    </a:lnTo>
                    <a:lnTo>
                      <a:pt x="662" y="254"/>
                    </a:lnTo>
                    <a:lnTo>
                      <a:pt x="660" y="262"/>
                    </a:lnTo>
                    <a:lnTo>
                      <a:pt x="652" y="268"/>
                    </a:lnTo>
                    <a:lnTo>
                      <a:pt x="644" y="272"/>
                    </a:lnTo>
                    <a:lnTo>
                      <a:pt x="632" y="276"/>
                    </a:lnTo>
                    <a:lnTo>
                      <a:pt x="628" y="302"/>
                    </a:lnTo>
                    <a:lnTo>
                      <a:pt x="626" y="302"/>
                    </a:lnTo>
                    <a:lnTo>
                      <a:pt x="618" y="318"/>
                    </a:lnTo>
                    <a:lnTo>
                      <a:pt x="618" y="320"/>
                    </a:lnTo>
                    <a:lnTo>
                      <a:pt x="616" y="320"/>
                    </a:lnTo>
                    <a:lnTo>
                      <a:pt x="536" y="334"/>
                    </a:lnTo>
                    <a:lnTo>
                      <a:pt x="534" y="334"/>
                    </a:lnTo>
                    <a:lnTo>
                      <a:pt x="510" y="308"/>
                    </a:lnTo>
                    <a:lnTo>
                      <a:pt x="518" y="302"/>
                    </a:lnTo>
                    <a:lnTo>
                      <a:pt x="508" y="290"/>
                    </a:lnTo>
                    <a:lnTo>
                      <a:pt x="498" y="282"/>
                    </a:lnTo>
                    <a:lnTo>
                      <a:pt x="496" y="280"/>
                    </a:lnTo>
                    <a:lnTo>
                      <a:pt x="496" y="278"/>
                    </a:lnTo>
                    <a:lnTo>
                      <a:pt x="492" y="258"/>
                    </a:lnTo>
                    <a:lnTo>
                      <a:pt x="470" y="258"/>
                    </a:lnTo>
                    <a:lnTo>
                      <a:pt x="452" y="246"/>
                    </a:lnTo>
                    <a:lnTo>
                      <a:pt x="388" y="236"/>
                    </a:lnTo>
                    <a:lnTo>
                      <a:pt x="336" y="234"/>
                    </a:lnTo>
                    <a:lnTo>
                      <a:pt x="334" y="234"/>
                    </a:lnTo>
                    <a:lnTo>
                      <a:pt x="332" y="234"/>
                    </a:lnTo>
                    <a:lnTo>
                      <a:pt x="330" y="232"/>
                    </a:lnTo>
                    <a:lnTo>
                      <a:pt x="298" y="164"/>
                    </a:lnTo>
                    <a:lnTo>
                      <a:pt x="286" y="146"/>
                    </a:lnTo>
                    <a:lnTo>
                      <a:pt x="258" y="110"/>
                    </a:lnTo>
                    <a:lnTo>
                      <a:pt x="230" y="76"/>
                    </a:lnTo>
                    <a:lnTo>
                      <a:pt x="216" y="62"/>
                    </a:lnTo>
                    <a:lnTo>
                      <a:pt x="170" y="18"/>
                    </a:lnTo>
                    <a:lnTo>
                      <a:pt x="164" y="14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94" y="6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54" y="4"/>
                    </a:lnTo>
                    <a:lnTo>
                      <a:pt x="34" y="1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86"/>
                    </a:lnTo>
                    <a:lnTo>
                      <a:pt x="22" y="86"/>
                    </a:lnTo>
                    <a:lnTo>
                      <a:pt x="32" y="88"/>
                    </a:lnTo>
                    <a:lnTo>
                      <a:pt x="36" y="86"/>
                    </a:lnTo>
                    <a:lnTo>
                      <a:pt x="38" y="76"/>
                    </a:lnTo>
                    <a:lnTo>
                      <a:pt x="42" y="70"/>
                    </a:lnTo>
                    <a:lnTo>
                      <a:pt x="50" y="70"/>
                    </a:lnTo>
                    <a:lnTo>
                      <a:pt x="78" y="78"/>
                    </a:lnTo>
                    <a:lnTo>
                      <a:pt x="84" y="80"/>
                    </a:lnTo>
                    <a:lnTo>
                      <a:pt x="74" y="94"/>
                    </a:lnTo>
                    <a:lnTo>
                      <a:pt x="74" y="114"/>
                    </a:lnTo>
                    <a:lnTo>
                      <a:pt x="76" y="118"/>
                    </a:lnTo>
                    <a:lnTo>
                      <a:pt x="80" y="124"/>
                    </a:lnTo>
                    <a:lnTo>
                      <a:pt x="96" y="140"/>
                    </a:lnTo>
                    <a:lnTo>
                      <a:pt x="108" y="148"/>
                    </a:lnTo>
                    <a:lnTo>
                      <a:pt x="116" y="150"/>
                    </a:lnTo>
                    <a:lnTo>
                      <a:pt x="120" y="150"/>
                    </a:lnTo>
                    <a:lnTo>
                      <a:pt x="124" y="148"/>
                    </a:lnTo>
                    <a:lnTo>
                      <a:pt x="138" y="134"/>
                    </a:lnTo>
                    <a:lnTo>
                      <a:pt x="148" y="128"/>
                    </a:lnTo>
                    <a:lnTo>
                      <a:pt x="170" y="124"/>
                    </a:lnTo>
                    <a:lnTo>
                      <a:pt x="176" y="110"/>
                    </a:lnTo>
                    <a:lnTo>
                      <a:pt x="194" y="100"/>
                    </a:lnTo>
                    <a:lnTo>
                      <a:pt x="212" y="110"/>
                    </a:lnTo>
                    <a:lnTo>
                      <a:pt x="214" y="110"/>
                    </a:lnTo>
                    <a:lnTo>
                      <a:pt x="230" y="138"/>
                    </a:lnTo>
                    <a:lnTo>
                      <a:pt x="236" y="156"/>
                    </a:lnTo>
                    <a:lnTo>
                      <a:pt x="236" y="158"/>
                    </a:lnTo>
                    <a:lnTo>
                      <a:pt x="232" y="182"/>
                    </a:lnTo>
                    <a:lnTo>
                      <a:pt x="238" y="196"/>
                    </a:lnTo>
                    <a:lnTo>
                      <a:pt x="238" y="198"/>
                    </a:lnTo>
                    <a:lnTo>
                      <a:pt x="234" y="216"/>
                    </a:lnTo>
                    <a:lnTo>
                      <a:pt x="234" y="232"/>
                    </a:lnTo>
                    <a:lnTo>
                      <a:pt x="240" y="250"/>
                    </a:lnTo>
                    <a:lnTo>
                      <a:pt x="242" y="258"/>
                    </a:lnTo>
                    <a:lnTo>
                      <a:pt x="240" y="272"/>
                    </a:lnTo>
                    <a:lnTo>
                      <a:pt x="240" y="274"/>
                    </a:lnTo>
                    <a:lnTo>
                      <a:pt x="232" y="284"/>
                    </a:lnTo>
                    <a:lnTo>
                      <a:pt x="232" y="286"/>
                    </a:lnTo>
                    <a:lnTo>
                      <a:pt x="224" y="294"/>
                    </a:lnTo>
                    <a:lnTo>
                      <a:pt x="222" y="312"/>
                    </a:lnTo>
                    <a:lnTo>
                      <a:pt x="228" y="330"/>
                    </a:lnTo>
                    <a:lnTo>
                      <a:pt x="228" y="332"/>
                    </a:lnTo>
                    <a:lnTo>
                      <a:pt x="222" y="360"/>
                    </a:lnTo>
                    <a:lnTo>
                      <a:pt x="218" y="364"/>
                    </a:lnTo>
                    <a:lnTo>
                      <a:pt x="214" y="366"/>
                    </a:lnTo>
                    <a:lnTo>
                      <a:pt x="206" y="364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0" y="370"/>
                    </a:lnTo>
                    <a:lnTo>
                      <a:pt x="168" y="402"/>
                    </a:lnTo>
                    <a:lnTo>
                      <a:pt x="168" y="404"/>
                    </a:lnTo>
                    <a:lnTo>
                      <a:pt x="156" y="414"/>
                    </a:lnTo>
                    <a:lnTo>
                      <a:pt x="154" y="414"/>
                    </a:lnTo>
                    <a:lnTo>
                      <a:pt x="148" y="414"/>
                    </a:lnTo>
                    <a:lnTo>
                      <a:pt x="136" y="434"/>
                    </a:lnTo>
                    <a:lnTo>
                      <a:pt x="142" y="446"/>
                    </a:lnTo>
                    <a:lnTo>
                      <a:pt x="144" y="446"/>
                    </a:lnTo>
                    <a:lnTo>
                      <a:pt x="160" y="466"/>
                    </a:lnTo>
                    <a:lnTo>
                      <a:pt x="160" y="468"/>
                    </a:lnTo>
                    <a:lnTo>
                      <a:pt x="160" y="474"/>
                    </a:lnTo>
                    <a:lnTo>
                      <a:pt x="178" y="476"/>
                    </a:lnTo>
                    <a:lnTo>
                      <a:pt x="180" y="492"/>
                    </a:lnTo>
                    <a:lnTo>
                      <a:pt x="180" y="494"/>
                    </a:lnTo>
                    <a:lnTo>
                      <a:pt x="182" y="512"/>
                    </a:lnTo>
                    <a:lnTo>
                      <a:pt x="188" y="516"/>
                    </a:lnTo>
                    <a:lnTo>
                      <a:pt x="204" y="512"/>
                    </a:lnTo>
                    <a:lnTo>
                      <a:pt x="218" y="502"/>
                    </a:lnTo>
                    <a:lnTo>
                      <a:pt x="222" y="502"/>
                    </a:lnTo>
                    <a:lnTo>
                      <a:pt x="226" y="528"/>
                    </a:lnTo>
                    <a:lnTo>
                      <a:pt x="234" y="538"/>
                    </a:lnTo>
                    <a:lnTo>
                      <a:pt x="236" y="540"/>
                    </a:lnTo>
                    <a:lnTo>
                      <a:pt x="242" y="550"/>
                    </a:lnTo>
                    <a:lnTo>
                      <a:pt x="254" y="560"/>
                    </a:lnTo>
                    <a:lnTo>
                      <a:pt x="258" y="562"/>
                    </a:lnTo>
                    <a:lnTo>
                      <a:pt x="262" y="562"/>
                    </a:lnTo>
                    <a:lnTo>
                      <a:pt x="266" y="564"/>
                    </a:lnTo>
                    <a:lnTo>
                      <a:pt x="274" y="560"/>
                    </a:lnTo>
                    <a:lnTo>
                      <a:pt x="282" y="558"/>
                    </a:lnTo>
                    <a:lnTo>
                      <a:pt x="292" y="554"/>
                    </a:lnTo>
                    <a:lnTo>
                      <a:pt x="296" y="552"/>
                    </a:lnTo>
                    <a:lnTo>
                      <a:pt x="308" y="552"/>
                    </a:lnTo>
                    <a:lnTo>
                      <a:pt x="312" y="552"/>
                    </a:lnTo>
                    <a:lnTo>
                      <a:pt x="316" y="554"/>
                    </a:lnTo>
                    <a:lnTo>
                      <a:pt x="332" y="544"/>
                    </a:lnTo>
                    <a:lnTo>
                      <a:pt x="334" y="544"/>
                    </a:lnTo>
                    <a:lnTo>
                      <a:pt x="334" y="546"/>
                    </a:lnTo>
                    <a:lnTo>
                      <a:pt x="336" y="544"/>
                    </a:lnTo>
                    <a:lnTo>
                      <a:pt x="338" y="546"/>
                    </a:lnTo>
                    <a:lnTo>
                      <a:pt x="344" y="556"/>
                    </a:lnTo>
                    <a:lnTo>
                      <a:pt x="346" y="562"/>
                    </a:lnTo>
                    <a:lnTo>
                      <a:pt x="354" y="574"/>
                    </a:lnTo>
                    <a:lnTo>
                      <a:pt x="360" y="576"/>
                    </a:lnTo>
                    <a:lnTo>
                      <a:pt x="362" y="576"/>
                    </a:lnTo>
                    <a:lnTo>
                      <a:pt x="360" y="574"/>
                    </a:lnTo>
                    <a:lnTo>
                      <a:pt x="360" y="570"/>
                    </a:lnTo>
                    <a:lnTo>
                      <a:pt x="360" y="566"/>
                    </a:lnTo>
                    <a:lnTo>
                      <a:pt x="364" y="564"/>
                    </a:lnTo>
                    <a:lnTo>
                      <a:pt x="370" y="562"/>
                    </a:lnTo>
                    <a:lnTo>
                      <a:pt x="398" y="562"/>
                    </a:lnTo>
                    <a:lnTo>
                      <a:pt x="400" y="562"/>
                    </a:lnTo>
                    <a:lnTo>
                      <a:pt x="402" y="562"/>
                    </a:lnTo>
                    <a:lnTo>
                      <a:pt x="412" y="580"/>
                    </a:lnTo>
                    <a:lnTo>
                      <a:pt x="410" y="588"/>
                    </a:lnTo>
                    <a:lnTo>
                      <a:pt x="422" y="590"/>
                    </a:lnTo>
                    <a:lnTo>
                      <a:pt x="422" y="588"/>
                    </a:lnTo>
                    <a:lnTo>
                      <a:pt x="422" y="586"/>
                    </a:lnTo>
                    <a:lnTo>
                      <a:pt x="426" y="584"/>
                    </a:lnTo>
                    <a:lnTo>
                      <a:pt x="454" y="602"/>
                    </a:lnTo>
                    <a:lnTo>
                      <a:pt x="456" y="608"/>
                    </a:lnTo>
                    <a:lnTo>
                      <a:pt x="458" y="612"/>
                    </a:lnTo>
                    <a:lnTo>
                      <a:pt x="458" y="624"/>
                    </a:lnTo>
                    <a:lnTo>
                      <a:pt x="468" y="626"/>
                    </a:lnTo>
                    <a:lnTo>
                      <a:pt x="474" y="616"/>
                    </a:lnTo>
                    <a:lnTo>
                      <a:pt x="470" y="608"/>
                    </a:lnTo>
                    <a:lnTo>
                      <a:pt x="470" y="602"/>
                    </a:lnTo>
                    <a:lnTo>
                      <a:pt x="472" y="598"/>
                    </a:lnTo>
                    <a:lnTo>
                      <a:pt x="474" y="596"/>
                    </a:lnTo>
                    <a:lnTo>
                      <a:pt x="478" y="594"/>
                    </a:lnTo>
                    <a:lnTo>
                      <a:pt x="478" y="592"/>
                    </a:lnTo>
                    <a:lnTo>
                      <a:pt x="480" y="590"/>
                    </a:lnTo>
                    <a:lnTo>
                      <a:pt x="486" y="590"/>
                    </a:lnTo>
                    <a:lnTo>
                      <a:pt x="490" y="594"/>
                    </a:lnTo>
                    <a:lnTo>
                      <a:pt x="492" y="598"/>
                    </a:lnTo>
                    <a:lnTo>
                      <a:pt x="496" y="614"/>
                    </a:lnTo>
                    <a:lnTo>
                      <a:pt x="496" y="616"/>
                    </a:lnTo>
                    <a:lnTo>
                      <a:pt x="498" y="618"/>
                    </a:lnTo>
                    <a:lnTo>
                      <a:pt x="502" y="622"/>
                    </a:lnTo>
                    <a:lnTo>
                      <a:pt x="510" y="626"/>
                    </a:lnTo>
                    <a:lnTo>
                      <a:pt x="512" y="626"/>
                    </a:lnTo>
                    <a:lnTo>
                      <a:pt x="538" y="652"/>
                    </a:lnTo>
                    <a:lnTo>
                      <a:pt x="550" y="648"/>
                    </a:lnTo>
                    <a:lnTo>
                      <a:pt x="548" y="644"/>
                    </a:lnTo>
                    <a:lnTo>
                      <a:pt x="544" y="638"/>
                    </a:lnTo>
                    <a:lnTo>
                      <a:pt x="544" y="634"/>
                    </a:lnTo>
                    <a:lnTo>
                      <a:pt x="544" y="630"/>
                    </a:lnTo>
                    <a:lnTo>
                      <a:pt x="546" y="626"/>
                    </a:lnTo>
                    <a:lnTo>
                      <a:pt x="556" y="618"/>
                    </a:lnTo>
                    <a:lnTo>
                      <a:pt x="570" y="606"/>
                    </a:lnTo>
                    <a:lnTo>
                      <a:pt x="586" y="616"/>
                    </a:lnTo>
                    <a:lnTo>
                      <a:pt x="588" y="616"/>
                    </a:lnTo>
                    <a:lnTo>
                      <a:pt x="592" y="598"/>
                    </a:lnTo>
                    <a:lnTo>
                      <a:pt x="592" y="596"/>
                    </a:lnTo>
                    <a:lnTo>
                      <a:pt x="594" y="594"/>
                    </a:lnTo>
                    <a:lnTo>
                      <a:pt x="608" y="596"/>
                    </a:lnTo>
                    <a:lnTo>
                      <a:pt x="610" y="600"/>
                    </a:lnTo>
                    <a:lnTo>
                      <a:pt x="612" y="606"/>
                    </a:lnTo>
                    <a:lnTo>
                      <a:pt x="610" y="610"/>
                    </a:lnTo>
                    <a:lnTo>
                      <a:pt x="606" y="616"/>
                    </a:lnTo>
                    <a:lnTo>
                      <a:pt x="610" y="618"/>
                    </a:lnTo>
                    <a:lnTo>
                      <a:pt x="620" y="622"/>
                    </a:lnTo>
                    <a:lnTo>
                      <a:pt x="628" y="626"/>
                    </a:lnTo>
                    <a:lnTo>
                      <a:pt x="630" y="626"/>
                    </a:lnTo>
                    <a:lnTo>
                      <a:pt x="640" y="630"/>
                    </a:lnTo>
                    <a:lnTo>
                      <a:pt x="648" y="630"/>
                    </a:lnTo>
                    <a:lnTo>
                      <a:pt x="636" y="572"/>
                    </a:lnTo>
                    <a:lnTo>
                      <a:pt x="630" y="568"/>
                    </a:lnTo>
                    <a:lnTo>
                      <a:pt x="624" y="562"/>
                    </a:lnTo>
                    <a:lnTo>
                      <a:pt x="614" y="546"/>
                    </a:lnTo>
                    <a:lnTo>
                      <a:pt x="610" y="538"/>
                    </a:lnTo>
                    <a:lnTo>
                      <a:pt x="612" y="528"/>
                    </a:lnTo>
                    <a:lnTo>
                      <a:pt x="616" y="518"/>
                    </a:lnTo>
                    <a:lnTo>
                      <a:pt x="624" y="506"/>
                    </a:lnTo>
                    <a:lnTo>
                      <a:pt x="636" y="494"/>
                    </a:lnTo>
                    <a:lnTo>
                      <a:pt x="650" y="482"/>
                    </a:lnTo>
                    <a:lnTo>
                      <a:pt x="662" y="482"/>
                    </a:lnTo>
                    <a:lnTo>
                      <a:pt x="672" y="486"/>
                    </a:lnTo>
                    <a:lnTo>
                      <a:pt x="692" y="486"/>
                    </a:lnTo>
                    <a:lnTo>
                      <a:pt x="698" y="482"/>
                    </a:lnTo>
                    <a:lnTo>
                      <a:pt x="704" y="476"/>
                    </a:lnTo>
                    <a:lnTo>
                      <a:pt x="714" y="452"/>
                    </a:lnTo>
                    <a:lnTo>
                      <a:pt x="718" y="442"/>
                    </a:lnTo>
                    <a:lnTo>
                      <a:pt x="718" y="426"/>
                    </a:lnTo>
                    <a:lnTo>
                      <a:pt x="716" y="382"/>
                    </a:lnTo>
                    <a:close/>
                  </a:path>
                </a:pathLst>
              </a:custGeom>
              <a:solidFill>
                <a:srgbClr val="2A6B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2298" name="组合 7"/>
            <p:cNvGrpSpPr/>
            <p:nvPr/>
          </p:nvGrpSpPr>
          <p:grpSpPr>
            <a:xfrm>
              <a:off x="4372292" y="0"/>
              <a:ext cx="1699938" cy="1693234"/>
              <a:chOff x="0" y="0"/>
              <a:chExt cx="2520000" cy="2537002"/>
            </a:xfrm>
          </p:grpSpPr>
          <p:sp>
            <p:nvSpPr>
              <p:cNvPr id="12310" name="椭圆 8"/>
              <p:cNvSpPr/>
              <p:nvPr/>
            </p:nvSpPr>
            <p:spPr>
              <a:xfrm>
                <a:off x="0" y="17002"/>
                <a:ext cx="2520000" cy="2520000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12311" name="KSO_Shape"/>
              <p:cNvSpPr>
                <a:spLocks noChangeAspect="1"/>
              </p:cNvSpPr>
              <p:nvPr/>
            </p:nvSpPr>
            <p:spPr>
              <a:xfrm rot="-4524349">
                <a:off x="-85654" y="571796"/>
                <a:ext cx="2523798" cy="1380203"/>
              </a:xfrm>
              <a:custGeom>
                <a:avLst/>
                <a:gdLst/>
                <a:ahLst/>
                <a:cxnLst>
                  <a:cxn ang="0">
                    <a:pos x="53633" y="64898"/>
                  </a:cxn>
                  <a:cxn ang="0">
                    <a:pos x="106024" y="59890"/>
                  </a:cxn>
                  <a:cxn ang="0">
                    <a:pos x="97551" y="58017"/>
                  </a:cxn>
                  <a:cxn ang="0">
                    <a:pos x="79921" y="56549"/>
                  </a:cxn>
                  <a:cxn ang="0">
                    <a:pos x="101499" y="54857"/>
                  </a:cxn>
                  <a:cxn ang="0">
                    <a:pos x="29712" y="57006"/>
                  </a:cxn>
                  <a:cxn ang="0">
                    <a:pos x="67330" y="63508"/>
                  </a:cxn>
                  <a:cxn ang="0">
                    <a:pos x="58922" y="51083"/>
                  </a:cxn>
                  <a:cxn ang="0">
                    <a:pos x="61721" y="50559"/>
                  </a:cxn>
                  <a:cxn ang="0">
                    <a:pos x="65563" y="49764"/>
                  </a:cxn>
                  <a:cxn ang="0">
                    <a:pos x="38984" y="48479"/>
                  </a:cxn>
                  <a:cxn ang="0">
                    <a:pos x="72894" y="47584"/>
                  </a:cxn>
                  <a:cxn ang="0">
                    <a:pos x="68189" y="47307"/>
                  </a:cxn>
                  <a:cxn ang="0">
                    <a:pos x="48972" y="45303"/>
                  </a:cxn>
                  <a:cxn ang="0">
                    <a:pos x="59335" y="47606"/>
                  </a:cxn>
                  <a:cxn ang="0">
                    <a:pos x="62397" y="45788"/>
                  </a:cxn>
                  <a:cxn ang="0">
                    <a:pos x="81429" y="43174"/>
                  </a:cxn>
                  <a:cxn ang="0">
                    <a:pos x="57289" y="41788"/>
                  </a:cxn>
                  <a:cxn ang="0">
                    <a:pos x="60170" y="40127"/>
                  </a:cxn>
                  <a:cxn ang="0">
                    <a:pos x="38766" y="38799"/>
                  </a:cxn>
                  <a:cxn ang="0">
                    <a:pos x="60425" y="37036"/>
                  </a:cxn>
                  <a:cxn ang="0">
                    <a:pos x="55518" y="36102"/>
                  </a:cxn>
                  <a:cxn ang="0">
                    <a:pos x="134176" y="35101"/>
                  </a:cxn>
                  <a:cxn ang="0">
                    <a:pos x="131775" y="34006"/>
                  </a:cxn>
                  <a:cxn ang="0">
                    <a:pos x="131123" y="33664"/>
                  </a:cxn>
                  <a:cxn ang="0">
                    <a:pos x="68990" y="32098"/>
                  </a:cxn>
                  <a:cxn ang="0">
                    <a:pos x="126415" y="30441"/>
                  </a:cxn>
                  <a:cxn ang="0">
                    <a:pos x="65337" y="27441"/>
                  </a:cxn>
                  <a:cxn ang="0">
                    <a:pos x="67471" y="27471"/>
                  </a:cxn>
                  <a:cxn ang="0">
                    <a:pos x="69793" y="24803"/>
                  </a:cxn>
                  <a:cxn ang="0">
                    <a:pos x="19691" y="20452"/>
                  </a:cxn>
                  <a:cxn ang="0">
                    <a:pos x="70334" y="21104"/>
                  </a:cxn>
                  <a:cxn ang="0">
                    <a:pos x="102271" y="18674"/>
                  </a:cxn>
                  <a:cxn ang="0">
                    <a:pos x="99590" y="16467"/>
                  </a:cxn>
                  <a:cxn ang="0">
                    <a:pos x="86858" y="14741"/>
                  </a:cxn>
                  <a:cxn ang="0">
                    <a:pos x="26970" y="13164"/>
                  </a:cxn>
                  <a:cxn ang="0">
                    <a:pos x="19254" y="13331"/>
                  </a:cxn>
                  <a:cxn ang="0">
                    <a:pos x="112649" y="9107"/>
                  </a:cxn>
                  <a:cxn ang="0">
                    <a:pos x="69157" y="7225"/>
                  </a:cxn>
                  <a:cxn ang="0">
                    <a:pos x="117595" y="15308"/>
                  </a:cxn>
                  <a:cxn ang="0">
                    <a:pos x="122270" y="33153"/>
                  </a:cxn>
                  <a:cxn ang="0">
                    <a:pos x="120886" y="75640"/>
                  </a:cxn>
                  <a:cxn ang="0">
                    <a:pos x="104672" y="19516"/>
                  </a:cxn>
                  <a:cxn ang="0">
                    <a:pos x="106231" y="8051"/>
                  </a:cxn>
                  <a:cxn ang="0">
                    <a:pos x="98393" y="6069"/>
                  </a:cxn>
                  <a:cxn ang="0">
                    <a:pos x="67321" y="18468"/>
                  </a:cxn>
                  <a:cxn ang="0">
                    <a:pos x="39748" y="39746"/>
                  </a:cxn>
                  <a:cxn ang="0">
                    <a:pos x="14410" y="54783"/>
                  </a:cxn>
                  <a:cxn ang="0">
                    <a:pos x="29871" y="19913"/>
                  </a:cxn>
                  <a:cxn ang="0">
                    <a:pos x="27266" y="13386"/>
                  </a:cxn>
                  <a:cxn ang="0">
                    <a:pos x="51111" y="8305"/>
                  </a:cxn>
                  <a:cxn ang="0">
                    <a:pos x="60099" y="4930"/>
                  </a:cxn>
                  <a:cxn ang="0">
                    <a:pos x="116084" y="9017"/>
                  </a:cxn>
                  <a:cxn ang="0">
                    <a:pos x="47425" y="5425"/>
                  </a:cxn>
                  <a:cxn ang="0">
                    <a:pos x="99479" y="4716"/>
                  </a:cxn>
                  <a:cxn ang="0">
                    <a:pos x="108489" y="4676"/>
                  </a:cxn>
                  <a:cxn ang="0">
                    <a:pos x="98366" y="3803"/>
                  </a:cxn>
                  <a:cxn ang="0">
                    <a:pos x="102334" y="3533"/>
                  </a:cxn>
                  <a:cxn ang="0">
                    <a:pos x="103090" y="2755"/>
                  </a:cxn>
                  <a:cxn ang="0">
                    <a:pos x="123154" y="5917"/>
                  </a:cxn>
                  <a:cxn ang="0">
                    <a:pos x="109565" y="2436"/>
                  </a:cxn>
                  <a:cxn ang="0">
                    <a:pos x="105518" y="3274"/>
                  </a:cxn>
                  <a:cxn ang="0">
                    <a:pos x="25767" y="1937"/>
                  </a:cxn>
                </a:cxnLst>
                <a:pathLst>
                  <a:path w="43671952" h="23902640">
                    <a:moveTo>
                      <a:pt x="35914551" y="23775244"/>
                    </a:moveTo>
                    <a:cubicBezTo>
                      <a:pt x="35934691" y="23775640"/>
                      <a:pt x="35956915" y="23779608"/>
                      <a:pt x="35976759" y="23783576"/>
                    </a:cubicBezTo>
                    <a:cubicBezTo>
                      <a:pt x="35993427" y="23795484"/>
                      <a:pt x="35995807" y="23807392"/>
                      <a:pt x="36005335" y="23819296"/>
                    </a:cubicBezTo>
                    <a:cubicBezTo>
                      <a:pt x="36003747" y="23834376"/>
                      <a:pt x="36009303" y="23849460"/>
                      <a:pt x="36000571" y="23864540"/>
                    </a:cubicBezTo>
                    <a:cubicBezTo>
                      <a:pt x="35985491" y="23891528"/>
                      <a:pt x="35968027" y="23901848"/>
                      <a:pt x="35948183" y="23902640"/>
                    </a:cubicBezTo>
                    <a:cubicBezTo>
                      <a:pt x="35931515" y="23882796"/>
                      <a:pt x="35938659" y="23862952"/>
                      <a:pt x="35933895" y="23843108"/>
                    </a:cubicBezTo>
                    <a:cubicBezTo>
                      <a:pt x="35915639" y="23817708"/>
                      <a:pt x="35866427" y="23818504"/>
                      <a:pt x="35864839" y="23788340"/>
                    </a:cubicBezTo>
                    <a:cubicBezTo>
                      <a:pt x="35876351" y="23778020"/>
                      <a:pt x="35894407" y="23774848"/>
                      <a:pt x="35914551" y="23775244"/>
                    </a:cubicBezTo>
                    <a:close/>
                    <a:moveTo>
                      <a:pt x="35705295" y="23452584"/>
                    </a:moveTo>
                    <a:lnTo>
                      <a:pt x="35733871" y="23469252"/>
                    </a:lnTo>
                    <a:cubicBezTo>
                      <a:pt x="35741015" y="23496240"/>
                      <a:pt x="35745779" y="23532752"/>
                      <a:pt x="35733871" y="23562124"/>
                    </a:cubicBezTo>
                    <a:cubicBezTo>
                      <a:pt x="35708471" y="23576412"/>
                      <a:pt x="35683071" y="23569264"/>
                      <a:pt x="35657671" y="23554980"/>
                    </a:cubicBezTo>
                    <a:cubicBezTo>
                      <a:pt x="35643383" y="23536724"/>
                      <a:pt x="35636239" y="23523228"/>
                      <a:pt x="35643383" y="23500208"/>
                    </a:cubicBezTo>
                    <a:cubicBezTo>
                      <a:pt x="35661639" y="23470048"/>
                      <a:pt x="35677515" y="23456552"/>
                      <a:pt x="35705295" y="23452584"/>
                    </a:cubicBezTo>
                    <a:close/>
                    <a:moveTo>
                      <a:pt x="37335819" y="23431004"/>
                    </a:moveTo>
                    <a:cubicBezTo>
                      <a:pt x="37340123" y="23431452"/>
                      <a:pt x="37344987" y="23432940"/>
                      <a:pt x="37350739" y="23435916"/>
                    </a:cubicBezTo>
                    <a:cubicBezTo>
                      <a:pt x="37360263" y="23452584"/>
                      <a:pt x="37362647" y="23462112"/>
                      <a:pt x="37357883" y="23478780"/>
                    </a:cubicBezTo>
                    <a:cubicBezTo>
                      <a:pt x="37344387" y="23504972"/>
                      <a:pt x="37342803" y="23516880"/>
                      <a:pt x="37317403" y="23521640"/>
                    </a:cubicBezTo>
                    <a:cubicBezTo>
                      <a:pt x="37292795" y="23531960"/>
                      <a:pt x="37265807" y="23535136"/>
                      <a:pt x="37250727" y="23516880"/>
                    </a:cubicBezTo>
                    <a:cubicBezTo>
                      <a:pt x="37251519" y="23480368"/>
                      <a:pt x="37268983" y="23465284"/>
                      <a:pt x="37303115" y="23443060"/>
                    </a:cubicBezTo>
                    <a:cubicBezTo>
                      <a:pt x="37315023" y="23437700"/>
                      <a:pt x="37322907" y="23429664"/>
                      <a:pt x="37335819" y="23431004"/>
                    </a:cubicBezTo>
                    <a:close/>
                    <a:moveTo>
                      <a:pt x="36191071" y="23426392"/>
                    </a:moveTo>
                    <a:cubicBezTo>
                      <a:pt x="36246631" y="23437504"/>
                      <a:pt x="36247427" y="23453380"/>
                      <a:pt x="36252983" y="23493068"/>
                    </a:cubicBezTo>
                    <a:cubicBezTo>
                      <a:pt x="36244251" y="23556568"/>
                      <a:pt x="36245043" y="23608164"/>
                      <a:pt x="36248219" y="23666900"/>
                    </a:cubicBezTo>
                    <a:cubicBezTo>
                      <a:pt x="36248219" y="23717700"/>
                      <a:pt x="36298227" y="23723256"/>
                      <a:pt x="36312515" y="23797868"/>
                    </a:cubicBezTo>
                    <a:cubicBezTo>
                      <a:pt x="36304579" y="23825648"/>
                      <a:pt x="36301403" y="23836760"/>
                      <a:pt x="36274415" y="23845492"/>
                    </a:cubicBezTo>
                    <a:cubicBezTo>
                      <a:pt x="36242663" y="23855016"/>
                      <a:pt x="36215675" y="23852636"/>
                      <a:pt x="36186307" y="23838348"/>
                    </a:cubicBezTo>
                    <a:cubicBezTo>
                      <a:pt x="36052959" y="23789136"/>
                      <a:pt x="35755303" y="23685152"/>
                      <a:pt x="35750539" y="23640704"/>
                    </a:cubicBezTo>
                    <a:cubicBezTo>
                      <a:pt x="35792607" y="23614512"/>
                      <a:pt x="35944215" y="23683568"/>
                      <a:pt x="36041051" y="23705000"/>
                    </a:cubicBezTo>
                    <a:cubicBezTo>
                      <a:pt x="36052959" y="23689916"/>
                      <a:pt x="36060103" y="23674836"/>
                      <a:pt x="36048195" y="23657372"/>
                    </a:cubicBezTo>
                    <a:cubicBezTo>
                      <a:pt x="36037875" y="23643880"/>
                      <a:pt x="36022795" y="23632768"/>
                      <a:pt x="36017239" y="23616892"/>
                    </a:cubicBezTo>
                    <a:cubicBezTo>
                      <a:pt x="36014063" y="23599428"/>
                      <a:pt x="36015651" y="23586728"/>
                      <a:pt x="36029147" y="23571648"/>
                    </a:cubicBezTo>
                    <a:cubicBezTo>
                      <a:pt x="36048195" y="23557360"/>
                      <a:pt x="36107727" y="23574032"/>
                      <a:pt x="36138683" y="23550216"/>
                    </a:cubicBezTo>
                    <a:cubicBezTo>
                      <a:pt x="36129159" y="23535928"/>
                      <a:pt x="36093439" y="23516880"/>
                      <a:pt x="36100583" y="23497828"/>
                    </a:cubicBezTo>
                    <a:cubicBezTo>
                      <a:pt x="36109315" y="23465288"/>
                      <a:pt x="36141855" y="23430360"/>
                      <a:pt x="36191071" y="23426392"/>
                    </a:cubicBezTo>
                    <a:close/>
                    <a:moveTo>
                      <a:pt x="37186655" y="23391716"/>
                    </a:moveTo>
                    <a:cubicBezTo>
                      <a:pt x="37196207" y="23391616"/>
                      <a:pt x="37205679" y="23393452"/>
                      <a:pt x="37215007" y="23397816"/>
                    </a:cubicBezTo>
                    <a:cubicBezTo>
                      <a:pt x="37233263" y="23419248"/>
                      <a:pt x="37230087" y="23450204"/>
                      <a:pt x="37212627" y="23476400"/>
                    </a:cubicBezTo>
                    <a:cubicBezTo>
                      <a:pt x="37195955" y="23516880"/>
                      <a:pt x="37157859" y="23516880"/>
                      <a:pt x="37131663" y="23521644"/>
                    </a:cubicBezTo>
                    <a:cubicBezTo>
                      <a:pt x="37099119" y="23538312"/>
                      <a:pt x="37071339" y="23550216"/>
                      <a:pt x="37043555" y="23533548"/>
                    </a:cubicBezTo>
                    <a:cubicBezTo>
                      <a:pt x="37032443" y="23470844"/>
                      <a:pt x="37066575" y="23453380"/>
                      <a:pt x="37100707" y="23428772"/>
                    </a:cubicBezTo>
                    <a:cubicBezTo>
                      <a:pt x="37128687" y="23409724"/>
                      <a:pt x="37158007" y="23392012"/>
                      <a:pt x="37186655" y="23391716"/>
                    </a:cubicBezTo>
                    <a:close/>
                    <a:moveTo>
                      <a:pt x="35876747" y="23376384"/>
                    </a:moveTo>
                    <a:cubicBezTo>
                      <a:pt x="35906115" y="23387496"/>
                      <a:pt x="35921195" y="23398612"/>
                      <a:pt x="35929131" y="23431152"/>
                    </a:cubicBezTo>
                    <a:cubicBezTo>
                      <a:pt x="35914051" y="23443060"/>
                      <a:pt x="35879919" y="23447824"/>
                      <a:pt x="35855315" y="23445440"/>
                    </a:cubicBezTo>
                    <a:cubicBezTo>
                      <a:pt x="35827531" y="23431152"/>
                      <a:pt x="35802135" y="23433536"/>
                      <a:pt x="35807691" y="23395436"/>
                    </a:cubicBezTo>
                    <a:cubicBezTo>
                      <a:pt x="35825947" y="23374796"/>
                      <a:pt x="35851343" y="23373208"/>
                      <a:pt x="35876747" y="23376384"/>
                    </a:cubicBezTo>
                    <a:close/>
                    <a:moveTo>
                      <a:pt x="22687623" y="22135148"/>
                    </a:moveTo>
                    <a:cubicBezTo>
                      <a:pt x="22695243" y="22140228"/>
                      <a:pt x="22704763" y="22143236"/>
                      <a:pt x="22710483" y="22150388"/>
                    </a:cubicBezTo>
                    <a:cubicBezTo>
                      <a:pt x="22724079" y="22167380"/>
                      <a:pt x="22719047" y="22183160"/>
                      <a:pt x="22702863" y="22196108"/>
                    </a:cubicBezTo>
                    <a:cubicBezTo>
                      <a:pt x="22677595" y="22216324"/>
                      <a:pt x="22690163" y="22208808"/>
                      <a:pt x="22687623" y="22211348"/>
                    </a:cubicBezTo>
                    <a:cubicBezTo>
                      <a:pt x="22646771" y="22163688"/>
                      <a:pt x="22618185" y="22166060"/>
                      <a:pt x="22664763" y="22142768"/>
                    </a:cubicBezTo>
                    <a:cubicBezTo>
                      <a:pt x="22671947" y="22139176"/>
                      <a:pt x="22680003" y="22137688"/>
                      <a:pt x="22687623" y="22135148"/>
                    </a:cubicBezTo>
                    <a:close/>
                    <a:moveTo>
                      <a:pt x="36722091" y="21976208"/>
                    </a:moveTo>
                    <a:lnTo>
                      <a:pt x="36724471" y="22026216"/>
                    </a:lnTo>
                    <a:lnTo>
                      <a:pt x="36676847" y="22007168"/>
                    </a:lnTo>
                    <a:lnTo>
                      <a:pt x="36722091" y="21976208"/>
                    </a:lnTo>
                    <a:close/>
                    <a:moveTo>
                      <a:pt x="23850547" y="21828368"/>
                    </a:moveTo>
                    <a:cubicBezTo>
                      <a:pt x="23856275" y="21829860"/>
                      <a:pt x="23864435" y="21840224"/>
                      <a:pt x="23868723" y="21845588"/>
                    </a:cubicBezTo>
                    <a:cubicBezTo>
                      <a:pt x="23873743" y="21851860"/>
                      <a:pt x="23873803" y="21860828"/>
                      <a:pt x="23876343" y="21868448"/>
                    </a:cubicBezTo>
                    <a:cubicBezTo>
                      <a:pt x="23866315" y="21898536"/>
                      <a:pt x="23844595" y="21893848"/>
                      <a:pt x="23838243" y="21898928"/>
                    </a:cubicBezTo>
                    <a:cubicBezTo>
                      <a:pt x="23840783" y="21876068"/>
                      <a:pt x="23834451" y="21850320"/>
                      <a:pt x="23845863" y="21830348"/>
                    </a:cubicBezTo>
                    <a:cubicBezTo>
                      <a:pt x="23846999" y="21828360"/>
                      <a:pt x="23848639" y="21827872"/>
                      <a:pt x="23850547" y="21828368"/>
                    </a:cubicBezTo>
                    <a:close/>
                    <a:moveTo>
                      <a:pt x="12789754" y="21747956"/>
                    </a:moveTo>
                    <a:cubicBezTo>
                      <a:pt x="12796146" y="21749236"/>
                      <a:pt x="12810765" y="21751648"/>
                      <a:pt x="12815947" y="21755100"/>
                    </a:cubicBezTo>
                    <a:cubicBezTo>
                      <a:pt x="12825177" y="21761256"/>
                      <a:pt x="12820375" y="21758960"/>
                      <a:pt x="12830235" y="21762244"/>
                    </a:cubicBezTo>
                    <a:cubicBezTo>
                      <a:pt x="12837243" y="21767500"/>
                      <a:pt x="12841374" y="21769900"/>
                      <a:pt x="12846904" y="21776532"/>
                    </a:cubicBezTo>
                    <a:cubicBezTo>
                      <a:pt x="12851246" y="21781744"/>
                      <a:pt x="12852335" y="21787224"/>
                      <a:pt x="12858807" y="21790820"/>
                    </a:cubicBezTo>
                    <a:cubicBezTo>
                      <a:pt x="12863198" y="21793256"/>
                      <a:pt x="12868333" y="21793996"/>
                      <a:pt x="12873097" y="21795584"/>
                    </a:cubicBezTo>
                    <a:cubicBezTo>
                      <a:pt x="12897571" y="21803740"/>
                      <a:pt x="12877762" y="21797856"/>
                      <a:pt x="12935007" y="21800344"/>
                    </a:cubicBezTo>
                    <a:cubicBezTo>
                      <a:pt x="12955435" y="21807156"/>
                      <a:pt x="12922937" y="21796732"/>
                      <a:pt x="12956439" y="21805108"/>
                    </a:cubicBezTo>
                    <a:cubicBezTo>
                      <a:pt x="12961312" y="21806324"/>
                      <a:pt x="12970728" y="21809868"/>
                      <a:pt x="12970728" y="21809868"/>
                    </a:cubicBezTo>
                    <a:cubicBezTo>
                      <a:pt x="12972315" y="21812252"/>
                      <a:pt x="12974330" y="21814400"/>
                      <a:pt x="12975489" y="21817012"/>
                    </a:cubicBezTo>
                    <a:cubicBezTo>
                      <a:pt x="12977529" y="21821600"/>
                      <a:pt x="12980252" y="21831300"/>
                      <a:pt x="12980252" y="21831300"/>
                    </a:cubicBezTo>
                    <a:cubicBezTo>
                      <a:pt x="12979459" y="21844796"/>
                      <a:pt x="12980744" y="21858576"/>
                      <a:pt x="12977873" y="21871784"/>
                    </a:cubicBezTo>
                    <a:cubicBezTo>
                      <a:pt x="12976655" y="21877376"/>
                      <a:pt x="12970905" y="21880952"/>
                      <a:pt x="12968347" y="21886068"/>
                    </a:cubicBezTo>
                    <a:cubicBezTo>
                      <a:pt x="12966757" y="21889244"/>
                      <a:pt x="12965801" y="21892824"/>
                      <a:pt x="12963584" y="21895596"/>
                    </a:cubicBezTo>
                    <a:cubicBezTo>
                      <a:pt x="12960608" y="21899316"/>
                      <a:pt x="12949236" y="21911496"/>
                      <a:pt x="12942151" y="21914644"/>
                    </a:cubicBezTo>
                    <a:cubicBezTo>
                      <a:pt x="12937565" y="21916684"/>
                      <a:pt x="12932044" y="21916624"/>
                      <a:pt x="12927867" y="21919408"/>
                    </a:cubicBezTo>
                    <a:cubicBezTo>
                      <a:pt x="12918486" y="21925660"/>
                      <a:pt x="12920035" y="21925532"/>
                      <a:pt x="12906433" y="21928932"/>
                    </a:cubicBezTo>
                    <a:cubicBezTo>
                      <a:pt x="12903259" y="21929728"/>
                      <a:pt x="12900163" y="21930988"/>
                      <a:pt x="12896910" y="21931312"/>
                    </a:cubicBezTo>
                    <a:cubicBezTo>
                      <a:pt x="12892169" y="21931788"/>
                      <a:pt x="12894924" y="21931312"/>
                      <a:pt x="12894529" y="21931312"/>
                    </a:cubicBezTo>
                    <a:cubicBezTo>
                      <a:pt x="12888179" y="21928140"/>
                      <a:pt x="12881940" y="21924728"/>
                      <a:pt x="12875477" y="21921788"/>
                    </a:cubicBezTo>
                    <a:cubicBezTo>
                      <a:pt x="12863587" y="21916384"/>
                      <a:pt x="12872525" y="21923216"/>
                      <a:pt x="12858807" y="21914644"/>
                    </a:cubicBezTo>
                    <a:cubicBezTo>
                      <a:pt x="12855445" y="21912540"/>
                      <a:pt x="12852729" y="21909472"/>
                      <a:pt x="12849283" y="21907500"/>
                    </a:cubicBezTo>
                    <a:cubicBezTo>
                      <a:pt x="12847104" y="21906256"/>
                      <a:pt x="12844449" y="21906108"/>
                      <a:pt x="12842140" y="21905120"/>
                    </a:cubicBezTo>
                    <a:cubicBezTo>
                      <a:pt x="12838879" y="21903720"/>
                      <a:pt x="12835697" y="21902120"/>
                      <a:pt x="12832615" y="21900356"/>
                    </a:cubicBezTo>
                    <a:cubicBezTo>
                      <a:pt x="12827013" y="21897156"/>
                      <a:pt x="12821049" y="21892096"/>
                      <a:pt x="12815947" y="21888452"/>
                    </a:cubicBezTo>
                    <a:cubicBezTo>
                      <a:pt x="12813619" y="21886788"/>
                      <a:pt x="12811183" y="21885276"/>
                      <a:pt x="12808804" y="21883688"/>
                    </a:cubicBezTo>
                    <a:cubicBezTo>
                      <a:pt x="12805629" y="21878928"/>
                      <a:pt x="12801085" y="21874832"/>
                      <a:pt x="12799278" y="21869400"/>
                    </a:cubicBezTo>
                    <a:cubicBezTo>
                      <a:pt x="12793610" y="21852400"/>
                      <a:pt x="12797299" y="21859292"/>
                      <a:pt x="12789754" y="21847968"/>
                    </a:cubicBezTo>
                    <a:cubicBezTo>
                      <a:pt x="12787099" y="21840012"/>
                      <a:pt x="12786983" y="21840276"/>
                      <a:pt x="12784990" y="21831300"/>
                    </a:cubicBezTo>
                    <a:cubicBezTo>
                      <a:pt x="12781161" y="21814064"/>
                      <a:pt x="12784481" y="21825012"/>
                      <a:pt x="12780229" y="21812252"/>
                    </a:cubicBezTo>
                    <a:cubicBezTo>
                      <a:pt x="12776042" y="21787128"/>
                      <a:pt x="12776397" y="21795788"/>
                      <a:pt x="12780229" y="21757484"/>
                    </a:cubicBezTo>
                    <a:cubicBezTo>
                      <a:pt x="12780479" y="21754984"/>
                      <a:pt x="12780835" y="21752112"/>
                      <a:pt x="12782610" y="21750340"/>
                    </a:cubicBezTo>
                    <a:cubicBezTo>
                      <a:pt x="12784385" y="21748564"/>
                      <a:pt x="12787371" y="21748752"/>
                      <a:pt x="12789754" y="21747956"/>
                    </a:cubicBezTo>
                    <a:close/>
                    <a:moveTo>
                      <a:pt x="23502963" y="21578888"/>
                    </a:moveTo>
                    <a:cubicBezTo>
                      <a:pt x="23518867" y="21576616"/>
                      <a:pt x="23548683" y="21594128"/>
                      <a:pt x="23548683" y="21594128"/>
                    </a:cubicBezTo>
                    <a:cubicBezTo>
                      <a:pt x="23538791" y="21623804"/>
                      <a:pt x="23542335" y="21644928"/>
                      <a:pt x="23541063" y="21655088"/>
                    </a:cubicBezTo>
                    <a:cubicBezTo>
                      <a:pt x="23525823" y="21637308"/>
                      <a:pt x="23505819" y="21622692"/>
                      <a:pt x="23495343" y="21601748"/>
                    </a:cubicBezTo>
                    <a:cubicBezTo>
                      <a:pt x="23491751" y="21594564"/>
                      <a:pt x="23495015" y="21580024"/>
                      <a:pt x="23502963" y="21578888"/>
                    </a:cubicBezTo>
                    <a:close/>
                    <a:moveTo>
                      <a:pt x="36876871" y="21571396"/>
                    </a:moveTo>
                    <a:lnTo>
                      <a:pt x="36826863" y="21719036"/>
                    </a:lnTo>
                    <a:lnTo>
                      <a:pt x="36745903" y="21783328"/>
                    </a:lnTo>
                    <a:lnTo>
                      <a:pt x="36757807" y="21692840"/>
                    </a:lnTo>
                    <a:lnTo>
                      <a:pt x="36876871" y="21571396"/>
                    </a:lnTo>
                    <a:close/>
                    <a:moveTo>
                      <a:pt x="23777283" y="20946428"/>
                    </a:moveTo>
                    <a:cubicBezTo>
                      <a:pt x="23784991" y="20957988"/>
                      <a:pt x="23800143" y="20976376"/>
                      <a:pt x="23800143" y="20992148"/>
                    </a:cubicBezTo>
                    <a:cubicBezTo>
                      <a:pt x="23800143" y="21000180"/>
                      <a:pt x="23799059" y="21010340"/>
                      <a:pt x="23792523" y="21015008"/>
                    </a:cubicBezTo>
                    <a:cubicBezTo>
                      <a:pt x="23754315" y="21042300"/>
                      <a:pt x="23760775" y="21053108"/>
                      <a:pt x="23754423" y="21060728"/>
                    </a:cubicBezTo>
                    <a:cubicBezTo>
                      <a:pt x="23711879" y="21030340"/>
                      <a:pt x="23680971" y="21032380"/>
                      <a:pt x="23708703" y="20976908"/>
                    </a:cubicBezTo>
                    <a:cubicBezTo>
                      <a:pt x="23712799" y="20968716"/>
                      <a:pt x="23723195" y="20965388"/>
                      <a:pt x="23731563" y="20961668"/>
                    </a:cubicBezTo>
                    <a:cubicBezTo>
                      <a:pt x="23746243" y="20955144"/>
                      <a:pt x="23777283" y="20946428"/>
                      <a:pt x="23777283" y="20946428"/>
                    </a:cubicBezTo>
                    <a:close/>
                    <a:moveTo>
                      <a:pt x="25998611" y="20467320"/>
                    </a:moveTo>
                    <a:cubicBezTo>
                      <a:pt x="26011235" y="20467320"/>
                      <a:pt x="26021471" y="20477556"/>
                      <a:pt x="26021471" y="20490180"/>
                    </a:cubicBezTo>
                    <a:cubicBezTo>
                      <a:pt x="26021471" y="20502808"/>
                      <a:pt x="26011235" y="20513040"/>
                      <a:pt x="25998611" y="20513040"/>
                    </a:cubicBezTo>
                    <a:cubicBezTo>
                      <a:pt x="25985987" y="20513040"/>
                      <a:pt x="25975751" y="20502808"/>
                      <a:pt x="25975751" y="20490180"/>
                    </a:cubicBezTo>
                    <a:cubicBezTo>
                      <a:pt x="25975751" y="20477556"/>
                      <a:pt x="25985987" y="20467320"/>
                      <a:pt x="25998611" y="20467320"/>
                    </a:cubicBezTo>
                    <a:close/>
                    <a:moveTo>
                      <a:pt x="24425315" y="20014852"/>
                    </a:moveTo>
                    <a:cubicBezTo>
                      <a:pt x="24463947" y="20023584"/>
                      <a:pt x="24440659" y="20113280"/>
                      <a:pt x="24455479" y="20157728"/>
                    </a:cubicBezTo>
                    <a:cubicBezTo>
                      <a:pt x="24493579" y="20145028"/>
                      <a:pt x="24531679" y="20106136"/>
                      <a:pt x="24569779" y="20119628"/>
                    </a:cubicBezTo>
                    <a:cubicBezTo>
                      <a:pt x="24590679" y="20156140"/>
                      <a:pt x="24528239" y="20183128"/>
                      <a:pt x="24525327" y="20214880"/>
                    </a:cubicBezTo>
                    <a:cubicBezTo>
                      <a:pt x="24518183" y="20249008"/>
                      <a:pt x="24534851" y="20280760"/>
                      <a:pt x="24525327" y="20310128"/>
                    </a:cubicBezTo>
                    <a:cubicBezTo>
                      <a:pt x="24499135" y="20347436"/>
                      <a:pt x="24453891" y="20365692"/>
                      <a:pt x="24432459" y="20400616"/>
                    </a:cubicBezTo>
                    <a:cubicBezTo>
                      <a:pt x="24415259" y="20441628"/>
                      <a:pt x="24414731" y="20511212"/>
                      <a:pt x="24378483" y="20545080"/>
                    </a:cubicBezTo>
                    <a:cubicBezTo>
                      <a:pt x="24307575" y="20581060"/>
                      <a:pt x="24203331" y="20550372"/>
                      <a:pt x="24163379" y="20576828"/>
                    </a:cubicBezTo>
                    <a:cubicBezTo>
                      <a:pt x="24124747" y="20668108"/>
                      <a:pt x="24164703" y="20780824"/>
                      <a:pt x="24118927" y="20843528"/>
                    </a:cubicBezTo>
                    <a:cubicBezTo>
                      <a:pt x="24051195" y="20905968"/>
                      <a:pt x="23964411" y="20954124"/>
                      <a:pt x="23880011" y="20952272"/>
                    </a:cubicBezTo>
                    <a:cubicBezTo>
                      <a:pt x="23822859" y="20937456"/>
                      <a:pt x="23810951" y="20882156"/>
                      <a:pt x="23763327" y="20862580"/>
                    </a:cubicBezTo>
                    <a:cubicBezTo>
                      <a:pt x="23712527" y="20844588"/>
                      <a:pt x="23623631" y="20867076"/>
                      <a:pt x="23610931" y="20837180"/>
                    </a:cubicBezTo>
                    <a:cubicBezTo>
                      <a:pt x="23598231" y="20813632"/>
                      <a:pt x="23654191" y="20777648"/>
                      <a:pt x="23699039" y="20728436"/>
                    </a:cubicBezTo>
                    <a:cubicBezTo>
                      <a:pt x="23743879" y="20679224"/>
                      <a:pt x="23828151" y="20577624"/>
                      <a:pt x="23880007" y="20541904"/>
                    </a:cubicBezTo>
                    <a:cubicBezTo>
                      <a:pt x="23926575" y="20515180"/>
                      <a:pt x="23946947" y="20528940"/>
                      <a:pt x="23998279" y="20506980"/>
                    </a:cubicBezTo>
                    <a:cubicBezTo>
                      <a:pt x="24056487" y="20477080"/>
                      <a:pt x="24117075" y="20442420"/>
                      <a:pt x="24158615" y="20360136"/>
                    </a:cubicBezTo>
                    <a:cubicBezTo>
                      <a:pt x="24176607" y="20330768"/>
                      <a:pt x="24170787" y="20284728"/>
                      <a:pt x="24188779" y="20252980"/>
                    </a:cubicBezTo>
                    <a:cubicBezTo>
                      <a:pt x="24210207" y="20218320"/>
                      <a:pt x="24264447" y="20199004"/>
                      <a:pt x="24303871" y="20159316"/>
                    </a:cubicBezTo>
                    <a:cubicBezTo>
                      <a:pt x="24345675" y="20124392"/>
                      <a:pt x="24376631" y="20007180"/>
                      <a:pt x="24425315" y="20014852"/>
                    </a:cubicBezTo>
                    <a:close/>
                    <a:moveTo>
                      <a:pt x="21073579" y="19990916"/>
                    </a:moveTo>
                    <a:cubicBezTo>
                      <a:pt x="21115511" y="19997392"/>
                      <a:pt x="21159119" y="20047396"/>
                      <a:pt x="21201387" y="20054540"/>
                    </a:cubicBezTo>
                    <a:cubicBezTo>
                      <a:pt x="21250599" y="20049780"/>
                      <a:pt x="21285523" y="20028348"/>
                      <a:pt x="21341879" y="20016440"/>
                    </a:cubicBezTo>
                    <a:cubicBezTo>
                      <a:pt x="21399027" y="20006916"/>
                      <a:pt x="21432367" y="20009296"/>
                      <a:pt x="21470467" y="20030728"/>
                    </a:cubicBezTo>
                    <a:cubicBezTo>
                      <a:pt x="21485551" y="20056128"/>
                      <a:pt x="21481579" y="20079148"/>
                      <a:pt x="21477611" y="20106928"/>
                    </a:cubicBezTo>
                    <a:cubicBezTo>
                      <a:pt x="21460943" y="20137884"/>
                      <a:pt x="21427603" y="20161696"/>
                      <a:pt x="21427603" y="20199796"/>
                    </a:cubicBezTo>
                    <a:cubicBezTo>
                      <a:pt x="21416491" y="20243452"/>
                      <a:pt x="21436335" y="20299016"/>
                      <a:pt x="21418077" y="20337912"/>
                    </a:cubicBezTo>
                    <a:cubicBezTo>
                      <a:pt x="21391091" y="20348228"/>
                      <a:pt x="21364103" y="20329972"/>
                      <a:pt x="21337115" y="20340292"/>
                    </a:cubicBezTo>
                    <a:cubicBezTo>
                      <a:pt x="21303779" y="20361724"/>
                      <a:pt x="21277583" y="20423636"/>
                      <a:pt x="21213291" y="20416492"/>
                    </a:cubicBezTo>
                    <a:cubicBezTo>
                      <a:pt x="21154555" y="20402204"/>
                      <a:pt x="21191067" y="20359340"/>
                      <a:pt x="21156143" y="20330768"/>
                    </a:cubicBezTo>
                    <a:cubicBezTo>
                      <a:pt x="21132331" y="20305368"/>
                      <a:pt x="21087087" y="20299016"/>
                      <a:pt x="21072799" y="20259328"/>
                    </a:cubicBezTo>
                    <a:cubicBezTo>
                      <a:pt x="21056131" y="20208528"/>
                      <a:pt x="21082323" y="20195828"/>
                      <a:pt x="21087087" y="20164080"/>
                    </a:cubicBezTo>
                    <a:cubicBezTo>
                      <a:pt x="21092643" y="20117248"/>
                      <a:pt x="21000567" y="20068036"/>
                      <a:pt x="21032315" y="20002152"/>
                    </a:cubicBezTo>
                    <a:cubicBezTo>
                      <a:pt x="21045811" y="19991436"/>
                      <a:pt x="21059601" y="19988760"/>
                      <a:pt x="21073579" y="19990916"/>
                    </a:cubicBezTo>
                    <a:close/>
                    <a:moveTo>
                      <a:pt x="28818011" y="19695796"/>
                    </a:moveTo>
                    <a:cubicBezTo>
                      <a:pt x="28830635" y="19695796"/>
                      <a:pt x="28840871" y="19706032"/>
                      <a:pt x="28840871" y="19718656"/>
                    </a:cubicBezTo>
                    <a:cubicBezTo>
                      <a:pt x="28840871" y="19731280"/>
                      <a:pt x="28830635" y="19741516"/>
                      <a:pt x="28818011" y="19741516"/>
                    </a:cubicBezTo>
                    <a:cubicBezTo>
                      <a:pt x="28805387" y="19741516"/>
                      <a:pt x="28795151" y="19731280"/>
                      <a:pt x="28795151" y="19718656"/>
                    </a:cubicBezTo>
                    <a:cubicBezTo>
                      <a:pt x="28795151" y="19706032"/>
                      <a:pt x="28805387" y="19695796"/>
                      <a:pt x="28818011" y="19695796"/>
                    </a:cubicBezTo>
                    <a:close/>
                    <a:moveTo>
                      <a:pt x="16059208" y="19464340"/>
                    </a:moveTo>
                    <a:cubicBezTo>
                      <a:pt x="16061590" y="19465132"/>
                      <a:pt x="16064155" y="19465500"/>
                      <a:pt x="16066353" y="19466720"/>
                    </a:cubicBezTo>
                    <a:cubicBezTo>
                      <a:pt x="16071357" y="19469500"/>
                      <a:pt x="16080640" y="19476244"/>
                      <a:pt x="16080640" y="19476244"/>
                    </a:cubicBezTo>
                    <a:cubicBezTo>
                      <a:pt x="16081763" y="19479612"/>
                      <a:pt x="16085402" y="19489924"/>
                      <a:pt x="16085402" y="19492912"/>
                    </a:cubicBezTo>
                    <a:cubicBezTo>
                      <a:pt x="16085402" y="19496960"/>
                      <a:pt x="16084002" y="19500892"/>
                      <a:pt x="16083020" y="19504820"/>
                    </a:cubicBezTo>
                    <a:cubicBezTo>
                      <a:pt x="16082411" y="19507256"/>
                      <a:pt x="16082415" y="19510188"/>
                      <a:pt x="16080640" y="19511964"/>
                    </a:cubicBezTo>
                    <a:cubicBezTo>
                      <a:pt x="16078129" y="19514472"/>
                      <a:pt x="16074195" y="19514964"/>
                      <a:pt x="16071113" y="19516728"/>
                    </a:cubicBezTo>
                    <a:cubicBezTo>
                      <a:pt x="16060470" y="19522808"/>
                      <a:pt x="16063175" y="19524664"/>
                      <a:pt x="16061590" y="19526252"/>
                    </a:cubicBezTo>
                    <a:cubicBezTo>
                      <a:pt x="16055239" y="19523076"/>
                      <a:pt x="16049003" y="19519664"/>
                      <a:pt x="16042540" y="19516728"/>
                    </a:cubicBezTo>
                    <a:cubicBezTo>
                      <a:pt x="16040256" y="19515688"/>
                      <a:pt x="16037171" y="19516120"/>
                      <a:pt x="16035394" y="19514344"/>
                    </a:cubicBezTo>
                    <a:cubicBezTo>
                      <a:pt x="16033620" y="19512568"/>
                      <a:pt x="16034136" y="19509448"/>
                      <a:pt x="16033016" y="19507200"/>
                    </a:cubicBezTo>
                    <a:cubicBezTo>
                      <a:pt x="16031735" y="19504640"/>
                      <a:pt x="16029839" y="19502440"/>
                      <a:pt x="16028251" y="19500056"/>
                    </a:cubicBezTo>
                    <a:cubicBezTo>
                      <a:pt x="16029167" y="19494572"/>
                      <a:pt x="16030083" y="19484488"/>
                      <a:pt x="16033016" y="19478628"/>
                    </a:cubicBezTo>
                    <a:cubicBezTo>
                      <a:pt x="16034295" y="19476068"/>
                      <a:pt x="16035349" y="19473000"/>
                      <a:pt x="16037777" y="19471484"/>
                    </a:cubicBezTo>
                    <a:cubicBezTo>
                      <a:pt x="16042033" y="19468820"/>
                      <a:pt x="16047301" y="19468308"/>
                      <a:pt x="16052065" y="19466720"/>
                    </a:cubicBezTo>
                    <a:lnTo>
                      <a:pt x="16059208" y="19464340"/>
                    </a:lnTo>
                    <a:close/>
                    <a:moveTo>
                      <a:pt x="27155899" y="19443384"/>
                    </a:moveTo>
                    <a:cubicBezTo>
                      <a:pt x="27168523" y="19443384"/>
                      <a:pt x="27178759" y="19453620"/>
                      <a:pt x="27178759" y="19466244"/>
                    </a:cubicBezTo>
                    <a:cubicBezTo>
                      <a:pt x="27178759" y="19478868"/>
                      <a:pt x="27168523" y="19489104"/>
                      <a:pt x="27155899" y="19489104"/>
                    </a:cubicBezTo>
                    <a:cubicBezTo>
                      <a:pt x="27143275" y="19489104"/>
                      <a:pt x="27133039" y="19478868"/>
                      <a:pt x="27133039" y="19466244"/>
                    </a:cubicBezTo>
                    <a:cubicBezTo>
                      <a:pt x="27133039" y="19453620"/>
                      <a:pt x="27143275" y="19443384"/>
                      <a:pt x="27155899" y="19443384"/>
                    </a:cubicBezTo>
                    <a:close/>
                    <a:moveTo>
                      <a:pt x="28898975" y="19438620"/>
                    </a:moveTo>
                    <a:cubicBezTo>
                      <a:pt x="28911599" y="19438620"/>
                      <a:pt x="28921835" y="19448856"/>
                      <a:pt x="28921835" y="19461480"/>
                    </a:cubicBezTo>
                    <a:cubicBezTo>
                      <a:pt x="28921835" y="19474108"/>
                      <a:pt x="28911599" y="19484340"/>
                      <a:pt x="28898975" y="19484340"/>
                    </a:cubicBezTo>
                    <a:cubicBezTo>
                      <a:pt x="28886351" y="19484340"/>
                      <a:pt x="28876115" y="19474108"/>
                      <a:pt x="28876115" y="19461480"/>
                    </a:cubicBezTo>
                    <a:cubicBezTo>
                      <a:pt x="28876115" y="19448856"/>
                      <a:pt x="28886351" y="19438620"/>
                      <a:pt x="28898975" y="19438620"/>
                    </a:cubicBezTo>
                    <a:close/>
                    <a:moveTo>
                      <a:pt x="31830851" y="19407532"/>
                    </a:moveTo>
                    <a:cubicBezTo>
                      <a:pt x="31837995" y="19408328"/>
                      <a:pt x="31845231" y="19408504"/>
                      <a:pt x="31852279" y="19409916"/>
                    </a:cubicBezTo>
                    <a:cubicBezTo>
                      <a:pt x="31857203" y="19410900"/>
                      <a:pt x="31861807" y="19413088"/>
                      <a:pt x="31866567" y="19414676"/>
                    </a:cubicBezTo>
                    <a:lnTo>
                      <a:pt x="31873711" y="19417056"/>
                    </a:lnTo>
                    <a:cubicBezTo>
                      <a:pt x="31876091" y="19418644"/>
                      <a:pt x="31879067" y="19419584"/>
                      <a:pt x="31880855" y="19421820"/>
                    </a:cubicBezTo>
                    <a:cubicBezTo>
                      <a:pt x="31882423" y="19423780"/>
                      <a:pt x="31883235" y="19426456"/>
                      <a:pt x="31883235" y="19428964"/>
                    </a:cubicBezTo>
                    <a:cubicBezTo>
                      <a:pt x="31883235" y="19435568"/>
                      <a:pt x="31884323" y="19453336"/>
                      <a:pt x="31876091" y="19459920"/>
                    </a:cubicBezTo>
                    <a:cubicBezTo>
                      <a:pt x="31874131" y="19461488"/>
                      <a:pt x="31871331" y="19461508"/>
                      <a:pt x="31868951" y="19462300"/>
                    </a:cubicBezTo>
                    <a:cubicBezTo>
                      <a:pt x="31863463" y="19465960"/>
                      <a:pt x="31861235" y="19468352"/>
                      <a:pt x="31854663" y="19469444"/>
                    </a:cubicBezTo>
                    <a:cubicBezTo>
                      <a:pt x="31852311" y="19469836"/>
                      <a:pt x="31844739" y="19469444"/>
                      <a:pt x="31842755" y="19469444"/>
                    </a:cubicBezTo>
                    <a:cubicBezTo>
                      <a:pt x="31836407" y="19467064"/>
                      <a:pt x="31829519" y="19465792"/>
                      <a:pt x="31823707" y="19462300"/>
                    </a:cubicBezTo>
                    <a:cubicBezTo>
                      <a:pt x="31821251" y="19460828"/>
                      <a:pt x="31820223" y="19457716"/>
                      <a:pt x="31818943" y="19455156"/>
                    </a:cubicBezTo>
                    <a:cubicBezTo>
                      <a:pt x="31816503" y="19450276"/>
                      <a:pt x="31815087" y="19440636"/>
                      <a:pt x="31814179" y="19436108"/>
                    </a:cubicBezTo>
                    <a:cubicBezTo>
                      <a:pt x="31814975" y="19428172"/>
                      <a:pt x="31812543" y="19419184"/>
                      <a:pt x="31816563" y="19412296"/>
                    </a:cubicBezTo>
                    <a:cubicBezTo>
                      <a:pt x="31819091" y="19407960"/>
                      <a:pt x="31830851" y="19407532"/>
                      <a:pt x="31830851" y="19407532"/>
                    </a:cubicBezTo>
                    <a:close/>
                    <a:moveTo>
                      <a:pt x="20113451" y="19230404"/>
                    </a:moveTo>
                    <a:cubicBezTo>
                      <a:pt x="20124863" y="19230776"/>
                      <a:pt x="20135379" y="19231224"/>
                      <a:pt x="20144111" y="19230628"/>
                    </a:cubicBezTo>
                    <a:cubicBezTo>
                      <a:pt x="20182739" y="19228512"/>
                      <a:pt x="20216607" y="19226396"/>
                      <a:pt x="20245711" y="19252852"/>
                    </a:cubicBezTo>
                    <a:cubicBezTo>
                      <a:pt x="20235655" y="19289368"/>
                      <a:pt x="20177975" y="19306828"/>
                      <a:pt x="20129823" y="19312384"/>
                    </a:cubicBezTo>
                    <a:cubicBezTo>
                      <a:pt x="20086167" y="19308944"/>
                      <a:pt x="20009175" y="19300744"/>
                      <a:pt x="20010759" y="19259204"/>
                    </a:cubicBezTo>
                    <a:cubicBezTo>
                      <a:pt x="20036955" y="19228840"/>
                      <a:pt x="20079221" y="19229288"/>
                      <a:pt x="20113451" y="19230404"/>
                    </a:cubicBezTo>
                    <a:close/>
                    <a:moveTo>
                      <a:pt x="24551523" y="19054416"/>
                    </a:moveTo>
                    <a:cubicBezTo>
                      <a:pt x="24572951" y="19054416"/>
                      <a:pt x="24584859" y="19068704"/>
                      <a:pt x="24594383" y="19090136"/>
                    </a:cubicBezTo>
                    <a:cubicBezTo>
                      <a:pt x="24599943" y="19116328"/>
                      <a:pt x="24584067" y="19137760"/>
                      <a:pt x="24589623" y="19161572"/>
                    </a:cubicBezTo>
                    <a:cubicBezTo>
                      <a:pt x="24606291" y="19187764"/>
                      <a:pt x="24672967" y="19187768"/>
                      <a:pt x="24711067" y="19225868"/>
                    </a:cubicBezTo>
                    <a:cubicBezTo>
                      <a:pt x="24715827" y="19253648"/>
                      <a:pt x="24682491" y="19274284"/>
                      <a:pt x="24682491" y="19302068"/>
                    </a:cubicBezTo>
                    <a:cubicBezTo>
                      <a:pt x="24688843" y="19329848"/>
                      <a:pt x="24702335" y="19352868"/>
                      <a:pt x="24730115" y="19371124"/>
                    </a:cubicBezTo>
                    <a:cubicBezTo>
                      <a:pt x="24753135" y="19382236"/>
                      <a:pt x="24771391" y="19369536"/>
                      <a:pt x="24792027" y="19368740"/>
                    </a:cubicBezTo>
                    <a:cubicBezTo>
                      <a:pt x="24825367" y="19372708"/>
                      <a:pt x="24842035" y="19393348"/>
                      <a:pt x="24863467" y="19430652"/>
                    </a:cubicBezTo>
                    <a:cubicBezTo>
                      <a:pt x="24865055" y="19455260"/>
                      <a:pt x="24849971" y="19475104"/>
                      <a:pt x="24853943" y="19497328"/>
                    </a:cubicBezTo>
                    <a:cubicBezTo>
                      <a:pt x="24865055" y="19544952"/>
                      <a:pt x="24919027" y="19606868"/>
                      <a:pt x="24958715" y="19647348"/>
                    </a:cubicBezTo>
                    <a:cubicBezTo>
                      <a:pt x="24976179" y="19656872"/>
                      <a:pt x="24986499" y="19656872"/>
                      <a:pt x="25011103" y="19654492"/>
                    </a:cubicBezTo>
                    <a:cubicBezTo>
                      <a:pt x="25049999" y="19637028"/>
                      <a:pt x="25081747" y="19569560"/>
                      <a:pt x="25134927" y="19537808"/>
                    </a:cubicBezTo>
                    <a:cubicBezTo>
                      <a:pt x="25150803" y="19544160"/>
                      <a:pt x="25166679" y="19529080"/>
                      <a:pt x="25182555" y="19556860"/>
                    </a:cubicBezTo>
                    <a:cubicBezTo>
                      <a:pt x="25196839" y="19609248"/>
                      <a:pt x="25192079" y="19656872"/>
                      <a:pt x="25182555" y="19706880"/>
                    </a:cubicBezTo>
                    <a:cubicBezTo>
                      <a:pt x="25145247" y="19738628"/>
                      <a:pt x="25103179" y="19741804"/>
                      <a:pt x="25077779" y="19773552"/>
                    </a:cubicBezTo>
                    <a:cubicBezTo>
                      <a:pt x="25054759" y="19800540"/>
                      <a:pt x="25081747" y="19825148"/>
                      <a:pt x="25061111" y="19852136"/>
                    </a:cubicBezTo>
                    <a:cubicBezTo>
                      <a:pt x="25014279" y="19873568"/>
                      <a:pt x="24974591" y="19816416"/>
                      <a:pt x="24942047" y="19837848"/>
                    </a:cubicBezTo>
                    <a:cubicBezTo>
                      <a:pt x="24920615" y="19890236"/>
                      <a:pt x="24968243" y="19923572"/>
                      <a:pt x="24949191" y="19966436"/>
                    </a:cubicBezTo>
                    <a:cubicBezTo>
                      <a:pt x="24911887" y="20007708"/>
                      <a:pt x="24762659" y="20132328"/>
                      <a:pt x="24708683" y="20125980"/>
                    </a:cubicBezTo>
                    <a:cubicBezTo>
                      <a:pt x="24683287" y="20083908"/>
                      <a:pt x="24703127" y="20041840"/>
                      <a:pt x="24703923" y="19999772"/>
                    </a:cubicBezTo>
                    <a:cubicBezTo>
                      <a:pt x="24711067" y="19970404"/>
                      <a:pt x="24730115" y="19948180"/>
                      <a:pt x="24725355" y="19911668"/>
                    </a:cubicBezTo>
                    <a:cubicBezTo>
                      <a:pt x="24661059" y="19867216"/>
                      <a:pt x="24546759" y="19901348"/>
                      <a:pt x="24539615" y="19849752"/>
                    </a:cubicBezTo>
                    <a:cubicBezTo>
                      <a:pt x="24539615" y="19798160"/>
                      <a:pt x="24615815" y="19756092"/>
                      <a:pt x="24653915" y="19709260"/>
                    </a:cubicBezTo>
                    <a:cubicBezTo>
                      <a:pt x="24676143" y="19679892"/>
                      <a:pt x="24710271" y="19662428"/>
                      <a:pt x="24720591" y="19621152"/>
                    </a:cubicBezTo>
                    <a:cubicBezTo>
                      <a:pt x="24715827" y="19596548"/>
                      <a:pt x="24687255" y="19571940"/>
                      <a:pt x="24677727" y="19540192"/>
                    </a:cubicBezTo>
                    <a:cubicBezTo>
                      <a:pt x="24665031" y="19508440"/>
                      <a:pt x="24690427" y="19479072"/>
                      <a:pt x="24682491" y="19437796"/>
                    </a:cubicBezTo>
                    <a:cubicBezTo>
                      <a:pt x="24665823" y="19376680"/>
                      <a:pt x="24592003" y="19315560"/>
                      <a:pt x="24568191" y="19247296"/>
                    </a:cubicBezTo>
                    <a:cubicBezTo>
                      <a:pt x="24554699" y="19219516"/>
                      <a:pt x="24555491" y="19191736"/>
                      <a:pt x="24549139" y="19163952"/>
                    </a:cubicBezTo>
                    <a:cubicBezTo>
                      <a:pt x="24547555" y="19127440"/>
                      <a:pt x="24507867" y="19095692"/>
                      <a:pt x="24551523" y="19054416"/>
                    </a:cubicBezTo>
                    <a:close/>
                    <a:moveTo>
                      <a:pt x="24473023" y="18986184"/>
                    </a:moveTo>
                    <a:cubicBezTo>
                      <a:pt x="24485647" y="18986184"/>
                      <a:pt x="24495883" y="18996420"/>
                      <a:pt x="24495883" y="19009044"/>
                    </a:cubicBezTo>
                    <a:cubicBezTo>
                      <a:pt x="24495883" y="19021668"/>
                      <a:pt x="24485647" y="19031904"/>
                      <a:pt x="24473023" y="19031904"/>
                    </a:cubicBezTo>
                    <a:cubicBezTo>
                      <a:pt x="24460399" y="19031904"/>
                      <a:pt x="24450163" y="19021668"/>
                      <a:pt x="24450163" y="19009044"/>
                    </a:cubicBezTo>
                    <a:cubicBezTo>
                      <a:pt x="24450163" y="18996420"/>
                      <a:pt x="24460399" y="18986184"/>
                      <a:pt x="24473023" y="18986184"/>
                    </a:cubicBezTo>
                    <a:close/>
                    <a:moveTo>
                      <a:pt x="26171647" y="18833784"/>
                    </a:moveTo>
                    <a:cubicBezTo>
                      <a:pt x="26184275" y="18833784"/>
                      <a:pt x="26194507" y="18844020"/>
                      <a:pt x="26194507" y="18856644"/>
                    </a:cubicBezTo>
                    <a:cubicBezTo>
                      <a:pt x="26194507" y="18869268"/>
                      <a:pt x="26184275" y="18879504"/>
                      <a:pt x="26171647" y="18879504"/>
                    </a:cubicBezTo>
                    <a:cubicBezTo>
                      <a:pt x="26159023" y="18879504"/>
                      <a:pt x="26148787" y="18869268"/>
                      <a:pt x="26148787" y="18856644"/>
                    </a:cubicBezTo>
                    <a:cubicBezTo>
                      <a:pt x="26148787" y="18844020"/>
                      <a:pt x="26159023" y="18833784"/>
                      <a:pt x="26171647" y="18833784"/>
                    </a:cubicBezTo>
                    <a:close/>
                    <a:moveTo>
                      <a:pt x="25609675" y="18652808"/>
                    </a:moveTo>
                    <a:cubicBezTo>
                      <a:pt x="25622299" y="18652808"/>
                      <a:pt x="25632535" y="18663044"/>
                      <a:pt x="25632535" y="18675668"/>
                    </a:cubicBezTo>
                    <a:cubicBezTo>
                      <a:pt x="25632535" y="18688296"/>
                      <a:pt x="25622299" y="18698528"/>
                      <a:pt x="25609675" y="18698528"/>
                    </a:cubicBezTo>
                    <a:cubicBezTo>
                      <a:pt x="25597047" y="18698528"/>
                      <a:pt x="25586815" y="18688296"/>
                      <a:pt x="25586815" y="18675668"/>
                    </a:cubicBezTo>
                    <a:cubicBezTo>
                      <a:pt x="25586815" y="18663044"/>
                      <a:pt x="25597047" y="18652808"/>
                      <a:pt x="25609675" y="18652808"/>
                    </a:cubicBezTo>
                    <a:close/>
                    <a:moveTo>
                      <a:pt x="24876247" y="18624236"/>
                    </a:moveTo>
                    <a:cubicBezTo>
                      <a:pt x="24888875" y="18624236"/>
                      <a:pt x="24899107" y="18634468"/>
                      <a:pt x="24899107" y="18647096"/>
                    </a:cubicBezTo>
                    <a:cubicBezTo>
                      <a:pt x="24899107" y="18659720"/>
                      <a:pt x="24888875" y="18669956"/>
                      <a:pt x="24876247" y="18669956"/>
                    </a:cubicBezTo>
                    <a:cubicBezTo>
                      <a:pt x="24863623" y="18669956"/>
                      <a:pt x="24853387" y="18659720"/>
                      <a:pt x="24853387" y="18647096"/>
                    </a:cubicBezTo>
                    <a:cubicBezTo>
                      <a:pt x="24853387" y="18634468"/>
                      <a:pt x="24863623" y="18624236"/>
                      <a:pt x="24876247" y="18624236"/>
                    </a:cubicBezTo>
                    <a:close/>
                    <a:moveTo>
                      <a:pt x="25673175" y="18500408"/>
                    </a:moveTo>
                    <a:cubicBezTo>
                      <a:pt x="25685799" y="18500408"/>
                      <a:pt x="25696035" y="18510644"/>
                      <a:pt x="25696035" y="18523268"/>
                    </a:cubicBezTo>
                    <a:cubicBezTo>
                      <a:pt x="25696035" y="18535896"/>
                      <a:pt x="25685799" y="18546128"/>
                      <a:pt x="25673175" y="18546128"/>
                    </a:cubicBezTo>
                    <a:cubicBezTo>
                      <a:pt x="25660547" y="18546128"/>
                      <a:pt x="25650315" y="18535896"/>
                      <a:pt x="25650315" y="18523268"/>
                    </a:cubicBezTo>
                    <a:cubicBezTo>
                      <a:pt x="25650315" y="18510644"/>
                      <a:pt x="25660547" y="18500408"/>
                      <a:pt x="25673175" y="18500408"/>
                    </a:cubicBezTo>
                    <a:close/>
                    <a:moveTo>
                      <a:pt x="29336079" y="18495920"/>
                    </a:moveTo>
                    <a:cubicBezTo>
                      <a:pt x="29343223" y="18496716"/>
                      <a:pt x="29350459" y="18496892"/>
                      <a:pt x="29357507" y="18498304"/>
                    </a:cubicBezTo>
                    <a:cubicBezTo>
                      <a:pt x="29362431" y="18499288"/>
                      <a:pt x="29367035" y="18501476"/>
                      <a:pt x="29371795" y="18503064"/>
                    </a:cubicBezTo>
                    <a:lnTo>
                      <a:pt x="29378939" y="18505444"/>
                    </a:lnTo>
                    <a:cubicBezTo>
                      <a:pt x="29381319" y="18507032"/>
                      <a:pt x="29384295" y="18507972"/>
                      <a:pt x="29386083" y="18510208"/>
                    </a:cubicBezTo>
                    <a:cubicBezTo>
                      <a:pt x="29387651" y="18512168"/>
                      <a:pt x="29388463" y="18514844"/>
                      <a:pt x="29388463" y="18517352"/>
                    </a:cubicBezTo>
                    <a:cubicBezTo>
                      <a:pt x="29388463" y="18523956"/>
                      <a:pt x="29389551" y="18541724"/>
                      <a:pt x="29381319" y="18548308"/>
                    </a:cubicBezTo>
                    <a:cubicBezTo>
                      <a:pt x="29379359" y="18549876"/>
                      <a:pt x="29376559" y="18549896"/>
                      <a:pt x="29374179" y="18550688"/>
                    </a:cubicBezTo>
                    <a:cubicBezTo>
                      <a:pt x="29368691" y="18554348"/>
                      <a:pt x="29366463" y="18556740"/>
                      <a:pt x="29359891" y="18557832"/>
                    </a:cubicBezTo>
                    <a:cubicBezTo>
                      <a:pt x="29357539" y="18558224"/>
                      <a:pt x="29349967" y="18557832"/>
                      <a:pt x="29347983" y="18557832"/>
                    </a:cubicBezTo>
                    <a:cubicBezTo>
                      <a:pt x="29341635" y="18555452"/>
                      <a:pt x="29334747" y="18554180"/>
                      <a:pt x="29328935" y="18550688"/>
                    </a:cubicBezTo>
                    <a:cubicBezTo>
                      <a:pt x="29326479" y="18549216"/>
                      <a:pt x="29325451" y="18546104"/>
                      <a:pt x="29324171" y="18543544"/>
                    </a:cubicBezTo>
                    <a:cubicBezTo>
                      <a:pt x="29321731" y="18538664"/>
                      <a:pt x="29320315" y="18529024"/>
                      <a:pt x="29319407" y="18524496"/>
                    </a:cubicBezTo>
                    <a:cubicBezTo>
                      <a:pt x="29320203" y="18516560"/>
                      <a:pt x="29317771" y="18507572"/>
                      <a:pt x="29321791" y="18500684"/>
                    </a:cubicBezTo>
                    <a:cubicBezTo>
                      <a:pt x="29324319" y="18496348"/>
                      <a:pt x="29336079" y="18495920"/>
                      <a:pt x="29336079" y="18495920"/>
                    </a:cubicBezTo>
                    <a:close/>
                    <a:moveTo>
                      <a:pt x="33883835" y="18404808"/>
                    </a:moveTo>
                    <a:cubicBezTo>
                      <a:pt x="33890979" y="18405600"/>
                      <a:pt x="33898219" y="18405780"/>
                      <a:pt x="33905267" y="18407188"/>
                    </a:cubicBezTo>
                    <a:cubicBezTo>
                      <a:pt x="33910191" y="18408176"/>
                      <a:pt x="33914791" y="18410364"/>
                      <a:pt x="33919555" y="18411952"/>
                    </a:cubicBezTo>
                    <a:lnTo>
                      <a:pt x="33926699" y="18414332"/>
                    </a:lnTo>
                    <a:cubicBezTo>
                      <a:pt x="33929079" y="18415920"/>
                      <a:pt x="33932055" y="18416860"/>
                      <a:pt x="33933843" y="18419096"/>
                    </a:cubicBezTo>
                    <a:cubicBezTo>
                      <a:pt x="33935411" y="18421056"/>
                      <a:pt x="33936223" y="18423728"/>
                      <a:pt x="33936223" y="18426240"/>
                    </a:cubicBezTo>
                    <a:cubicBezTo>
                      <a:pt x="33936223" y="18432844"/>
                      <a:pt x="33937311" y="18450612"/>
                      <a:pt x="33929079" y="18457196"/>
                    </a:cubicBezTo>
                    <a:cubicBezTo>
                      <a:pt x="33927119" y="18458764"/>
                      <a:pt x="33924319" y="18458784"/>
                      <a:pt x="33921935" y="18459576"/>
                    </a:cubicBezTo>
                    <a:cubicBezTo>
                      <a:pt x="33916451" y="18463236"/>
                      <a:pt x="33914223" y="18465624"/>
                      <a:pt x="33907647" y="18466720"/>
                    </a:cubicBezTo>
                    <a:cubicBezTo>
                      <a:pt x="33905299" y="18467112"/>
                      <a:pt x="33897727" y="18466720"/>
                      <a:pt x="33895743" y="18466720"/>
                    </a:cubicBezTo>
                    <a:cubicBezTo>
                      <a:pt x="33889391" y="18464340"/>
                      <a:pt x="33882507" y="18463064"/>
                      <a:pt x="33876691" y="18459576"/>
                    </a:cubicBezTo>
                    <a:cubicBezTo>
                      <a:pt x="33874239" y="18458104"/>
                      <a:pt x="33873211" y="18454992"/>
                      <a:pt x="33871931" y="18452432"/>
                    </a:cubicBezTo>
                    <a:cubicBezTo>
                      <a:pt x="33869487" y="18447552"/>
                      <a:pt x="33868071" y="18437912"/>
                      <a:pt x="33867167" y="18433384"/>
                    </a:cubicBezTo>
                    <a:cubicBezTo>
                      <a:pt x="33867963" y="18425444"/>
                      <a:pt x="33865531" y="18416460"/>
                      <a:pt x="33869547" y="18409572"/>
                    </a:cubicBezTo>
                    <a:cubicBezTo>
                      <a:pt x="33872079" y="18405236"/>
                      <a:pt x="33883835" y="18404808"/>
                      <a:pt x="33883835" y="18404808"/>
                    </a:cubicBezTo>
                    <a:close/>
                    <a:moveTo>
                      <a:pt x="30120939" y="18297800"/>
                    </a:moveTo>
                    <a:cubicBezTo>
                      <a:pt x="30128083" y="18298596"/>
                      <a:pt x="30135319" y="18298772"/>
                      <a:pt x="30142367" y="18300184"/>
                    </a:cubicBezTo>
                    <a:cubicBezTo>
                      <a:pt x="30147291" y="18301168"/>
                      <a:pt x="30151895" y="18303356"/>
                      <a:pt x="30156655" y="18304944"/>
                    </a:cubicBezTo>
                    <a:lnTo>
                      <a:pt x="30163799" y="18307324"/>
                    </a:lnTo>
                    <a:cubicBezTo>
                      <a:pt x="30166179" y="18308912"/>
                      <a:pt x="30169155" y="18309852"/>
                      <a:pt x="30170943" y="18312088"/>
                    </a:cubicBezTo>
                    <a:cubicBezTo>
                      <a:pt x="30172511" y="18314048"/>
                      <a:pt x="30173323" y="18316724"/>
                      <a:pt x="30173323" y="18319232"/>
                    </a:cubicBezTo>
                    <a:cubicBezTo>
                      <a:pt x="30173323" y="18325836"/>
                      <a:pt x="30174411" y="18343604"/>
                      <a:pt x="30166179" y="18350188"/>
                    </a:cubicBezTo>
                    <a:cubicBezTo>
                      <a:pt x="30164219" y="18351756"/>
                      <a:pt x="30161419" y="18351776"/>
                      <a:pt x="30159039" y="18352568"/>
                    </a:cubicBezTo>
                    <a:cubicBezTo>
                      <a:pt x="30153551" y="18356228"/>
                      <a:pt x="30151323" y="18358620"/>
                      <a:pt x="30144751" y="18359712"/>
                    </a:cubicBezTo>
                    <a:cubicBezTo>
                      <a:pt x="30142399" y="18360104"/>
                      <a:pt x="30134827" y="18359712"/>
                      <a:pt x="30132843" y="18359712"/>
                    </a:cubicBezTo>
                    <a:cubicBezTo>
                      <a:pt x="30126495" y="18357332"/>
                      <a:pt x="30119607" y="18356060"/>
                      <a:pt x="30113795" y="18352568"/>
                    </a:cubicBezTo>
                    <a:cubicBezTo>
                      <a:pt x="30111339" y="18351096"/>
                      <a:pt x="30110311" y="18347984"/>
                      <a:pt x="30109031" y="18345424"/>
                    </a:cubicBezTo>
                    <a:cubicBezTo>
                      <a:pt x="30106591" y="18340544"/>
                      <a:pt x="30105175" y="18330904"/>
                      <a:pt x="30104267" y="18326376"/>
                    </a:cubicBezTo>
                    <a:cubicBezTo>
                      <a:pt x="30105063" y="18318440"/>
                      <a:pt x="30102631" y="18309452"/>
                      <a:pt x="30106651" y="18302564"/>
                    </a:cubicBezTo>
                    <a:cubicBezTo>
                      <a:pt x="30109179" y="18298228"/>
                      <a:pt x="30120939" y="18297800"/>
                      <a:pt x="30120939" y="18297800"/>
                    </a:cubicBezTo>
                    <a:close/>
                    <a:moveTo>
                      <a:pt x="25755723" y="18297208"/>
                    </a:moveTo>
                    <a:cubicBezTo>
                      <a:pt x="25768347" y="18297208"/>
                      <a:pt x="25778583" y="18307444"/>
                      <a:pt x="25778583" y="18320068"/>
                    </a:cubicBezTo>
                    <a:cubicBezTo>
                      <a:pt x="25778583" y="18332696"/>
                      <a:pt x="25768347" y="18342928"/>
                      <a:pt x="25755723" y="18342928"/>
                    </a:cubicBezTo>
                    <a:cubicBezTo>
                      <a:pt x="25743099" y="18342928"/>
                      <a:pt x="25732863" y="18332696"/>
                      <a:pt x="25732863" y="18320068"/>
                    </a:cubicBezTo>
                    <a:cubicBezTo>
                      <a:pt x="25732863" y="18307444"/>
                      <a:pt x="25743099" y="18297208"/>
                      <a:pt x="25755723" y="18297208"/>
                    </a:cubicBezTo>
                    <a:close/>
                    <a:moveTo>
                      <a:pt x="23971375" y="18271808"/>
                    </a:moveTo>
                    <a:cubicBezTo>
                      <a:pt x="23983999" y="18271808"/>
                      <a:pt x="23994235" y="18282044"/>
                      <a:pt x="23994235" y="18294668"/>
                    </a:cubicBezTo>
                    <a:cubicBezTo>
                      <a:pt x="23994235" y="18307296"/>
                      <a:pt x="23983999" y="18317528"/>
                      <a:pt x="23971375" y="18317528"/>
                    </a:cubicBezTo>
                    <a:cubicBezTo>
                      <a:pt x="23958747" y="18317528"/>
                      <a:pt x="23948515" y="18307296"/>
                      <a:pt x="23948515" y="18294668"/>
                    </a:cubicBezTo>
                    <a:cubicBezTo>
                      <a:pt x="23948515" y="18282044"/>
                      <a:pt x="23958747" y="18271808"/>
                      <a:pt x="23971375" y="18271808"/>
                    </a:cubicBezTo>
                    <a:close/>
                    <a:moveTo>
                      <a:pt x="31725439" y="17959732"/>
                    </a:moveTo>
                    <a:cubicBezTo>
                      <a:pt x="31732583" y="17960528"/>
                      <a:pt x="31739823" y="17960704"/>
                      <a:pt x="31746871" y="17962116"/>
                    </a:cubicBezTo>
                    <a:cubicBezTo>
                      <a:pt x="31751791" y="17963100"/>
                      <a:pt x="31756395" y="17965288"/>
                      <a:pt x="31761155" y="17966876"/>
                    </a:cubicBezTo>
                    <a:lnTo>
                      <a:pt x="31768299" y="17969256"/>
                    </a:lnTo>
                    <a:cubicBezTo>
                      <a:pt x="31770683" y="17970844"/>
                      <a:pt x="31773655" y="17971784"/>
                      <a:pt x="31775443" y="17974020"/>
                    </a:cubicBezTo>
                    <a:cubicBezTo>
                      <a:pt x="31777011" y="17975980"/>
                      <a:pt x="31777827" y="17978656"/>
                      <a:pt x="31777827" y="17981164"/>
                    </a:cubicBezTo>
                    <a:cubicBezTo>
                      <a:pt x="31777827" y="17987768"/>
                      <a:pt x="31778915" y="18005536"/>
                      <a:pt x="31770683" y="18012120"/>
                    </a:cubicBezTo>
                    <a:cubicBezTo>
                      <a:pt x="31768723" y="18013688"/>
                      <a:pt x="31765919" y="18013708"/>
                      <a:pt x="31763539" y="18014500"/>
                    </a:cubicBezTo>
                    <a:cubicBezTo>
                      <a:pt x="31758051" y="18018160"/>
                      <a:pt x="31755823" y="18020552"/>
                      <a:pt x="31749251" y="18021644"/>
                    </a:cubicBezTo>
                    <a:cubicBezTo>
                      <a:pt x="31746903" y="18022036"/>
                      <a:pt x="31739327" y="18021644"/>
                      <a:pt x="31737343" y="18021644"/>
                    </a:cubicBezTo>
                    <a:cubicBezTo>
                      <a:pt x="31730995" y="18019264"/>
                      <a:pt x="31724111" y="18017992"/>
                      <a:pt x="31718295" y="18014500"/>
                    </a:cubicBezTo>
                    <a:cubicBezTo>
                      <a:pt x="31715839" y="18013028"/>
                      <a:pt x="31714811" y="18009916"/>
                      <a:pt x="31713531" y="18007356"/>
                    </a:cubicBezTo>
                    <a:cubicBezTo>
                      <a:pt x="31711091" y="18002476"/>
                      <a:pt x="31709675" y="17992836"/>
                      <a:pt x="31708771" y="17988308"/>
                    </a:cubicBezTo>
                    <a:cubicBezTo>
                      <a:pt x="31709563" y="17980372"/>
                      <a:pt x="31707131" y="17971384"/>
                      <a:pt x="31711151" y="17964496"/>
                    </a:cubicBezTo>
                    <a:cubicBezTo>
                      <a:pt x="31713679" y="17960160"/>
                      <a:pt x="31725439" y="17959732"/>
                      <a:pt x="31725439" y="17959732"/>
                    </a:cubicBezTo>
                    <a:close/>
                    <a:moveTo>
                      <a:pt x="32390587" y="17907084"/>
                    </a:moveTo>
                    <a:cubicBezTo>
                      <a:pt x="32397731" y="17907876"/>
                      <a:pt x="32404971" y="17908056"/>
                      <a:pt x="32412019" y="17909464"/>
                    </a:cubicBezTo>
                    <a:cubicBezTo>
                      <a:pt x="32416939" y="17910452"/>
                      <a:pt x="32421543" y="17912640"/>
                      <a:pt x="32426303" y="17914228"/>
                    </a:cubicBezTo>
                    <a:lnTo>
                      <a:pt x="32433447" y="17916608"/>
                    </a:lnTo>
                    <a:cubicBezTo>
                      <a:pt x="32435831" y="17918196"/>
                      <a:pt x="32438803" y="17919136"/>
                      <a:pt x="32440591" y="17921372"/>
                    </a:cubicBezTo>
                    <a:cubicBezTo>
                      <a:pt x="32442159" y="17923332"/>
                      <a:pt x="32442975" y="17926004"/>
                      <a:pt x="32442975" y="17928516"/>
                    </a:cubicBezTo>
                    <a:cubicBezTo>
                      <a:pt x="32442975" y="17935120"/>
                      <a:pt x="32444063" y="17952888"/>
                      <a:pt x="32435831" y="17959472"/>
                    </a:cubicBezTo>
                    <a:cubicBezTo>
                      <a:pt x="32433871" y="17961040"/>
                      <a:pt x="32431067" y="17961060"/>
                      <a:pt x="32428687" y="17961852"/>
                    </a:cubicBezTo>
                    <a:cubicBezTo>
                      <a:pt x="32423199" y="17965512"/>
                      <a:pt x="32420971" y="17967900"/>
                      <a:pt x="32414399" y="17968996"/>
                    </a:cubicBezTo>
                    <a:cubicBezTo>
                      <a:pt x="32412051" y="17969388"/>
                      <a:pt x="32404475" y="17968996"/>
                      <a:pt x="32402491" y="17968996"/>
                    </a:cubicBezTo>
                    <a:cubicBezTo>
                      <a:pt x="32396143" y="17966616"/>
                      <a:pt x="32389259" y="17965340"/>
                      <a:pt x="32383443" y="17961852"/>
                    </a:cubicBezTo>
                    <a:cubicBezTo>
                      <a:pt x="32380987" y="17960380"/>
                      <a:pt x="32379959" y="17957268"/>
                      <a:pt x="32378679" y="17954708"/>
                    </a:cubicBezTo>
                    <a:cubicBezTo>
                      <a:pt x="32376239" y="17949828"/>
                      <a:pt x="32374823" y="17940188"/>
                      <a:pt x="32373919" y="17935660"/>
                    </a:cubicBezTo>
                    <a:cubicBezTo>
                      <a:pt x="32374711" y="17927720"/>
                      <a:pt x="32372279" y="17918736"/>
                      <a:pt x="32376299" y="17911848"/>
                    </a:cubicBezTo>
                    <a:cubicBezTo>
                      <a:pt x="32378827" y="17907512"/>
                      <a:pt x="32390587" y="17907084"/>
                      <a:pt x="32390587" y="17907084"/>
                    </a:cubicBezTo>
                    <a:close/>
                    <a:moveTo>
                      <a:pt x="29762799" y="17688200"/>
                    </a:moveTo>
                    <a:cubicBezTo>
                      <a:pt x="29769943" y="17688996"/>
                      <a:pt x="29777179" y="17689172"/>
                      <a:pt x="29784227" y="17690584"/>
                    </a:cubicBezTo>
                    <a:cubicBezTo>
                      <a:pt x="29789151" y="17691568"/>
                      <a:pt x="29793755" y="17693756"/>
                      <a:pt x="29798515" y="17695344"/>
                    </a:cubicBezTo>
                    <a:lnTo>
                      <a:pt x="29805659" y="17697724"/>
                    </a:lnTo>
                    <a:cubicBezTo>
                      <a:pt x="29808039" y="17699312"/>
                      <a:pt x="29811015" y="17700252"/>
                      <a:pt x="29812803" y="17702488"/>
                    </a:cubicBezTo>
                    <a:cubicBezTo>
                      <a:pt x="29814371" y="17704448"/>
                      <a:pt x="29815183" y="17707124"/>
                      <a:pt x="29815183" y="17709632"/>
                    </a:cubicBezTo>
                    <a:cubicBezTo>
                      <a:pt x="29815183" y="17716236"/>
                      <a:pt x="29816271" y="17734004"/>
                      <a:pt x="29808039" y="17740588"/>
                    </a:cubicBezTo>
                    <a:cubicBezTo>
                      <a:pt x="29806079" y="17742156"/>
                      <a:pt x="29803279" y="17742176"/>
                      <a:pt x="29800899" y="17742968"/>
                    </a:cubicBezTo>
                    <a:cubicBezTo>
                      <a:pt x="29795411" y="17746628"/>
                      <a:pt x="29793183" y="17749020"/>
                      <a:pt x="29786611" y="17750112"/>
                    </a:cubicBezTo>
                    <a:cubicBezTo>
                      <a:pt x="29784259" y="17750504"/>
                      <a:pt x="29776687" y="17750112"/>
                      <a:pt x="29774703" y="17750112"/>
                    </a:cubicBezTo>
                    <a:cubicBezTo>
                      <a:pt x="29768355" y="17747732"/>
                      <a:pt x="29761467" y="17746460"/>
                      <a:pt x="29755655" y="17742968"/>
                    </a:cubicBezTo>
                    <a:cubicBezTo>
                      <a:pt x="29753199" y="17741496"/>
                      <a:pt x="29752171" y="17738384"/>
                      <a:pt x="29750891" y="17735824"/>
                    </a:cubicBezTo>
                    <a:cubicBezTo>
                      <a:pt x="29748451" y="17730944"/>
                      <a:pt x="29747035" y="17721304"/>
                      <a:pt x="29746127" y="17716776"/>
                    </a:cubicBezTo>
                    <a:cubicBezTo>
                      <a:pt x="29746923" y="17708840"/>
                      <a:pt x="29744491" y="17699852"/>
                      <a:pt x="29748511" y="17692964"/>
                    </a:cubicBezTo>
                    <a:cubicBezTo>
                      <a:pt x="29751039" y="17688628"/>
                      <a:pt x="29762799" y="17688200"/>
                      <a:pt x="29762799" y="17688200"/>
                    </a:cubicBezTo>
                    <a:close/>
                    <a:moveTo>
                      <a:pt x="30940867" y="17562820"/>
                    </a:moveTo>
                    <a:cubicBezTo>
                      <a:pt x="30948011" y="17563612"/>
                      <a:pt x="30955247" y="17563792"/>
                      <a:pt x="30962295" y="17565200"/>
                    </a:cubicBezTo>
                    <a:cubicBezTo>
                      <a:pt x="30967219" y="17566188"/>
                      <a:pt x="30971823" y="17568376"/>
                      <a:pt x="30976583" y="17569964"/>
                    </a:cubicBezTo>
                    <a:lnTo>
                      <a:pt x="30983727" y="17572344"/>
                    </a:lnTo>
                    <a:cubicBezTo>
                      <a:pt x="30986107" y="17573932"/>
                      <a:pt x="30989083" y="17574872"/>
                      <a:pt x="30990871" y="17577108"/>
                    </a:cubicBezTo>
                    <a:cubicBezTo>
                      <a:pt x="30992439" y="17579068"/>
                      <a:pt x="30993251" y="17581740"/>
                      <a:pt x="30993251" y="17584252"/>
                    </a:cubicBezTo>
                    <a:cubicBezTo>
                      <a:pt x="30993251" y="17590856"/>
                      <a:pt x="30994339" y="17608624"/>
                      <a:pt x="30986107" y="17615208"/>
                    </a:cubicBezTo>
                    <a:cubicBezTo>
                      <a:pt x="30984147" y="17616776"/>
                      <a:pt x="30981347" y="17616796"/>
                      <a:pt x="30978967" y="17617588"/>
                    </a:cubicBezTo>
                    <a:cubicBezTo>
                      <a:pt x="30973479" y="17621248"/>
                      <a:pt x="30971251" y="17623636"/>
                      <a:pt x="30964679" y="17624732"/>
                    </a:cubicBezTo>
                    <a:cubicBezTo>
                      <a:pt x="30962327" y="17625124"/>
                      <a:pt x="30954755" y="17624732"/>
                      <a:pt x="30952771" y="17624732"/>
                    </a:cubicBezTo>
                    <a:cubicBezTo>
                      <a:pt x="30946423" y="17622352"/>
                      <a:pt x="30939535" y="17621076"/>
                      <a:pt x="30933723" y="17617588"/>
                    </a:cubicBezTo>
                    <a:cubicBezTo>
                      <a:pt x="30931267" y="17616116"/>
                      <a:pt x="30930239" y="17613004"/>
                      <a:pt x="30928959" y="17610444"/>
                    </a:cubicBezTo>
                    <a:cubicBezTo>
                      <a:pt x="30926519" y="17605564"/>
                      <a:pt x="30925103" y="17595924"/>
                      <a:pt x="30924195" y="17591396"/>
                    </a:cubicBezTo>
                    <a:cubicBezTo>
                      <a:pt x="30924991" y="17583456"/>
                      <a:pt x="30922559" y="17574472"/>
                      <a:pt x="30926579" y="17567584"/>
                    </a:cubicBezTo>
                    <a:cubicBezTo>
                      <a:pt x="30929107" y="17563248"/>
                      <a:pt x="30940867" y="17562820"/>
                      <a:pt x="30940867" y="17562820"/>
                    </a:cubicBezTo>
                    <a:close/>
                    <a:moveTo>
                      <a:pt x="29549439" y="17528180"/>
                    </a:moveTo>
                    <a:cubicBezTo>
                      <a:pt x="29556583" y="17528976"/>
                      <a:pt x="29563819" y="17529152"/>
                      <a:pt x="29570867" y="17530564"/>
                    </a:cubicBezTo>
                    <a:cubicBezTo>
                      <a:pt x="29575791" y="17531548"/>
                      <a:pt x="29580395" y="17533736"/>
                      <a:pt x="29585155" y="17535324"/>
                    </a:cubicBezTo>
                    <a:lnTo>
                      <a:pt x="29592299" y="17537704"/>
                    </a:lnTo>
                    <a:cubicBezTo>
                      <a:pt x="29594679" y="17539292"/>
                      <a:pt x="29597655" y="17540232"/>
                      <a:pt x="29599443" y="17542468"/>
                    </a:cubicBezTo>
                    <a:cubicBezTo>
                      <a:pt x="29601011" y="17544428"/>
                      <a:pt x="29601823" y="17547104"/>
                      <a:pt x="29601823" y="17549612"/>
                    </a:cubicBezTo>
                    <a:cubicBezTo>
                      <a:pt x="29601823" y="17552916"/>
                      <a:pt x="29602095" y="17559008"/>
                      <a:pt x="29601339" y="17565096"/>
                    </a:cubicBezTo>
                    <a:lnTo>
                      <a:pt x="29599503" y="17569364"/>
                    </a:lnTo>
                    <a:lnTo>
                      <a:pt x="29604203" y="17567036"/>
                    </a:lnTo>
                    <a:cubicBezTo>
                      <a:pt x="29607459" y="17566388"/>
                      <a:pt x="29610399" y="17566280"/>
                      <a:pt x="29610399" y="17566280"/>
                    </a:cubicBezTo>
                    <a:cubicBezTo>
                      <a:pt x="29617543" y="17567076"/>
                      <a:pt x="29624779" y="17567252"/>
                      <a:pt x="29631827" y="17568664"/>
                    </a:cubicBezTo>
                    <a:cubicBezTo>
                      <a:pt x="29636751" y="17569648"/>
                      <a:pt x="29641355" y="17571836"/>
                      <a:pt x="29646115" y="17573424"/>
                    </a:cubicBezTo>
                    <a:lnTo>
                      <a:pt x="29653259" y="17575804"/>
                    </a:lnTo>
                    <a:cubicBezTo>
                      <a:pt x="29655639" y="17577392"/>
                      <a:pt x="29658615" y="17578332"/>
                      <a:pt x="29660403" y="17580568"/>
                    </a:cubicBezTo>
                    <a:cubicBezTo>
                      <a:pt x="29661971" y="17582528"/>
                      <a:pt x="29662783" y="17585204"/>
                      <a:pt x="29662783" y="17587712"/>
                    </a:cubicBezTo>
                    <a:cubicBezTo>
                      <a:pt x="29662783" y="17594316"/>
                      <a:pt x="29663871" y="17612084"/>
                      <a:pt x="29655639" y="17618668"/>
                    </a:cubicBezTo>
                    <a:cubicBezTo>
                      <a:pt x="29653679" y="17620236"/>
                      <a:pt x="29650879" y="17620256"/>
                      <a:pt x="29648499" y="17621048"/>
                    </a:cubicBezTo>
                    <a:cubicBezTo>
                      <a:pt x="29643011" y="17624708"/>
                      <a:pt x="29640783" y="17627100"/>
                      <a:pt x="29634211" y="17628192"/>
                    </a:cubicBezTo>
                    <a:cubicBezTo>
                      <a:pt x="29631859" y="17628584"/>
                      <a:pt x="29624287" y="17628192"/>
                      <a:pt x="29622303" y="17628192"/>
                    </a:cubicBezTo>
                    <a:cubicBezTo>
                      <a:pt x="29615955" y="17625812"/>
                      <a:pt x="29609067" y="17624540"/>
                      <a:pt x="29603255" y="17621048"/>
                    </a:cubicBezTo>
                    <a:cubicBezTo>
                      <a:pt x="29600799" y="17619576"/>
                      <a:pt x="29599771" y="17616464"/>
                      <a:pt x="29598491" y="17613904"/>
                    </a:cubicBezTo>
                    <a:cubicBezTo>
                      <a:pt x="29596051" y="17609024"/>
                      <a:pt x="29594635" y="17599384"/>
                      <a:pt x="29593727" y="17594856"/>
                    </a:cubicBezTo>
                    <a:lnTo>
                      <a:pt x="29595303" y="17579124"/>
                    </a:lnTo>
                    <a:lnTo>
                      <a:pt x="29594679" y="17580568"/>
                    </a:lnTo>
                    <a:cubicBezTo>
                      <a:pt x="29592719" y="17582136"/>
                      <a:pt x="29589919" y="17582156"/>
                      <a:pt x="29587539" y="17582948"/>
                    </a:cubicBezTo>
                    <a:cubicBezTo>
                      <a:pt x="29582051" y="17586608"/>
                      <a:pt x="29579823" y="17589000"/>
                      <a:pt x="29573251" y="17590092"/>
                    </a:cubicBezTo>
                    <a:cubicBezTo>
                      <a:pt x="29570899" y="17590484"/>
                      <a:pt x="29563327" y="17590092"/>
                      <a:pt x="29561343" y="17590092"/>
                    </a:cubicBezTo>
                    <a:cubicBezTo>
                      <a:pt x="29554995" y="17587712"/>
                      <a:pt x="29548107" y="17586440"/>
                      <a:pt x="29542295" y="17582948"/>
                    </a:cubicBezTo>
                    <a:cubicBezTo>
                      <a:pt x="29539839" y="17581476"/>
                      <a:pt x="29538811" y="17578364"/>
                      <a:pt x="29537531" y="17575804"/>
                    </a:cubicBezTo>
                    <a:cubicBezTo>
                      <a:pt x="29535091" y="17570924"/>
                      <a:pt x="29533675" y="17561284"/>
                      <a:pt x="29532767" y="17556756"/>
                    </a:cubicBezTo>
                    <a:cubicBezTo>
                      <a:pt x="29533563" y="17548820"/>
                      <a:pt x="29531131" y="17539832"/>
                      <a:pt x="29535151" y="17532944"/>
                    </a:cubicBezTo>
                    <a:cubicBezTo>
                      <a:pt x="29537679" y="17528608"/>
                      <a:pt x="29549439" y="17528180"/>
                      <a:pt x="29549439" y="17528180"/>
                    </a:cubicBezTo>
                    <a:close/>
                    <a:moveTo>
                      <a:pt x="29686599" y="17429120"/>
                    </a:moveTo>
                    <a:cubicBezTo>
                      <a:pt x="29693743" y="17429916"/>
                      <a:pt x="29700979" y="17430092"/>
                      <a:pt x="29708027" y="17431504"/>
                    </a:cubicBezTo>
                    <a:cubicBezTo>
                      <a:pt x="29712951" y="17432488"/>
                      <a:pt x="29717555" y="17434676"/>
                      <a:pt x="29722315" y="17436264"/>
                    </a:cubicBezTo>
                    <a:lnTo>
                      <a:pt x="29729459" y="17438644"/>
                    </a:lnTo>
                    <a:cubicBezTo>
                      <a:pt x="29731839" y="17440232"/>
                      <a:pt x="29734815" y="17441172"/>
                      <a:pt x="29736603" y="17443408"/>
                    </a:cubicBezTo>
                    <a:cubicBezTo>
                      <a:pt x="29738171" y="17445368"/>
                      <a:pt x="29738983" y="17448044"/>
                      <a:pt x="29738983" y="17450552"/>
                    </a:cubicBezTo>
                    <a:cubicBezTo>
                      <a:pt x="29738983" y="17457156"/>
                      <a:pt x="29740071" y="17474924"/>
                      <a:pt x="29731839" y="17481508"/>
                    </a:cubicBezTo>
                    <a:cubicBezTo>
                      <a:pt x="29729879" y="17483076"/>
                      <a:pt x="29727079" y="17483096"/>
                      <a:pt x="29724699" y="17483888"/>
                    </a:cubicBezTo>
                    <a:cubicBezTo>
                      <a:pt x="29719211" y="17487548"/>
                      <a:pt x="29716983" y="17489940"/>
                      <a:pt x="29710411" y="17491032"/>
                    </a:cubicBezTo>
                    <a:cubicBezTo>
                      <a:pt x="29708059" y="17491424"/>
                      <a:pt x="29700487" y="17491032"/>
                      <a:pt x="29698503" y="17491032"/>
                    </a:cubicBezTo>
                    <a:cubicBezTo>
                      <a:pt x="29692155" y="17488652"/>
                      <a:pt x="29685267" y="17487380"/>
                      <a:pt x="29679455" y="17483888"/>
                    </a:cubicBezTo>
                    <a:cubicBezTo>
                      <a:pt x="29676999" y="17482416"/>
                      <a:pt x="29675971" y="17479304"/>
                      <a:pt x="29674691" y="17476744"/>
                    </a:cubicBezTo>
                    <a:cubicBezTo>
                      <a:pt x="29672251" y="17471864"/>
                      <a:pt x="29670835" y="17462224"/>
                      <a:pt x="29669927" y="17457696"/>
                    </a:cubicBezTo>
                    <a:cubicBezTo>
                      <a:pt x="29670723" y="17449760"/>
                      <a:pt x="29668291" y="17440772"/>
                      <a:pt x="29672311" y="17433884"/>
                    </a:cubicBezTo>
                    <a:cubicBezTo>
                      <a:pt x="29674839" y="17429548"/>
                      <a:pt x="29686599" y="17429120"/>
                      <a:pt x="29686599" y="17429120"/>
                    </a:cubicBezTo>
                    <a:close/>
                    <a:moveTo>
                      <a:pt x="29473239" y="17413880"/>
                    </a:moveTo>
                    <a:cubicBezTo>
                      <a:pt x="29480383" y="17414676"/>
                      <a:pt x="29487619" y="17414852"/>
                      <a:pt x="29494667" y="17416264"/>
                    </a:cubicBezTo>
                    <a:cubicBezTo>
                      <a:pt x="29499591" y="17417248"/>
                      <a:pt x="29504195" y="17419436"/>
                      <a:pt x="29508955" y="17421024"/>
                    </a:cubicBezTo>
                    <a:lnTo>
                      <a:pt x="29516099" y="17423404"/>
                    </a:lnTo>
                    <a:cubicBezTo>
                      <a:pt x="29518479" y="17424992"/>
                      <a:pt x="29521455" y="17425932"/>
                      <a:pt x="29523243" y="17428168"/>
                    </a:cubicBezTo>
                    <a:cubicBezTo>
                      <a:pt x="29524811" y="17430128"/>
                      <a:pt x="29525623" y="17432804"/>
                      <a:pt x="29525623" y="17435312"/>
                    </a:cubicBezTo>
                    <a:cubicBezTo>
                      <a:pt x="29525623" y="17441916"/>
                      <a:pt x="29526711" y="17459684"/>
                      <a:pt x="29518479" y="17466268"/>
                    </a:cubicBezTo>
                    <a:cubicBezTo>
                      <a:pt x="29516519" y="17467836"/>
                      <a:pt x="29513719" y="17467856"/>
                      <a:pt x="29511339" y="17468648"/>
                    </a:cubicBezTo>
                    <a:cubicBezTo>
                      <a:pt x="29505851" y="17472308"/>
                      <a:pt x="29503623" y="17474700"/>
                      <a:pt x="29497051" y="17475792"/>
                    </a:cubicBezTo>
                    <a:cubicBezTo>
                      <a:pt x="29494699" y="17476184"/>
                      <a:pt x="29487127" y="17475792"/>
                      <a:pt x="29485143" y="17475792"/>
                    </a:cubicBezTo>
                    <a:cubicBezTo>
                      <a:pt x="29478795" y="17473412"/>
                      <a:pt x="29471907" y="17472140"/>
                      <a:pt x="29466095" y="17468648"/>
                    </a:cubicBezTo>
                    <a:cubicBezTo>
                      <a:pt x="29463639" y="17467176"/>
                      <a:pt x="29462611" y="17464064"/>
                      <a:pt x="29461331" y="17461504"/>
                    </a:cubicBezTo>
                    <a:cubicBezTo>
                      <a:pt x="29458891" y="17456624"/>
                      <a:pt x="29457475" y="17446984"/>
                      <a:pt x="29456567" y="17442456"/>
                    </a:cubicBezTo>
                    <a:cubicBezTo>
                      <a:pt x="29457363" y="17434520"/>
                      <a:pt x="29454931" y="17425532"/>
                      <a:pt x="29458951" y="17418644"/>
                    </a:cubicBezTo>
                    <a:cubicBezTo>
                      <a:pt x="29461479" y="17414308"/>
                      <a:pt x="29473239" y="17413880"/>
                      <a:pt x="29473239" y="17413880"/>
                    </a:cubicBezTo>
                    <a:close/>
                    <a:moveTo>
                      <a:pt x="9746527" y="17383128"/>
                    </a:moveTo>
                    <a:cubicBezTo>
                      <a:pt x="9751285" y="17383920"/>
                      <a:pt x="9756099" y="17384460"/>
                      <a:pt x="9760811" y="17385508"/>
                    </a:cubicBezTo>
                    <a:cubicBezTo>
                      <a:pt x="9763259" y="17386052"/>
                      <a:pt x="9765520" y="17387280"/>
                      <a:pt x="9767955" y="17387888"/>
                    </a:cubicBezTo>
                    <a:cubicBezTo>
                      <a:pt x="9794875" y="17394616"/>
                      <a:pt x="9763502" y="17384816"/>
                      <a:pt x="9794147" y="17395032"/>
                    </a:cubicBezTo>
                    <a:lnTo>
                      <a:pt x="9808435" y="17399796"/>
                    </a:lnTo>
                    <a:lnTo>
                      <a:pt x="9815578" y="17402176"/>
                    </a:lnTo>
                    <a:cubicBezTo>
                      <a:pt x="9823127" y="17413496"/>
                      <a:pt x="9819439" y="17406604"/>
                      <a:pt x="9825105" y="17423608"/>
                    </a:cubicBezTo>
                    <a:lnTo>
                      <a:pt x="9827487" y="17430752"/>
                    </a:lnTo>
                    <a:lnTo>
                      <a:pt x="9829868" y="17437896"/>
                    </a:lnTo>
                    <a:cubicBezTo>
                      <a:pt x="9830445" y="17446576"/>
                      <a:pt x="9834942" y="17482360"/>
                      <a:pt x="9829868" y="17495044"/>
                    </a:cubicBezTo>
                    <a:cubicBezTo>
                      <a:pt x="9828935" y="17497376"/>
                      <a:pt x="9824967" y="17496304"/>
                      <a:pt x="9822724" y="17497428"/>
                    </a:cubicBezTo>
                    <a:cubicBezTo>
                      <a:pt x="9820163" y="17498708"/>
                      <a:pt x="9818140" y="17500908"/>
                      <a:pt x="9815578" y="17502188"/>
                    </a:cubicBezTo>
                    <a:cubicBezTo>
                      <a:pt x="9809229" y="17499808"/>
                      <a:pt x="9802965" y="17497188"/>
                      <a:pt x="9796532" y="17495044"/>
                    </a:cubicBezTo>
                    <a:cubicBezTo>
                      <a:pt x="9793424" y="17494008"/>
                      <a:pt x="9790152" y="17493564"/>
                      <a:pt x="9787005" y="17492664"/>
                    </a:cubicBezTo>
                    <a:cubicBezTo>
                      <a:pt x="9784589" y="17491972"/>
                      <a:pt x="9782242" y="17491076"/>
                      <a:pt x="9779862" y="17490284"/>
                    </a:cubicBezTo>
                    <a:cubicBezTo>
                      <a:pt x="9777479" y="17487900"/>
                      <a:pt x="9775519" y="17485008"/>
                      <a:pt x="9772718" y="17483140"/>
                    </a:cubicBezTo>
                    <a:cubicBezTo>
                      <a:pt x="9770627" y="17481748"/>
                      <a:pt x="9767535" y="17482324"/>
                      <a:pt x="9765574" y="17480756"/>
                    </a:cubicBezTo>
                    <a:cubicBezTo>
                      <a:pt x="9763338" y="17478968"/>
                      <a:pt x="9762399" y="17475996"/>
                      <a:pt x="9760811" y="17473612"/>
                    </a:cubicBezTo>
                    <a:cubicBezTo>
                      <a:pt x="9756621" y="17461040"/>
                      <a:pt x="9759821" y="17468556"/>
                      <a:pt x="9748904" y="17452184"/>
                    </a:cubicBezTo>
                    <a:lnTo>
                      <a:pt x="9744141" y="17445040"/>
                    </a:lnTo>
                    <a:cubicBezTo>
                      <a:pt x="9743349" y="17442656"/>
                      <a:pt x="9742881" y="17440140"/>
                      <a:pt x="9741760" y="17437896"/>
                    </a:cubicBezTo>
                    <a:cubicBezTo>
                      <a:pt x="9740481" y="17435336"/>
                      <a:pt x="9738160" y="17433368"/>
                      <a:pt x="9736997" y="17430752"/>
                    </a:cubicBezTo>
                    <a:cubicBezTo>
                      <a:pt x="9734961" y="17426164"/>
                      <a:pt x="9732236" y="17416464"/>
                      <a:pt x="9732236" y="17416464"/>
                    </a:cubicBezTo>
                    <a:cubicBezTo>
                      <a:pt x="9732951" y="17409288"/>
                      <a:pt x="9730893" y="17392300"/>
                      <a:pt x="9739381" y="17385508"/>
                    </a:cubicBezTo>
                    <a:cubicBezTo>
                      <a:pt x="9741341" y="17383940"/>
                      <a:pt x="9744141" y="17383920"/>
                      <a:pt x="9746527" y="17383128"/>
                    </a:cubicBezTo>
                    <a:close/>
                    <a:moveTo>
                      <a:pt x="29221779" y="17352920"/>
                    </a:moveTo>
                    <a:cubicBezTo>
                      <a:pt x="29228923" y="17353716"/>
                      <a:pt x="29236159" y="17353892"/>
                      <a:pt x="29243207" y="17355304"/>
                    </a:cubicBezTo>
                    <a:cubicBezTo>
                      <a:pt x="29248131" y="17356288"/>
                      <a:pt x="29252735" y="17358476"/>
                      <a:pt x="29257495" y="17360064"/>
                    </a:cubicBezTo>
                    <a:lnTo>
                      <a:pt x="29264639" y="17362444"/>
                    </a:lnTo>
                    <a:cubicBezTo>
                      <a:pt x="29267019" y="17364032"/>
                      <a:pt x="29269995" y="17364972"/>
                      <a:pt x="29271783" y="17367208"/>
                    </a:cubicBezTo>
                    <a:cubicBezTo>
                      <a:pt x="29273351" y="17369168"/>
                      <a:pt x="29274163" y="17371844"/>
                      <a:pt x="29274163" y="17374352"/>
                    </a:cubicBezTo>
                    <a:cubicBezTo>
                      <a:pt x="29274163" y="17380956"/>
                      <a:pt x="29275251" y="17398724"/>
                      <a:pt x="29267019" y="17405308"/>
                    </a:cubicBezTo>
                    <a:cubicBezTo>
                      <a:pt x="29265059" y="17406876"/>
                      <a:pt x="29262259" y="17406896"/>
                      <a:pt x="29259879" y="17407688"/>
                    </a:cubicBezTo>
                    <a:cubicBezTo>
                      <a:pt x="29254391" y="17411348"/>
                      <a:pt x="29252163" y="17413740"/>
                      <a:pt x="29245591" y="17414832"/>
                    </a:cubicBezTo>
                    <a:cubicBezTo>
                      <a:pt x="29243239" y="17415224"/>
                      <a:pt x="29235667" y="17414832"/>
                      <a:pt x="29233683" y="17414832"/>
                    </a:cubicBezTo>
                    <a:cubicBezTo>
                      <a:pt x="29227335" y="17412452"/>
                      <a:pt x="29220447" y="17411180"/>
                      <a:pt x="29214635" y="17407688"/>
                    </a:cubicBezTo>
                    <a:cubicBezTo>
                      <a:pt x="29212179" y="17406216"/>
                      <a:pt x="29211151" y="17403104"/>
                      <a:pt x="29209871" y="17400544"/>
                    </a:cubicBezTo>
                    <a:cubicBezTo>
                      <a:pt x="29207431" y="17395664"/>
                      <a:pt x="29206015" y="17386024"/>
                      <a:pt x="29205107" y="17381496"/>
                    </a:cubicBezTo>
                    <a:cubicBezTo>
                      <a:pt x="29205903" y="17373560"/>
                      <a:pt x="29203471" y="17364572"/>
                      <a:pt x="29207491" y="17357684"/>
                    </a:cubicBezTo>
                    <a:cubicBezTo>
                      <a:pt x="29210019" y="17353348"/>
                      <a:pt x="29221779" y="17352920"/>
                      <a:pt x="29221779" y="17352920"/>
                    </a:cubicBezTo>
                    <a:close/>
                    <a:moveTo>
                      <a:pt x="31192531" y="17326600"/>
                    </a:moveTo>
                    <a:cubicBezTo>
                      <a:pt x="31199675" y="17327392"/>
                      <a:pt x="31206915" y="17327572"/>
                      <a:pt x="31213963" y="17328980"/>
                    </a:cubicBezTo>
                    <a:cubicBezTo>
                      <a:pt x="31218883" y="17329968"/>
                      <a:pt x="31223487" y="17332156"/>
                      <a:pt x="31228247" y="17333744"/>
                    </a:cubicBezTo>
                    <a:lnTo>
                      <a:pt x="31235391" y="17336124"/>
                    </a:lnTo>
                    <a:cubicBezTo>
                      <a:pt x="31237775" y="17337712"/>
                      <a:pt x="31240747" y="17338652"/>
                      <a:pt x="31242535" y="17340888"/>
                    </a:cubicBezTo>
                    <a:cubicBezTo>
                      <a:pt x="31244103" y="17342848"/>
                      <a:pt x="31244919" y="17345520"/>
                      <a:pt x="31244919" y="17348032"/>
                    </a:cubicBezTo>
                    <a:cubicBezTo>
                      <a:pt x="31244919" y="17354636"/>
                      <a:pt x="31246007" y="17372404"/>
                      <a:pt x="31237775" y="17378988"/>
                    </a:cubicBezTo>
                    <a:cubicBezTo>
                      <a:pt x="31235815" y="17380556"/>
                      <a:pt x="31233011" y="17380576"/>
                      <a:pt x="31230631" y="17381368"/>
                    </a:cubicBezTo>
                    <a:cubicBezTo>
                      <a:pt x="31225143" y="17385028"/>
                      <a:pt x="31222915" y="17387416"/>
                      <a:pt x="31216343" y="17388512"/>
                    </a:cubicBezTo>
                    <a:cubicBezTo>
                      <a:pt x="31213995" y="17388904"/>
                      <a:pt x="31206419" y="17388512"/>
                      <a:pt x="31204435" y="17388512"/>
                    </a:cubicBezTo>
                    <a:cubicBezTo>
                      <a:pt x="31198087" y="17386132"/>
                      <a:pt x="31191203" y="17384856"/>
                      <a:pt x="31185387" y="17381368"/>
                    </a:cubicBezTo>
                    <a:cubicBezTo>
                      <a:pt x="31182931" y="17379896"/>
                      <a:pt x="31181903" y="17376784"/>
                      <a:pt x="31180623" y="17374224"/>
                    </a:cubicBezTo>
                    <a:cubicBezTo>
                      <a:pt x="31178183" y="17369344"/>
                      <a:pt x="31176767" y="17359704"/>
                      <a:pt x="31175863" y="17355176"/>
                    </a:cubicBezTo>
                    <a:cubicBezTo>
                      <a:pt x="31176655" y="17347236"/>
                      <a:pt x="31174223" y="17338252"/>
                      <a:pt x="31178243" y="17331364"/>
                    </a:cubicBezTo>
                    <a:cubicBezTo>
                      <a:pt x="31180771" y="17327028"/>
                      <a:pt x="31192531" y="17326600"/>
                      <a:pt x="31192531" y="17326600"/>
                    </a:cubicBezTo>
                    <a:close/>
                    <a:moveTo>
                      <a:pt x="30413231" y="17219684"/>
                    </a:moveTo>
                    <a:cubicBezTo>
                      <a:pt x="30420375" y="17220480"/>
                      <a:pt x="30427615" y="17220656"/>
                      <a:pt x="30434663" y="17222068"/>
                    </a:cubicBezTo>
                    <a:cubicBezTo>
                      <a:pt x="30439587" y="17223052"/>
                      <a:pt x="30444187" y="17225244"/>
                      <a:pt x="30448951" y="17226828"/>
                    </a:cubicBezTo>
                    <a:lnTo>
                      <a:pt x="30456095" y="17229212"/>
                    </a:lnTo>
                    <a:cubicBezTo>
                      <a:pt x="30458475" y="17230800"/>
                      <a:pt x="30461451" y="17231740"/>
                      <a:pt x="30463239" y="17233972"/>
                    </a:cubicBezTo>
                    <a:cubicBezTo>
                      <a:pt x="30464807" y="17235932"/>
                      <a:pt x="30465619" y="17238608"/>
                      <a:pt x="30465619" y="17241116"/>
                    </a:cubicBezTo>
                    <a:cubicBezTo>
                      <a:pt x="30465619" y="17247724"/>
                      <a:pt x="30466707" y="17265488"/>
                      <a:pt x="30458475" y="17272072"/>
                    </a:cubicBezTo>
                    <a:cubicBezTo>
                      <a:pt x="30456515" y="17273640"/>
                      <a:pt x="30453715" y="17273660"/>
                      <a:pt x="30451331" y="17274456"/>
                    </a:cubicBezTo>
                    <a:cubicBezTo>
                      <a:pt x="30445847" y="17278112"/>
                      <a:pt x="30443619" y="17280504"/>
                      <a:pt x="30437043" y="17281600"/>
                    </a:cubicBezTo>
                    <a:cubicBezTo>
                      <a:pt x="30434695" y="17281988"/>
                      <a:pt x="30427123" y="17281600"/>
                      <a:pt x="30425139" y="17281600"/>
                    </a:cubicBezTo>
                    <a:cubicBezTo>
                      <a:pt x="30418787" y="17279216"/>
                      <a:pt x="30411903" y="17277944"/>
                      <a:pt x="30406087" y="17274456"/>
                    </a:cubicBezTo>
                    <a:cubicBezTo>
                      <a:pt x="30403635" y="17272980"/>
                      <a:pt x="30402607" y="17269872"/>
                      <a:pt x="30401327" y="17267312"/>
                    </a:cubicBezTo>
                    <a:cubicBezTo>
                      <a:pt x="30398883" y="17262428"/>
                      <a:pt x="30397467" y="17252788"/>
                      <a:pt x="30396563" y="17248260"/>
                    </a:cubicBezTo>
                    <a:cubicBezTo>
                      <a:pt x="30397359" y="17240324"/>
                      <a:pt x="30394927" y="17231340"/>
                      <a:pt x="30398943" y="17224448"/>
                    </a:cubicBezTo>
                    <a:cubicBezTo>
                      <a:pt x="30401475" y="17220112"/>
                      <a:pt x="30413231" y="17219684"/>
                      <a:pt x="30413231" y="17219684"/>
                    </a:cubicBezTo>
                    <a:close/>
                    <a:moveTo>
                      <a:pt x="9979885" y="17218820"/>
                    </a:moveTo>
                    <a:cubicBezTo>
                      <a:pt x="9983856" y="17219612"/>
                      <a:pt x="9988003" y="17219780"/>
                      <a:pt x="9991793" y="17221200"/>
                    </a:cubicBezTo>
                    <a:cubicBezTo>
                      <a:pt x="10001674" y="17224908"/>
                      <a:pt x="9997459" y="17225396"/>
                      <a:pt x="10001317" y="17233108"/>
                    </a:cubicBezTo>
                    <a:cubicBezTo>
                      <a:pt x="10002598" y="17235668"/>
                      <a:pt x="10004489" y="17237872"/>
                      <a:pt x="10006077" y="17240252"/>
                    </a:cubicBezTo>
                    <a:lnTo>
                      <a:pt x="10010840" y="17254540"/>
                    </a:lnTo>
                    <a:cubicBezTo>
                      <a:pt x="10011633" y="17256920"/>
                      <a:pt x="10012614" y="17259248"/>
                      <a:pt x="10013223" y="17261684"/>
                    </a:cubicBezTo>
                    <a:lnTo>
                      <a:pt x="10015605" y="17271208"/>
                    </a:lnTo>
                    <a:cubicBezTo>
                      <a:pt x="10017194" y="17285500"/>
                      <a:pt x="10020058" y="17293568"/>
                      <a:pt x="10015605" y="17306928"/>
                    </a:cubicBezTo>
                    <a:cubicBezTo>
                      <a:pt x="10014697" y="17309640"/>
                      <a:pt x="10013076" y="17312280"/>
                      <a:pt x="10010840" y="17314068"/>
                    </a:cubicBezTo>
                    <a:cubicBezTo>
                      <a:pt x="10005183" y="17318596"/>
                      <a:pt x="10008857" y="17318040"/>
                      <a:pt x="10008462" y="17318832"/>
                    </a:cubicBezTo>
                    <a:cubicBezTo>
                      <a:pt x="10002110" y="17316452"/>
                      <a:pt x="9995227" y="17315176"/>
                      <a:pt x="9989409" y="17311688"/>
                    </a:cubicBezTo>
                    <a:cubicBezTo>
                      <a:pt x="9986955" y="17310216"/>
                      <a:pt x="9986672" y="17306568"/>
                      <a:pt x="9984649" y="17304544"/>
                    </a:cubicBezTo>
                    <a:cubicBezTo>
                      <a:pt x="9982625" y="17302520"/>
                      <a:pt x="9979885" y="17301368"/>
                      <a:pt x="9977504" y="17299784"/>
                    </a:cubicBezTo>
                    <a:cubicBezTo>
                      <a:pt x="9976711" y="17297400"/>
                      <a:pt x="9976248" y="17294884"/>
                      <a:pt x="9975125" y="17292640"/>
                    </a:cubicBezTo>
                    <a:cubicBezTo>
                      <a:pt x="9973845" y="17290080"/>
                      <a:pt x="9971523" y="17288108"/>
                      <a:pt x="9970360" y="17285496"/>
                    </a:cubicBezTo>
                    <a:cubicBezTo>
                      <a:pt x="9968319" y="17280908"/>
                      <a:pt x="9965597" y="17271208"/>
                      <a:pt x="9965597" y="17271208"/>
                    </a:cubicBezTo>
                    <a:cubicBezTo>
                      <a:pt x="9966393" y="17256920"/>
                      <a:pt x="9965957" y="17242512"/>
                      <a:pt x="9967980" y="17228344"/>
                    </a:cubicBezTo>
                    <a:cubicBezTo>
                      <a:pt x="9968385" y="17225512"/>
                      <a:pt x="9970505" y="17222988"/>
                      <a:pt x="9972741" y="17221200"/>
                    </a:cubicBezTo>
                    <a:cubicBezTo>
                      <a:pt x="9974701" y="17219632"/>
                      <a:pt x="9977504" y="17219612"/>
                      <a:pt x="9979885" y="17218820"/>
                    </a:cubicBezTo>
                    <a:close/>
                    <a:moveTo>
                      <a:pt x="28909359" y="17192900"/>
                    </a:moveTo>
                    <a:cubicBezTo>
                      <a:pt x="28916503" y="17193696"/>
                      <a:pt x="28923739" y="17193872"/>
                      <a:pt x="28930787" y="17195284"/>
                    </a:cubicBezTo>
                    <a:cubicBezTo>
                      <a:pt x="28935711" y="17196268"/>
                      <a:pt x="28940315" y="17198456"/>
                      <a:pt x="28945075" y="17200044"/>
                    </a:cubicBezTo>
                    <a:lnTo>
                      <a:pt x="28952219" y="17202424"/>
                    </a:lnTo>
                    <a:cubicBezTo>
                      <a:pt x="28954599" y="17204012"/>
                      <a:pt x="28957575" y="17204952"/>
                      <a:pt x="28959363" y="17207188"/>
                    </a:cubicBezTo>
                    <a:cubicBezTo>
                      <a:pt x="28960931" y="17209148"/>
                      <a:pt x="28961743" y="17211824"/>
                      <a:pt x="28961743" y="17214332"/>
                    </a:cubicBezTo>
                    <a:cubicBezTo>
                      <a:pt x="28961743" y="17220936"/>
                      <a:pt x="28962831" y="17238704"/>
                      <a:pt x="28954599" y="17245288"/>
                    </a:cubicBezTo>
                    <a:cubicBezTo>
                      <a:pt x="28952639" y="17246856"/>
                      <a:pt x="28949839" y="17246876"/>
                      <a:pt x="28947459" y="17247668"/>
                    </a:cubicBezTo>
                    <a:cubicBezTo>
                      <a:pt x="28941971" y="17251328"/>
                      <a:pt x="28939743" y="17253720"/>
                      <a:pt x="28933171" y="17254812"/>
                    </a:cubicBezTo>
                    <a:cubicBezTo>
                      <a:pt x="28930819" y="17255204"/>
                      <a:pt x="28923247" y="17254812"/>
                      <a:pt x="28921263" y="17254812"/>
                    </a:cubicBezTo>
                    <a:cubicBezTo>
                      <a:pt x="28914915" y="17252432"/>
                      <a:pt x="28908027" y="17251160"/>
                      <a:pt x="28902215" y="17247668"/>
                    </a:cubicBezTo>
                    <a:cubicBezTo>
                      <a:pt x="28899759" y="17246196"/>
                      <a:pt x="28898731" y="17243084"/>
                      <a:pt x="28897451" y="17240524"/>
                    </a:cubicBezTo>
                    <a:cubicBezTo>
                      <a:pt x="28895011" y="17235644"/>
                      <a:pt x="28893595" y="17226004"/>
                      <a:pt x="28892687" y="17221476"/>
                    </a:cubicBezTo>
                    <a:cubicBezTo>
                      <a:pt x="28893483" y="17213540"/>
                      <a:pt x="28891051" y="17204552"/>
                      <a:pt x="28895071" y="17197664"/>
                    </a:cubicBezTo>
                    <a:cubicBezTo>
                      <a:pt x="28897599" y="17193328"/>
                      <a:pt x="28909359" y="17192900"/>
                      <a:pt x="28909359" y="17192900"/>
                    </a:cubicBezTo>
                    <a:close/>
                    <a:moveTo>
                      <a:pt x="24523823" y="17128808"/>
                    </a:moveTo>
                    <a:cubicBezTo>
                      <a:pt x="24536447" y="17128808"/>
                      <a:pt x="24546683" y="17139044"/>
                      <a:pt x="24546683" y="17151668"/>
                    </a:cubicBezTo>
                    <a:cubicBezTo>
                      <a:pt x="24546683" y="17164296"/>
                      <a:pt x="24536447" y="17174528"/>
                      <a:pt x="24523823" y="17174528"/>
                    </a:cubicBezTo>
                    <a:cubicBezTo>
                      <a:pt x="24511199" y="17174528"/>
                      <a:pt x="24500963" y="17164296"/>
                      <a:pt x="24500963" y="17151668"/>
                    </a:cubicBezTo>
                    <a:cubicBezTo>
                      <a:pt x="24500963" y="17139044"/>
                      <a:pt x="24511199" y="17128808"/>
                      <a:pt x="24523823" y="17128808"/>
                    </a:cubicBezTo>
                    <a:close/>
                    <a:moveTo>
                      <a:pt x="24059479" y="17090708"/>
                    </a:moveTo>
                    <a:cubicBezTo>
                      <a:pt x="24072103" y="17090708"/>
                      <a:pt x="24082339" y="17100944"/>
                      <a:pt x="24082339" y="17113568"/>
                    </a:cubicBezTo>
                    <a:cubicBezTo>
                      <a:pt x="24082339" y="17126192"/>
                      <a:pt x="24072103" y="17136428"/>
                      <a:pt x="24059479" y="17136428"/>
                    </a:cubicBezTo>
                    <a:cubicBezTo>
                      <a:pt x="24046855" y="17136428"/>
                      <a:pt x="24036619" y="17126192"/>
                      <a:pt x="24036619" y="17113568"/>
                    </a:cubicBezTo>
                    <a:cubicBezTo>
                      <a:pt x="24036619" y="17100944"/>
                      <a:pt x="24046855" y="17090708"/>
                      <a:pt x="24059479" y="17090708"/>
                    </a:cubicBezTo>
                    <a:close/>
                    <a:moveTo>
                      <a:pt x="2751974" y="17085436"/>
                    </a:moveTo>
                    <a:cubicBezTo>
                      <a:pt x="2764596" y="17085436"/>
                      <a:pt x="2774828" y="17095668"/>
                      <a:pt x="2774828" y="17108296"/>
                    </a:cubicBezTo>
                    <a:cubicBezTo>
                      <a:pt x="2774828" y="17120920"/>
                      <a:pt x="2764596" y="17131156"/>
                      <a:pt x="2751974" y="17131156"/>
                    </a:cubicBezTo>
                    <a:cubicBezTo>
                      <a:pt x="2739349" y="17131156"/>
                      <a:pt x="2729108" y="17120920"/>
                      <a:pt x="2729108" y="17108296"/>
                    </a:cubicBezTo>
                    <a:cubicBezTo>
                      <a:pt x="2729108" y="17095668"/>
                      <a:pt x="2739349" y="17085436"/>
                      <a:pt x="2751974" y="17085436"/>
                    </a:cubicBezTo>
                    <a:close/>
                    <a:moveTo>
                      <a:pt x="26231975" y="17066896"/>
                    </a:moveTo>
                    <a:cubicBezTo>
                      <a:pt x="26244599" y="17066896"/>
                      <a:pt x="26254835" y="17077132"/>
                      <a:pt x="26254835" y="17089756"/>
                    </a:cubicBezTo>
                    <a:cubicBezTo>
                      <a:pt x="26254835" y="17102380"/>
                      <a:pt x="26244599" y="17112616"/>
                      <a:pt x="26231975" y="17112616"/>
                    </a:cubicBezTo>
                    <a:cubicBezTo>
                      <a:pt x="26219351" y="17112616"/>
                      <a:pt x="26209115" y="17102380"/>
                      <a:pt x="26209115" y="17089756"/>
                    </a:cubicBezTo>
                    <a:cubicBezTo>
                      <a:pt x="26209115" y="17077132"/>
                      <a:pt x="26219351" y="17066896"/>
                      <a:pt x="26231975" y="17066896"/>
                    </a:cubicBezTo>
                    <a:close/>
                    <a:moveTo>
                      <a:pt x="28284519" y="17032880"/>
                    </a:moveTo>
                    <a:cubicBezTo>
                      <a:pt x="28291663" y="17033676"/>
                      <a:pt x="28298899" y="17033852"/>
                      <a:pt x="28305947" y="17035264"/>
                    </a:cubicBezTo>
                    <a:cubicBezTo>
                      <a:pt x="28310871" y="17036248"/>
                      <a:pt x="28315475" y="17038436"/>
                      <a:pt x="28320235" y="17040024"/>
                    </a:cubicBezTo>
                    <a:lnTo>
                      <a:pt x="28327379" y="17042404"/>
                    </a:lnTo>
                    <a:cubicBezTo>
                      <a:pt x="28329759" y="17043992"/>
                      <a:pt x="28332735" y="17044932"/>
                      <a:pt x="28334523" y="17047168"/>
                    </a:cubicBezTo>
                    <a:cubicBezTo>
                      <a:pt x="28336091" y="17049128"/>
                      <a:pt x="28336903" y="17051804"/>
                      <a:pt x="28336903" y="17054312"/>
                    </a:cubicBezTo>
                    <a:cubicBezTo>
                      <a:pt x="28336903" y="17060916"/>
                      <a:pt x="28337991" y="17078684"/>
                      <a:pt x="28329759" y="17085268"/>
                    </a:cubicBezTo>
                    <a:cubicBezTo>
                      <a:pt x="28327799" y="17086836"/>
                      <a:pt x="28324999" y="17086856"/>
                      <a:pt x="28322619" y="17087648"/>
                    </a:cubicBezTo>
                    <a:cubicBezTo>
                      <a:pt x="28317131" y="17091308"/>
                      <a:pt x="28314903" y="17093700"/>
                      <a:pt x="28308331" y="17094792"/>
                    </a:cubicBezTo>
                    <a:cubicBezTo>
                      <a:pt x="28305979" y="17095184"/>
                      <a:pt x="28298407" y="17094792"/>
                      <a:pt x="28296423" y="17094792"/>
                    </a:cubicBezTo>
                    <a:cubicBezTo>
                      <a:pt x="28290075" y="17092412"/>
                      <a:pt x="28283187" y="17091140"/>
                      <a:pt x="28277375" y="17087648"/>
                    </a:cubicBezTo>
                    <a:cubicBezTo>
                      <a:pt x="28274919" y="17086176"/>
                      <a:pt x="28273891" y="17083064"/>
                      <a:pt x="28272611" y="17080504"/>
                    </a:cubicBezTo>
                    <a:cubicBezTo>
                      <a:pt x="28270171" y="17075624"/>
                      <a:pt x="28268755" y="17065984"/>
                      <a:pt x="28267847" y="17061456"/>
                    </a:cubicBezTo>
                    <a:cubicBezTo>
                      <a:pt x="28268643" y="17053520"/>
                      <a:pt x="28266211" y="17044532"/>
                      <a:pt x="28270231" y="17037644"/>
                    </a:cubicBezTo>
                    <a:cubicBezTo>
                      <a:pt x="28272759" y="17033308"/>
                      <a:pt x="28284519" y="17032880"/>
                      <a:pt x="28284519" y="17032880"/>
                    </a:cubicBezTo>
                    <a:close/>
                    <a:moveTo>
                      <a:pt x="34823427" y="17018796"/>
                    </a:moveTo>
                    <a:cubicBezTo>
                      <a:pt x="34830571" y="17019588"/>
                      <a:pt x="34837811" y="17019768"/>
                      <a:pt x="34844859" y="17021176"/>
                    </a:cubicBezTo>
                    <a:cubicBezTo>
                      <a:pt x="34849779" y="17022160"/>
                      <a:pt x="34854383" y="17024352"/>
                      <a:pt x="34859143" y="17025940"/>
                    </a:cubicBezTo>
                    <a:lnTo>
                      <a:pt x="34866287" y="17028320"/>
                    </a:lnTo>
                    <a:cubicBezTo>
                      <a:pt x="34868671" y="17029908"/>
                      <a:pt x="34871643" y="17030848"/>
                      <a:pt x="34873431" y="17033084"/>
                    </a:cubicBezTo>
                    <a:cubicBezTo>
                      <a:pt x="34874999" y="17035044"/>
                      <a:pt x="34875815" y="17037716"/>
                      <a:pt x="34875815" y="17040228"/>
                    </a:cubicBezTo>
                    <a:cubicBezTo>
                      <a:pt x="34875815" y="17046832"/>
                      <a:pt x="34876903" y="17064596"/>
                      <a:pt x="34868671" y="17071184"/>
                    </a:cubicBezTo>
                    <a:cubicBezTo>
                      <a:pt x="34866711" y="17072752"/>
                      <a:pt x="34863907" y="17072768"/>
                      <a:pt x="34861527" y="17073564"/>
                    </a:cubicBezTo>
                    <a:cubicBezTo>
                      <a:pt x="34856039" y="17077220"/>
                      <a:pt x="34853811" y="17079612"/>
                      <a:pt x="34847239" y="17080708"/>
                    </a:cubicBezTo>
                    <a:cubicBezTo>
                      <a:pt x="34844891" y="17081100"/>
                      <a:pt x="34837315" y="17080708"/>
                      <a:pt x="34835331" y="17080708"/>
                    </a:cubicBezTo>
                    <a:cubicBezTo>
                      <a:pt x="34828983" y="17078328"/>
                      <a:pt x="34822099" y="17077052"/>
                      <a:pt x="34816283" y="17073564"/>
                    </a:cubicBezTo>
                    <a:cubicBezTo>
                      <a:pt x="34813827" y="17072092"/>
                      <a:pt x="34812799" y="17068980"/>
                      <a:pt x="34811519" y="17066420"/>
                    </a:cubicBezTo>
                    <a:cubicBezTo>
                      <a:pt x="34809079" y="17061540"/>
                      <a:pt x="34807663" y="17051896"/>
                      <a:pt x="34806759" y="17047368"/>
                    </a:cubicBezTo>
                    <a:cubicBezTo>
                      <a:pt x="34807551" y="17039432"/>
                      <a:pt x="34805119" y="17030448"/>
                      <a:pt x="34809139" y="17023556"/>
                    </a:cubicBezTo>
                    <a:cubicBezTo>
                      <a:pt x="34811667" y="17019220"/>
                      <a:pt x="34823427" y="17018796"/>
                      <a:pt x="34823427" y="17018796"/>
                    </a:cubicBezTo>
                    <a:close/>
                    <a:moveTo>
                      <a:pt x="23995187" y="16957360"/>
                    </a:moveTo>
                    <a:cubicBezTo>
                      <a:pt x="24007811" y="16957360"/>
                      <a:pt x="24018047" y="16967592"/>
                      <a:pt x="24018047" y="16980220"/>
                    </a:cubicBezTo>
                    <a:cubicBezTo>
                      <a:pt x="24018047" y="16992844"/>
                      <a:pt x="24007811" y="17003080"/>
                      <a:pt x="23995187" y="17003080"/>
                    </a:cubicBezTo>
                    <a:cubicBezTo>
                      <a:pt x="23982559" y="17003080"/>
                      <a:pt x="23972327" y="16992844"/>
                      <a:pt x="23972327" y="16980220"/>
                    </a:cubicBezTo>
                    <a:cubicBezTo>
                      <a:pt x="23972327" y="16967592"/>
                      <a:pt x="23982559" y="16957360"/>
                      <a:pt x="23995187" y="16957360"/>
                    </a:cubicBezTo>
                    <a:close/>
                    <a:moveTo>
                      <a:pt x="26298651" y="16952596"/>
                    </a:moveTo>
                    <a:cubicBezTo>
                      <a:pt x="26311275" y="16952596"/>
                      <a:pt x="26321511" y="16962832"/>
                      <a:pt x="26321511" y="16975456"/>
                    </a:cubicBezTo>
                    <a:cubicBezTo>
                      <a:pt x="26321511" y="16988080"/>
                      <a:pt x="26311275" y="16998316"/>
                      <a:pt x="26298651" y="16998316"/>
                    </a:cubicBezTo>
                    <a:cubicBezTo>
                      <a:pt x="26286027" y="16998316"/>
                      <a:pt x="26275791" y="16988080"/>
                      <a:pt x="26275791" y="16975456"/>
                    </a:cubicBezTo>
                    <a:cubicBezTo>
                      <a:pt x="26275791" y="16962832"/>
                      <a:pt x="26286027" y="16952596"/>
                      <a:pt x="26298651" y="16952596"/>
                    </a:cubicBezTo>
                    <a:close/>
                    <a:moveTo>
                      <a:pt x="23606263" y="16926224"/>
                    </a:moveTo>
                    <a:cubicBezTo>
                      <a:pt x="23610855" y="16927568"/>
                      <a:pt x="23616863" y="16931288"/>
                      <a:pt x="23624887" y="16938308"/>
                    </a:cubicBezTo>
                    <a:cubicBezTo>
                      <a:pt x="23638671" y="16950368"/>
                      <a:pt x="23640127" y="16973868"/>
                      <a:pt x="23655367" y="16984028"/>
                    </a:cubicBezTo>
                    <a:cubicBezTo>
                      <a:pt x="23670607" y="16994188"/>
                      <a:pt x="23683711" y="17008716"/>
                      <a:pt x="23701083" y="17014508"/>
                    </a:cubicBezTo>
                    <a:cubicBezTo>
                      <a:pt x="23708703" y="17017048"/>
                      <a:pt x="23716759" y="17018536"/>
                      <a:pt x="23723943" y="17022128"/>
                    </a:cubicBezTo>
                    <a:cubicBezTo>
                      <a:pt x="23783031" y="17051672"/>
                      <a:pt x="23712207" y="17025836"/>
                      <a:pt x="23769663" y="17044988"/>
                    </a:cubicBezTo>
                    <a:cubicBezTo>
                      <a:pt x="23798583" y="17088368"/>
                      <a:pt x="23768127" y="17052820"/>
                      <a:pt x="23807763" y="17075468"/>
                    </a:cubicBezTo>
                    <a:cubicBezTo>
                      <a:pt x="23818791" y="17081768"/>
                      <a:pt x="23827911" y="17090948"/>
                      <a:pt x="23838243" y="17098328"/>
                    </a:cubicBezTo>
                    <a:cubicBezTo>
                      <a:pt x="23845695" y="17103652"/>
                      <a:pt x="23853483" y="17108488"/>
                      <a:pt x="23861103" y="17113568"/>
                    </a:cubicBezTo>
                    <a:cubicBezTo>
                      <a:pt x="23866183" y="17121188"/>
                      <a:pt x="23872247" y="17128236"/>
                      <a:pt x="23876343" y="17136428"/>
                    </a:cubicBezTo>
                    <a:cubicBezTo>
                      <a:pt x="23879935" y="17143612"/>
                      <a:pt x="23878947" y="17153016"/>
                      <a:pt x="23883963" y="17159288"/>
                    </a:cubicBezTo>
                    <a:cubicBezTo>
                      <a:pt x="23889687" y="17166440"/>
                      <a:pt x="23899203" y="17169448"/>
                      <a:pt x="23906823" y="17174528"/>
                    </a:cubicBezTo>
                    <a:cubicBezTo>
                      <a:pt x="23911903" y="17189768"/>
                      <a:pt x="23913155" y="17206884"/>
                      <a:pt x="23922063" y="17220248"/>
                    </a:cubicBezTo>
                    <a:cubicBezTo>
                      <a:pt x="23927143" y="17227868"/>
                      <a:pt x="23935083" y="17234224"/>
                      <a:pt x="23937303" y="17243108"/>
                    </a:cubicBezTo>
                    <a:cubicBezTo>
                      <a:pt x="23938175" y="17246592"/>
                      <a:pt x="23930955" y="17249460"/>
                      <a:pt x="23929683" y="17250728"/>
                    </a:cubicBezTo>
                    <a:cubicBezTo>
                      <a:pt x="23906823" y="17245648"/>
                      <a:pt x="23883731" y="17241524"/>
                      <a:pt x="23861103" y="17235488"/>
                    </a:cubicBezTo>
                    <a:cubicBezTo>
                      <a:pt x="23845583" y="17231348"/>
                      <a:pt x="23815383" y="17220248"/>
                      <a:pt x="23815383" y="17220248"/>
                    </a:cubicBezTo>
                    <a:cubicBezTo>
                      <a:pt x="23774743" y="17159288"/>
                      <a:pt x="23828083" y="17232948"/>
                      <a:pt x="23777283" y="17182148"/>
                    </a:cubicBezTo>
                    <a:cubicBezTo>
                      <a:pt x="23726483" y="17131348"/>
                      <a:pt x="23800143" y="17184688"/>
                      <a:pt x="23739183" y="17144048"/>
                    </a:cubicBezTo>
                    <a:cubicBezTo>
                      <a:pt x="23734103" y="17136428"/>
                      <a:pt x="23730419" y="17127664"/>
                      <a:pt x="23723943" y="17121188"/>
                    </a:cubicBezTo>
                    <a:cubicBezTo>
                      <a:pt x="23717467" y="17114712"/>
                      <a:pt x="23706807" y="17113100"/>
                      <a:pt x="23701083" y="17105948"/>
                    </a:cubicBezTo>
                    <a:cubicBezTo>
                      <a:pt x="23671531" y="17069004"/>
                      <a:pt x="23720479" y="17092092"/>
                      <a:pt x="23670607" y="17075468"/>
                    </a:cubicBezTo>
                    <a:cubicBezTo>
                      <a:pt x="23668067" y="17067848"/>
                      <a:pt x="23668667" y="17058288"/>
                      <a:pt x="23662987" y="17052608"/>
                    </a:cubicBezTo>
                    <a:cubicBezTo>
                      <a:pt x="23650035" y="17039656"/>
                      <a:pt x="23617267" y="17022128"/>
                      <a:pt x="23617267" y="17022128"/>
                    </a:cubicBezTo>
                    <a:cubicBezTo>
                      <a:pt x="23614727" y="17014508"/>
                      <a:pt x="23613239" y="17006452"/>
                      <a:pt x="23609647" y="16999268"/>
                    </a:cubicBezTo>
                    <a:cubicBezTo>
                      <a:pt x="23580103" y="16940184"/>
                      <a:pt x="23605943" y="17011008"/>
                      <a:pt x="23586787" y="16953548"/>
                    </a:cubicBezTo>
                    <a:cubicBezTo>
                      <a:pt x="23591435" y="16939604"/>
                      <a:pt x="23592487" y="16922204"/>
                      <a:pt x="23606263" y="16926224"/>
                    </a:cubicBezTo>
                    <a:close/>
                    <a:moveTo>
                      <a:pt x="23930891" y="16914496"/>
                    </a:moveTo>
                    <a:cubicBezTo>
                      <a:pt x="23943519" y="16914496"/>
                      <a:pt x="23953751" y="16924732"/>
                      <a:pt x="23953751" y="16937356"/>
                    </a:cubicBezTo>
                    <a:cubicBezTo>
                      <a:pt x="23953751" y="16949980"/>
                      <a:pt x="23943519" y="16960216"/>
                      <a:pt x="23930891" y="16960216"/>
                    </a:cubicBezTo>
                    <a:cubicBezTo>
                      <a:pt x="23918267" y="16960216"/>
                      <a:pt x="23908031" y="16949980"/>
                      <a:pt x="23908031" y="16937356"/>
                    </a:cubicBezTo>
                    <a:cubicBezTo>
                      <a:pt x="23908031" y="16924732"/>
                      <a:pt x="23918267" y="16914496"/>
                      <a:pt x="23930891" y="16914496"/>
                    </a:cubicBezTo>
                    <a:close/>
                    <a:moveTo>
                      <a:pt x="30862679" y="16894596"/>
                    </a:moveTo>
                    <a:cubicBezTo>
                      <a:pt x="30869823" y="16895388"/>
                      <a:pt x="30877063" y="16895568"/>
                      <a:pt x="30884111" y="16896976"/>
                    </a:cubicBezTo>
                    <a:cubicBezTo>
                      <a:pt x="30889031" y="16897960"/>
                      <a:pt x="30893635" y="16900152"/>
                      <a:pt x="30898395" y="16901740"/>
                    </a:cubicBezTo>
                    <a:lnTo>
                      <a:pt x="30905539" y="16904120"/>
                    </a:lnTo>
                    <a:cubicBezTo>
                      <a:pt x="30907923" y="16905708"/>
                      <a:pt x="30910895" y="16906648"/>
                      <a:pt x="30912683" y="16908884"/>
                    </a:cubicBezTo>
                    <a:cubicBezTo>
                      <a:pt x="30914251" y="16910844"/>
                      <a:pt x="30915067" y="16913516"/>
                      <a:pt x="30915067" y="16916028"/>
                    </a:cubicBezTo>
                    <a:cubicBezTo>
                      <a:pt x="30915067" y="16922632"/>
                      <a:pt x="30916155" y="16940396"/>
                      <a:pt x="30907923" y="16946984"/>
                    </a:cubicBezTo>
                    <a:cubicBezTo>
                      <a:pt x="30905963" y="16948552"/>
                      <a:pt x="30903159" y="16948568"/>
                      <a:pt x="30900779" y="16949364"/>
                    </a:cubicBezTo>
                    <a:cubicBezTo>
                      <a:pt x="30895291" y="16953020"/>
                      <a:pt x="30893063" y="16955412"/>
                      <a:pt x="30886491" y="16956508"/>
                    </a:cubicBezTo>
                    <a:cubicBezTo>
                      <a:pt x="30884143" y="16956900"/>
                      <a:pt x="30876567" y="16956508"/>
                      <a:pt x="30874583" y="16956508"/>
                    </a:cubicBezTo>
                    <a:cubicBezTo>
                      <a:pt x="30868235" y="16954128"/>
                      <a:pt x="30861351" y="16952852"/>
                      <a:pt x="30855535" y="16949364"/>
                    </a:cubicBezTo>
                    <a:cubicBezTo>
                      <a:pt x="30853079" y="16947892"/>
                      <a:pt x="30852051" y="16944780"/>
                      <a:pt x="30850771" y="16942220"/>
                    </a:cubicBezTo>
                    <a:cubicBezTo>
                      <a:pt x="30848331" y="16937340"/>
                      <a:pt x="30846915" y="16927696"/>
                      <a:pt x="30846011" y="16923168"/>
                    </a:cubicBezTo>
                    <a:cubicBezTo>
                      <a:pt x="30846803" y="16915232"/>
                      <a:pt x="30844371" y="16906248"/>
                      <a:pt x="30848391" y="16899356"/>
                    </a:cubicBezTo>
                    <a:cubicBezTo>
                      <a:pt x="30850919" y="16895020"/>
                      <a:pt x="30862679" y="16894596"/>
                      <a:pt x="30862679" y="16894596"/>
                    </a:cubicBezTo>
                    <a:close/>
                    <a:moveTo>
                      <a:pt x="24323799" y="16854964"/>
                    </a:moveTo>
                    <a:cubicBezTo>
                      <a:pt x="24336423" y="16854964"/>
                      <a:pt x="24346659" y="16865200"/>
                      <a:pt x="24346659" y="16877824"/>
                    </a:cubicBezTo>
                    <a:cubicBezTo>
                      <a:pt x="24346659" y="16890452"/>
                      <a:pt x="24336423" y="16900684"/>
                      <a:pt x="24323799" y="16900684"/>
                    </a:cubicBezTo>
                    <a:cubicBezTo>
                      <a:pt x="24311175" y="16900684"/>
                      <a:pt x="24300939" y="16890452"/>
                      <a:pt x="24300939" y="16877824"/>
                    </a:cubicBezTo>
                    <a:cubicBezTo>
                      <a:pt x="24300939" y="16865200"/>
                      <a:pt x="24311175" y="16854964"/>
                      <a:pt x="24323799" y="16854964"/>
                    </a:cubicBezTo>
                    <a:close/>
                    <a:moveTo>
                      <a:pt x="28505499" y="16834760"/>
                    </a:moveTo>
                    <a:cubicBezTo>
                      <a:pt x="28512643" y="16835556"/>
                      <a:pt x="28519879" y="16835732"/>
                      <a:pt x="28526927" y="16837144"/>
                    </a:cubicBezTo>
                    <a:cubicBezTo>
                      <a:pt x="28531851" y="16838128"/>
                      <a:pt x="28536455" y="16840316"/>
                      <a:pt x="28541215" y="16841904"/>
                    </a:cubicBezTo>
                    <a:lnTo>
                      <a:pt x="28548359" y="16844284"/>
                    </a:lnTo>
                    <a:cubicBezTo>
                      <a:pt x="28550739" y="16845872"/>
                      <a:pt x="28553715" y="16846812"/>
                      <a:pt x="28555503" y="16849048"/>
                    </a:cubicBezTo>
                    <a:cubicBezTo>
                      <a:pt x="28557071" y="16851008"/>
                      <a:pt x="28557883" y="16853684"/>
                      <a:pt x="28557883" y="16856192"/>
                    </a:cubicBezTo>
                    <a:cubicBezTo>
                      <a:pt x="28557883" y="16862796"/>
                      <a:pt x="28558971" y="16880564"/>
                      <a:pt x="28550739" y="16887148"/>
                    </a:cubicBezTo>
                    <a:cubicBezTo>
                      <a:pt x="28548779" y="16888716"/>
                      <a:pt x="28545979" y="16888736"/>
                      <a:pt x="28543599" y="16889528"/>
                    </a:cubicBezTo>
                    <a:cubicBezTo>
                      <a:pt x="28538111" y="16893188"/>
                      <a:pt x="28535883" y="16895580"/>
                      <a:pt x="28529311" y="16896672"/>
                    </a:cubicBezTo>
                    <a:cubicBezTo>
                      <a:pt x="28526959" y="16897064"/>
                      <a:pt x="28519387" y="16896672"/>
                      <a:pt x="28517403" y="16896672"/>
                    </a:cubicBezTo>
                    <a:cubicBezTo>
                      <a:pt x="28511055" y="16894292"/>
                      <a:pt x="28504167" y="16893020"/>
                      <a:pt x="28498355" y="16889528"/>
                    </a:cubicBezTo>
                    <a:cubicBezTo>
                      <a:pt x="28495899" y="16888056"/>
                      <a:pt x="28494871" y="16884944"/>
                      <a:pt x="28493591" y="16882384"/>
                    </a:cubicBezTo>
                    <a:cubicBezTo>
                      <a:pt x="28491151" y="16877504"/>
                      <a:pt x="28489735" y="16867864"/>
                      <a:pt x="28488827" y="16863336"/>
                    </a:cubicBezTo>
                    <a:cubicBezTo>
                      <a:pt x="28489623" y="16855400"/>
                      <a:pt x="28487191" y="16846412"/>
                      <a:pt x="28491211" y="16839524"/>
                    </a:cubicBezTo>
                    <a:cubicBezTo>
                      <a:pt x="28493739" y="16835188"/>
                      <a:pt x="28505499" y="16834760"/>
                      <a:pt x="28505499" y="16834760"/>
                    </a:cubicBezTo>
                    <a:close/>
                    <a:moveTo>
                      <a:pt x="30479079" y="16827140"/>
                    </a:moveTo>
                    <a:cubicBezTo>
                      <a:pt x="30486223" y="16827936"/>
                      <a:pt x="30493459" y="16828112"/>
                      <a:pt x="30500507" y="16829524"/>
                    </a:cubicBezTo>
                    <a:cubicBezTo>
                      <a:pt x="30505431" y="16830508"/>
                      <a:pt x="30510035" y="16832696"/>
                      <a:pt x="30514795" y="16834284"/>
                    </a:cubicBezTo>
                    <a:lnTo>
                      <a:pt x="30521939" y="16836664"/>
                    </a:lnTo>
                    <a:cubicBezTo>
                      <a:pt x="30524319" y="16838252"/>
                      <a:pt x="30527295" y="16839192"/>
                      <a:pt x="30529083" y="16841428"/>
                    </a:cubicBezTo>
                    <a:cubicBezTo>
                      <a:pt x="30530651" y="16843388"/>
                      <a:pt x="30531463" y="16846064"/>
                      <a:pt x="30531463" y="16848572"/>
                    </a:cubicBezTo>
                    <a:cubicBezTo>
                      <a:pt x="30531463" y="16855176"/>
                      <a:pt x="30532551" y="16872944"/>
                      <a:pt x="30524319" y="16879528"/>
                    </a:cubicBezTo>
                    <a:cubicBezTo>
                      <a:pt x="30522359" y="16881096"/>
                      <a:pt x="30519559" y="16881116"/>
                      <a:pt x="30517179" y="16881908"/>
                    </a:cubicBezTo>
                    <a:cubicBezTo>
                      <a:pt x="30511691" y="16885568"/>
                      <a:pt x="30509463" y="16887960"/>
                      <a:pt x="30502891" y="16889052"/>
                    </a:cubicBezTo>
                    <a:cubicBezTo>
                      <a:pt x="30500539" y="16889444"/>
                      <a:pt x="30492967" y="16889052"/>
                      <a:pt x="30490983" y="16889052"/>
                    </a:cubicBezTo>
                    <a:cubicBezTo>
                      <a:pt x="30484635" y="16886672"/>
                      <a:pt x="30477747" y="16885400"/>
                      <a:pt x="30471935" y="16881908"/>
                    </a:cubicBezTo>
                    <a:cubicBezTo>
                      <a:pt x="30469479" y="16880436"/>
                      <a:pt x="30468451" y="16877324"/>
                      <a:pt x="30467171" y="16874764"/>
                    </a:cubicBezTo>
                    <a:cubicBezTo>
                      <a:pt x="30464731" y="16869884"/>
                      <a:pt x="30463315" y="16860244"/>
                      <a:pt x="30462407" y="16855716"/>
                    </a:cubicBezTo>
                    <a:cubicBezTo>
                      <a:pt x="30463203" y="16847780"/>
                      <a:pt x="30460771" y="16838792"/>
                      <a:pt x="30464791" y="16831904"/>
                    </a:cubicBezTo>
                    <a:cubicBezTo>
                      <a:pt x="30467319" y="16827568"/>
                      <a:pt x="30479079" y="16827140"/>
                      <a:pt x="30479079" y="16827140"/>
                    </a:cubicBezTo>
                    <a:close/>
                    <a:moveTo>
                      <a:pt x="31191327" y="16800196"/>
                    </a:moveTo>
                    <a:cubicBezTo>
                      <a:pt x="31203951" y="16800196"/>
                      <a:pt x="31214187" y="16810432"/>
                      <a:pt x="31214187" y="16823056"/>
                    </a:cubicBezTo>
                    <a:cubicBezTo>
                      <a:pt x="31214187" y="16835680"/>
                      <a:pt x="31203951" y="16845916"/>
                      <a:pt x="31191327" y="16845916"/>
                    </a:cubicBezTo>
                    <a:cubicBezTo>
                      <a:pt x="31178699" y="16845916"/>
                      <a:pt x="31168467" y="16835680"/>
                      <a:pt x="31168467" y="16823056"/>
                    </a:cubicBezTo>
                    <a:cubicBezTo>
                      <a:pt x="31168467" y="16810432"/>
                      <a:pt x="31178699" y="16800196"/>
                      <a:pt x="31191327" y="16800196"/>
                    </a:cubicBezTo>
                    <a:close/>
                    <a:moveTo>
                      <a:pt x="23547511" y="16788288"/>
                    </a:moveTo>
                    <a:cubicBezTo>
                      <a:pt x="23560139" y="16788288"/>
                      <a:pt x="23570375" y="16798524"/>
                      <a:pt x="23570375" y="16811148"/>
                    </a:cubicBezTo>
                    <a:cubicBezTo>
                      <a:pt x="23570375" y="16823776"/>
                      <a:pt x="23560139" y="16834008"/>
                      <a:pt x="23547511" y="16834008"/>
                    </a:cubicBezTo>
                    <a:cubicBezTo>
                      <a:pt x="23534887" y="16834008"/>
                      <a:pt x="23524651" y="16823776"/>
                      <a:pt x="23524651" y="16811148"/>
                    </a:cubicBezTo>
                    <a:cubicBezTo>
                      <a:pt x="23524651" y="16798524"/>
                      <a:pt x="23534887" y="16788288"/>
                      <a:pt x="23547511" y="16788288"/>
                    </a:cubicBezTo>
                    <a:close/>
                    <a:moveTo>
                      <a:pt x="24285699" y="16774003"/>
                    </a:moveTo>
                    <a:cubicBezTo>
                      <a:pt x="24298323" y="16774003"/>
                      <a:pt x="24308559" y="16784236"/>
                      <a:pt x="24308559" y="16796864"/>
                    </a:cubicBezTo>
                    <a:cubicBezTo>
                      <a:pt x="24308559" y="16809488"/>
                      <a:pt x="24298323" y="16819724"/>
                      <a:pt x="24285699" y="16819724"/>
                    </a:cubicBezTo>
                    <a:cubicBezTo>
                      <a:pt x="24273075" y="16819724"/>
                      <a:pt x="24262839" y="16809488"/>
                      <a:pt x="24262839" y="16796864"/>
                    </a:cubicBezTo>
                    <a:cubicBezTo>
                      <a:pt x="24262839" y="16784236"/>
                      <a:pt x="24273075" y="16774003"/>
                      <a:pt x="24285699" y="16774003"/>
                    </a:cubicBezTo>
                    <a:close/>
                    <a:moveTo>
                      <a:pt x="30700959" y="16765055"/>
                    </a:moveTo>
                    <a:cubicBezTo>
                      <a:pt x="30708103" y="16765847"/>
                      <a:pt x="30715343" y="16766027"/>
                      <a:pt x="30722391" y="16767435"/>
                    </a:cubicBezTo>
                    <a:cubicBezTo>
                      <a:pt x="30727311" y="16768419"/>
                      <a:pt x="30731915" y="16770611"/>
                      <a:pt x="30736675" y="16772199"/>
                    </a:cubicBezTo>
                    <a:lnTo>
                      <a:pt x="30743819" y="16774579"/>
                    </a:lnTo>
                    <a:cubicBezTo>
                      <a:pt x="30746203" y="16776167"/>
                      <a:pt x="30749175" y="16777107"/>
                      <a:pt x="30750963" y="16779344"/>
                    </a:cubicBezTo>
                    <a:cubicBezTo>
                      <a:pt x="30752531" y="16781304"/>
                      <a:pt x="30753347" y="16783976"/>
                      <a:pt x="30753347" y="16786488"/>
                    </a:cubicBezTo>
                    <a:cubicBezTo>
                      <a:pt x="30753347" y="16793092"/>
                      <a:pt x="30754435" y="16810856"/>
                      <a:pt x="30746203" y="16817444"/>
                    </a:cubicBezTo>
                    <a:cubicBezTo>
                      <a:pt x="30744243" y="16819012"/>
                      <a:pt x="30741439" y="16819028"/>
                      <a:pt x="30739059" y="16819824"/>
                    </a:cubicBezTo>
                    <a:cubicBezTo>
                      <a:pt x="30733571" y="16823480"/>
                      <a:pt x="30731343" y="16825872"/>
                      <a:pt x="30724771" y="16826968"/>
                    </a:cubicBezTo>
                    <a:cubicBezTo>
                      <a:pt x="30722423" y="16827360"/>
                      <a:pt x="30714847" y="16826968"/>
                      <a:pt x="30712863" y="16826968"/>
                    </a:cubicBezTo>
                    <a:cubicBezTo>
                      <a:pt x="30706515" y="16824588"/>
                      <a:pt x="30699631" y="16823312"/>
                      <a:pt x="30693815" y="16819824"/>
                    </a:cubicBezTo>
                    <a:cubicBezTo>
                      <a:pt x="30691359" y="16818352"/>
                      <a:pt x="30690331" y="16815240"/>
                      <a:pt x="30689051" y="16812680"/>
                    </a:cubicBezTo>
                    <a:cubicBezTo>
                      <a:pt x="30686611" y="16807800"/>
                      <a:pt x="30685195" y="16798156"/>
                      <a:pt x="30684291" y="16793628"/>
                    </a:cubicBezTo>
                    <a:cubicBezTo>
                      <a:pt x="30685083" y="16785692"/>
                      <a:pt x="30682651" y="16776707"/>
                      <a:pt x="30686671" y="16769815"/>
                    </a:cubicBezTo>
                    <a:cubicBezTo>
                      <a:pt x="30689199" y="16765479"/>
                      <a:pt x="30700959" y="16765055"/>
                      <a:pt x="30700959" y="16765055"/>
                    </a:cubicBezTo>
                    <a:close/>
                    <a:moveTo>
                      <a:pt x="27035251" y="16755747"/>
                    </a:moveTo>
                    <a:cubicBezTo>
                      <a:pt x="27047875" y="16755747"/>
                      <a:pt x="27058111" y="16765979"/>
                      <a:pt x="27058111" y="16778608"/>
                    </a:cubicBezTo>
                    <a:cubicBezTo>
                      <a:pt x="27058111" y="16791232"/>
                      <a:pt x="27047875" y="16801468"/>
                      <a:pt x="27035251" y="16801468"/>
                    </a:cubicBezTo>
                    <a:cubicBezTo>
                      <a:pt x="27022627" y="16801468"/>
                      <a:pt x="27012391" y="16791232"/>
                      <a:pt x="27012391" y="16778608"/>
                    </a:cubicBezTo>
                    <a:cubicBezTo>
                      <a:pt x="27012391" y="16765979"/>
                      <a:pt x="27022627" y="16755747"/>
                      <a:pt x="27035251" y="16755747"/>
                    </a:cubicBezTo>
                    <a:close/>
                    <a:moveTo>
                      <a:pt x="28269279" y="16697599"/>
                    </a:moveTo>
                    <a:cubicBezTo>
                      <a:pt x="28276423" y="16698395"/>
                      <a:pt x="28283659" y="16698571"/>
                      <a:pt x="28290707" y="16699983"/>
                    </a:cubicBezTo>
                    <a:cubicBezTo>
                      <a:pt x="28295631" y="16700967"/>
                      <a:pt x="28300235" y="16703155"/>
                      <a:pt x="28304995" y="16704743"/>
                    </a:cubicBezTo>
                    <a:lnTo>
                      <a:pt x="28312139" y="16707123"/>
                    </a:lnTo>
                    <a:cubicBezTo>
                      <a:pt x="28314519" y="16708711"/>
                      <a:pt x="28317495" y="16709651"/>
                      <a:pt x="28319283" y="16711887"/>
                    </a:cubicBezTo>
                    <a:cubicBezTo>
                      <a:pt x="28320851" y="16713847"/>
                      <a:pt x="28321663" y="16716523"/>
                      <a:pt x="28321663" y="16719031"/>
                    </a:cubicBezTo>
                    <a:cubicBezTo>
                      <a:pt x="28321663" y="16725635"/>
                      <a:pt x="28322751" y="16743403"/>
                      <a:pt x="28314519" y="16749987"/>
                    </a:cubicBezTo>
                    <a:cubicBezTo>
                      <a:pt x="28312559" y="16751555"/>
                      <a:pt x="28309759" y="16751575"/>
                      <a:pt x="28307379" y="16752367"/>
                    </a:cubicBezTo>
                    <a:cubicBezTo>
                      <a:pt x="28301891" y="16756027"/>
                      <a:pt x="28299663" y="16758419"/>
                      <a:pt x="28293091" y="16759511"/>
                    </a:cubicBezTo>
                    <a:cubicBezTo>
                      <a:pt x="28290739" y="16759903"/>
                      <a:pt x="28283167" y="16759511"/>
                      <a:pt x="28281183" y="16759511"/>
                    </a:cubicBezTo>
                    <a:cubicBezTo>
                      <a:pt x="28274835" y="16757131"/>
                      <a:pt x="28267947" y="16755859"/>
                      <a:pt x="28262135" y="16752367"/>
                    </a:cubicBezTo>
                    <a:cubicBezTo>
                      <a:pt x="28259679" y="16750895"/>
                      <a:pt x="28258651" y="16747783"/>
                      <a:pt x="28257371" y="16745223"/>
                    </a:cubicBezTo>
                    <a:cubicBezTo>
                      <a:pt x="28254931" y="16740343"/>
                      <a:pt x="28253515" y="16730703"/>
                      <a:pt x="28252607" y="16726175"/>
                    </a:cubicBezTo>
                    <a:cubicBezTo>
                      <a:pt x="28253403" y="16718239"/>
                      <a:pt x="28250971" y="16709251"/>
                      <a:pt x="28254991" y="16702363"/>
                    </a:cubicBezTo>
                    <a:cubicBezTo>
                      <a:pt x="28257519" y="16698027"/>
                      <a:pt x="28269279" y="16697599"/>
                      <a:pt x="28269279" y="16697599"/>
                    </a:cubicBezTo>
                    <a:close/>
                    <a:moveTo>
                      <a:pt x="22887905" y="16690657"/>
                    </a:moveTo>
                    <a:cubicBezTo>
                      <a:pt x="22900531" y="16690657"/>
                      <a:pt x="22910765" y="16700891"/>
                      <a:pt x="22910765" y="16713519"/>
                    </a:cubicBezTo>
                    <a:cubicBezTo>
                      <a:pt x="22910765" y="16726143"/>
                      <a:pt x="22900531" y="16736379"/>
                      <a:pt x="22887905" y="16736379"/>
                    </a:cubicBezTo>
                    <a:cubicBezTo>
                      <a:pt x="22875279" y="16736379"/>
                      <a:pt x="22865043" y="16726143"/>
                      <a:pt x="22865043" y="16713519"/>
                    </a:cubicBezTo>
                    <a:cubicBezTo>
                      <a:pt x="22865043" y="16700891"/>
                      <a:pt x="22875279" y="16690657"/>
                      <a:pt x="22887905" y="16690657"/>
                    </a:cubicBezTo>
                    <a:close/>
                    <a:moveTo>
                      <a:pt x="26451051" y="16603345"/>
                    </a:moveTo>
                    <a:cubicBezTo>
                      <a:pt x="26463675" y="16603345"/>
                      <a:pt x="26473911" y="16613580"/>
                      <a:pt x="26473911" y="16626205"/>
                    </a:cubicBezTo>
                    <a:cubicBezTo>
                      <a:pt x="26473911" y="16638830"/>
                      <a:pt x="26463675" y="16649065"/>
                      <a:pt x="26451051" y="16649065"/>
                    </a:cubicBezTo>
                    <a:cubicBezTo>
                      <a:pt x="26438427" y="16649065"/>
                      <a:pt x="26428191" y="16638830"/>
                      <a:pt x="26428191" y="16626205"/>
                    </a:cubicBezTo>
                    <a:cubicBezTo>
                      <a:pt x="26428191" y="16613580"/>
                      <a:pt x="26438427" y="16603345"/>
                      <a:pt x="26451051" y="16603345"/>
                    </a:cubicBezTo>
                    <a:close/>
                    <a:moveTo>
                      <a:pt x="23445119" y="16495394"/>
                    </a:moveTo>
                    <a:cubicBezTo>
                      <a:pt x="23457743" y="16495394"/>
                      <a:pt x="23467979" y="16505629"/>
                      <a:pt x="23467979" y="16518254"/>
                    </a:cubicBezTo>
                    <a:cubicBezTo>
                      <a:pt x="23467979" y="16530879"/>
                      <a:pt x="23457743" y="16541114"/>
                      <a:pt x="23445119" y="16541114"/>
                    </a:cubicBezTo>
                    <a:cubicBezTo>
                      <a:pt x="23432491" y="16541114"/>
                      <a:pt x="23422259" y="16530879"/>
                      <a:pt x="23422259" y="16518254"/>
                    </a:cubicBezTo>
                    <a:cubicBezTo>
                      <a:pt x="23422259" y="16505629"/>
                      <a:pt x="23432491" y="16495394"/>
                      <a:pt x="23445119" y="16495394"/>
                    </a:cubicBezTo>
                    <a:close/>
                    <a:moveTo>
                      <a:pt x="30562899" y="16491859"/>
                    </a:moveTo>
                    <a:cubicBezTo>
                      <a:pt x="30570043" y="16492653"/>
                      <a:pt x="30577279" y="16492831"/>
                      <a:pt x="30584327" y="16494241"/>
                    </a:cubicBezTo>
                    <a:cubicBezTo>
                      <a:pt x="30589251" y="16495226"/>
                      <a:pt x="30593855" y="16497416"/>
                      <a:pt x="30598615" y="16499003"/>
                    </a:cubicBezTo>
                    <a:lnTo>
                      <a:pt x="30605759" y="16501384"/>
                    </a:lnTo>
                    <a:cubicBezTo>
                      <a:pt x="30608139" y="16502972"/>
                      <a:pt x="30611115" y="16503912"/>
                      <a:pt x="30612903" y="16506147"/>
                    </a:cubicBezTo>
                    <a:cubicBezTo>
                      <a:pt x="30614471" y="16508107"/>
                      <a:pt x="30615283" y="16510781"/>
                      <a:pt x="30615283" y="16513291"/>
                    </a:cubicBezTo>
                    <a:cubicBezTo>
                      <a:pt x="30615283" y="16519896"/>
                      <a:pt x="30616371" y="16537662"/>
                      <a:pt x="30608139" y="16544247"/>
                    </a:cubicBezTo>
                    <a:cubicBezTo>
                      <a:pt x="30606179" y="16545815"/>
                      <a:pt x="30603379" y="16545834"/>
                      <a:pt x="30600999" y="16546628"/>
                    </a:cubicBezTo>
                    <a:cubicBezTo>
                      <a:pt x="30595511" y="16550286"/>
                      <a:pt x="30593283" y="16552677"/>
                      <a:pt x="30586711" y="16553772"/>
                    </a:cubicBezTo>
                    <a:cubicBezTo>
                      <a:pt x="30584359" y="16554163"/>
                      <a:pt x="30576787" y="16553772"/>
                      <a:pt x="30574803" y="16553772"/>
                    </a:cubicBezTo>
                    <a:cubicBezTo>
                      <a:pt x="30568455" y="16551391"/>
                      <a:pt x="30561567" y="16550117"/>
                      <a:pt x="30555755" y="16546628"/>
                    </a:cubicBezTo>
                    <a:cubicBezTo>
                      <a:pt x="30553299" y="16545155"/>
                      <a:pt x="30552271" y="16542044"/>
                      <a:pt x="30550991" y="16539484"/>
                    </a:cubicBezTo>
                    <a:cubicBezTo>
                      <a:pt x="30548551" y="16534603"/>
                      <a:pt x="30547135" y="16524962"/>
                      <a:pt x="30546227" y="16520434"/>
                    </a:cubicBezTo>
                    <a:cubicBezTo>
                      <a:pt x="30547023" y="16512497"/>
                      <a:pt x="30544591" y="16503512"/>
                      <a:pt x="30548611" y="16496622"/>
                    </a:cubicBezTo>
                    <a:cubicBezTo>
                      <a:pt x="30551139" y="16492286"/>
                      <a:pt x="30562899" y="16491859"/>
                      <a:pt x="30562899" y="16491859"/>
                    </a:cubicBezTo>
                    <a:close/>
                    <a:moveTo>
                      <a:pt x="24145203" y="16481106"/>
                    </a:moveTo>
                    <a:cubicBezTo>
                      <a:pt x="24157831" y="16481106"/>
                      <a:pt x="24168063" y="16491341"/>
                      <a:pt x="24168063" y="16503966"/>
                    </a:cubicBezTo>
                    <a:cubicBezTo>
                      <a:pt x="24168063" y="16516591"/>
                      <a:pt x="24157831" y="16526826"/>
                      <a:pt x="24145203" y="16526826"/>
                    </a:cubicBezTo>
                    <a:cubicBezTo>
                      <a:pt x="24132579" y="16526826"/>
                      <a:pt x="24122343" y="16516591"/>
                      <a:pt x="24122343" y="16503966"/>
                    </a:cubicBezTo>
                    <a:cubicBezTo>
                      <a:pt x="24122343" y="16491341"/>
                      <a:pt x="24132579" y="16481106"/>
                      <a:pt x="24145203" y="16481106"/>
                    </a:cubicBezTo>
                    <a:close/>
                    <a:moveTo>
                      <a:pt x="30212379" y="16468999"/>
                    </a:moveTo>
                    <a:cubicBezTo>
                      <a:pt x="30219523" y="16469793"/>
                      <a:pt x="30226759" y="16469971"/>
                      <a:pt x="30233807" y="16471381"/>
                    </a:cubicBezTo>
                    <a:cubicBezTo>
                      <a:pt x="30238731" y="16472366"/>
                      <a:pt x="30243335" y="16474556"/>
                      <a:pt x="30248095" y="16476143"/>
                    </a:cubicBezTo>
                    <a:lnTo>
                      <a:pt x="30255239" y="16478524"/>
                    </a:lnTo>
                    <a:cubicBezTo>
                      <a:pt x="30257619" y="16480112"/>
                      <a:pt x="30260595" y="16481052"/>
                      <a:pt x="30262383" y="16483287"/>
                    </a:cubicBezTo>
                    <a:cubicBezTo>
                      <a:pt x="30263951" y="16485247"/>
                      <a:pt x="30264763" y="16487921"/>
                      <a:pt x="30264763" y="16490431"/>
                    </a:cubicBezTo>
                    <a:cubicBezTo>
                      <a:pt x="30264763" y="16497036"/>
                      <a:pt x="30265851" y="16514802"/>
                      <a:pt x="30257619" y="16521387"/>
                    </a:cubicBezTo>
                    <a:cubicBezTo>
                      <a:pt x="30255659" y="16522955"/>
                      <a:pt x="30252859" y="16522974"/>
                      <a:pt x="30250479" y="16523768"/>
                    </a:cubicBezTo>
                    <a:cubicBezTo>
                      <a:pt x="30244991" y="16527426"/>
                      <a:pt x="30242763" y="16529817"/>
                      <a:pt x="30236191" y="16530912"/>
                    </a:cubicBezTo>
                    <a:cubicBezTo>
                      <a:pt x="30233839" y="16531303"/>
                      <a:pt x="30226267" y="16530912"/>
                      <a:pt x="30224283" y="16530912"/>
                    </a:cubicBezTo>
                    <a:cubicBezTo>
                      <a:pt x="30217935" y="16528531"/>
                      <a:pt x="30211047" y="16527257"/>
                      <a:pt x="30205235" y="16523768"/>
                    </a:cubicBezTo>
                    <a:cubicBezTo>
                      <a:pt x="30202779" y="16522295"/>
                      <a:pt x="30201751" y="16519184"/>
                      <a:pt x="30200471" y="16516624"/>
                    </a:cubicBezTo>
                    <a:cubicBezTo>
                      <a:pt x="30198031" y="16511743"/>
                      <a:pt x="30196615" y="16502102"/>
                      <a:pt x="30195707" y="16497574"/>
                    </a:cubicBezTo>
                    <a:cubicBezTo>
                      <a:pt x="30196503" y="16489637"/>
                      <a:pt x="30194071" y="16480652"/>
                      <a:pt x="30198091" y="16473762"/>
                    </a:cubicBezTo>
                    <a:cubicBezTo>
                      <a:pt x="30200619" y="16469426"/>
                      <a:pt x="30212379" y="16468999"/>
                      <a:pt x="30212379" y="16468999"/>
                    </a:cubicBezTo>
                    <a:close/>
                    <a:moveTo>
                      <a:pt x="30341919" y="16438519"/>
                    </a:moveTo>
                    <a:cubicBezTo>
                      <a:pt x="30349063" y="16439313"/>
                      <a:pt x="30356299" y="16439491"/>
                      <a:pt x="30363347" y="16440901"/>
                    </a:cubicBezTo>
                    <a:cubicBezTo>
                      <a:pt x="30368271" y="16441886"/>
                      <a:pt x="30372875" y="16444076"/>
                      <a:pt x="30377635" y="16445663"/>
                    </a:cubicBezTo>
                    <a:lnTo>
                      <a:pt x="30384779" y="16448044"/>
                    </a:lnTo>
                    <a:cubicBezTo>
                      <a:pt x="30387159" y="16449632"/>
                      <a:pt x="30390135" y="16450572"/>
                      <a:pt x="30391923" y="16452807"/>
                    </a:cubicBezTo>
                    <a:cubicBezTo>
                      <a:pt x="30393491" y="16454767"/>
                      <a:pt x="30394303" y="16457441"/>
                      <a:pt x="30394303" y="16459951"/>
                    </a:cubicBezTo>
                    <a:cubicBezTo>
                      <a:pt x="30394303" y="16466556"/>
                      <a:pt x="30395391" y="16484322"/>
                      <a:pt x="30387159" y="16490907"/>
                    </a:cubicBezTo>
                    <a:cubicBezTo>
                      <a:pt x="30385199" y="16492475"/>
                      <a:pt x="30382399" y="16492494"/>
                      <a:pt x="30380019" y="16493288"/>
                    </a:cubicBezTo>
                    <a:cubicBezTo>
                      <a:pt x="30374531" y="16496946"/>
                      <a:pt x="30372303" y="16499337"/>
                      <a:pt x="30365731" y="16500432"/>
                    </a:cubicBezTo>
                    <a:cubicBezTo>
                      <a:pt x="30363379" y="16500823"/>
                      <a:pt x="30355807" y="16500432"/>
                      <a:pt x="30353823" y="16500432"/>
                    </a:cubicBezTo>
                    <a:cubicBezTo>
                      <a:pt x="30347475" y="16498051"/>
                      <a:pt x="30340587" y="16496777"/>
                      <a:pt x="30334775" y="16493288"/>
                    </a:cubicBezTo>
                    <a:cubicBezTo>
                      <a:pt x="30332319" y="16491815"/>
                      <a:pt x="30331291" y="16488704"/>
                      <a:pt x="30330011" y="16486144"/>
                    </a:cubicBezTo>
                    <a:cubicBezTo>
                      <a:pt x="30327571" y="16481263"/>
                      <a:pt x="30326155" y="16471622"/>
                      <a:pt x="30325247" y="16467094"/>
                    </a:cubicBezTo>
                    <a:cubicBezTo>
                      <a:pt x="30326043" y="16459157"/>
                      <a:pt x="30323611" y="16450172"/>
                      <a:pt x="30327631" y="16443282"/>
                    </a:cubicBezTo>
                    <a:cubicBezTo>
                      <a:pt x="30330159" y="16438946"/>
                      <a:pt x="30341919" y="16438519"/>
                      <a:pt x="30341919" y="16438519"/>
                    </a:cubicBezTo>
                    <a:close/>
                    <a:moveTo>
                      <a:pt x="25386535" y="16375856"/>
                    </a:moveTo>
                    <a:cubicBezTo>
                      <a:pt x="25411583" y="16377645"/>
                      <a:pt x="25412455" y="16375778"/>
                      <a:pt x="25429395" y="16380618"/>
                    </a:cubicBezTo>
                    <a:cubicBezTo>
                      <a:pt x="25431811" y="16381308"/>
                      <a:pt x="25434347" y="16381781"/>
                      <a:pt x="25436539" y="16383000"/>
                    </a:cubicBezTo>
                    <a:cubicBezTo>
                      <a:pt x="25441543" y="16385780"/>
                      <a:pt x="25446063" y="16389350"/>
                      <a:pt x="25450827" y="16392525"/>
                    </a:cubicBezTo>
                    <a:lnTo>
                      <a:pt x="25457971" y="16397287"/>
                    </a:lnTo>
                    <a:lnTo>
                      <a:pt x="25462735" y="16411575"/>
                    </a:lnTo>
                    <a:lnTo>
                      <a:pt x="25465115" y="16418718"/>
                    </a:lnTo>
                    <a:cubicBezTo>
                      <a:pt x="25463063" y="16437178"/>
                      <a:pt x="25468459" y="16438479"/>
                      <a:pt x="25455591" y="16444912"/>
                    </a:cubicBezTo>
                    <a:cubicBezTo>
                      <a:pt x="25453343" y="16446034"/>
                      <a:pt x="25450827" y="16446499"/>
                      <a:pt x="25448447" y="16447293"/>
                    </a:cubicBezTo>
                    <a:cubicBezTo>
                      <a:pt x="25441971" y="16451611"/>
                      <a:pt x="25435519" y="16456818"/>
                      <a:pt x="25427015" y="16456818"/>
                    </a:cubicBezTo>
                    <a:lnTo>
                      <a:pt x="25422251" y="16459200"/>
                    </a:lnTo>
                    <a:cubicBezTo>
                      <a:pt x="25395931" y="16453350"/>
                      <a:pt x="25407755" y="16456749"/>
                      <a:pt x="25386535" y="16449675"/>
                    </a:cubicBezTo>
                    <a:lnTo>
                      <a:pt x="25372247" y="16444912"/>
                    </a:lnTo>
                    <a:lnTo>
                      <a:pt x="25365103" y="16442531"/>
                    </a:lnTo>
                    <a:cubicBezTo>
                      <a:pt x="25363515" y="16440150"/>
                      <a:pt x="25362575" y="16437175"/>
                      <a:pt x="25360339" y="16435387"/>
                    </a:cubicBezTo>
                    <a:cubicBezTo>
                      <a:pt x="25358379" y="16433819"/>
                      <a:pt x="25355439" y="16434129"/>
                      <a:pt x="25353195" y="16433006"/>
                    </a:cubicBezTo>
                    <a:cubicBezTo>
                      <a:pt x="25350635" y="16431726"/>
                      <a:pt x="25348435" y="16429831"/>
                      <a:pt x="25346051" y="16428243"/>
                    </a:cubicBezTo>
                    <a:cubicBezTo>
                      <a:pt x="25340383" y="16411241"/>
                      <a:pt x="25344075" y="16418133"/>
                      <a:pt x="25336527" y="16406812"/>
                    </a:cubicBezTo>
                    <a:cubicBezTo>
                      <a:pt x="25338095" y="16402106"/>
                      <a:pt x="25339475" y="16395882"/>
                      <a:pt x="25343671" y="16392525"/>
                    </a:cubicBezTo>
                    <a:cubicBezTo>
                      <a:pt x="25345631" y="16390957"/>
                      <a:pt x="25348571" y="16391266"/>
                      <a:pt x="25350815" y="16390143"/>
                    </a:cubicBezTo>
                    <a:cubicBezTo>
                      <a:pt x="25353375" y="16388863"/>
                      <a:pt x="25355343" y="16386543"/>
                      <a:pt x="25357959" y="16385381"/>
                    </a:cubicBezTo>
                    <a:cubicBezTo>
                      <a:pt x="25362547" y="16383342"/>
                      <a:pt x="25367483" y="16382206"/>
                      <a:pt x="25372247" y="16380618"/>
                    </a:cubicBezTo>
                    <a:lnTo>
                      <a:pt x="25379391" y="16378237"/>
                    </a:lnTo>
                    <a:lnTo>
                      <a:pt x="25386535" y="16375856"/>
                    </a:lnTo>
                    <a:close/>
                    <a:moveTo>
                      <a:pt x="30600775" y="16323945"/>
                    </a:moveTo>
                    <a:cubicBezTo>
                      <a:pt x="30613399" y="16323945"/>
                      <a:pt x="30623635" y="16334180"/>
                      <a:pt x="30623635" y="16346805"/>
                    </a:cubicBezTo>
                    <a:cubicBezTo>
                      <a:pt x="30623635" y="16359430"/>
                      <a:pt x="30613399" y="16369665"/>
                      <a:pt x="30600775" y="16369665"/>
                    </a:cubicBezTo>
                    <a:cubicBezTo>
                      <a:pt x="30588151" y="16369665"/>
                      <a:pt x="30577915" y="16359430"/>
                      <a:pt x="30577915" y="16346805"/>
                    </a:cubicBezTo>
                    <a:cubicBezTo>
                      <a:pt x="30577915" y="16334180"/>
                      <a:pt x="30588151" y="16323945"/>
                      <a:pt x="30600775" y="16323945"/>
                    </a:cubicBezTo>
                    <a:close/>
                    <a:moveTo>
                      <a:pt x="24169019" y="16314419"/>
                    </a:moveTo>
                    <a:cubicBezTo>
                      <a:pt x="24181643" y="16314419"/>
                      <a:pt x="24191879" y="16324654"/>
                      <a:pt x="24191879" y="16337279"/>
                    </a:cubicBezTo>
                    <a:cubicBezTo>
                      <a:pt x="24191879" y="16349904"/>
                      <a:pt x="24181643" y="16360139"/>
                      <a:pt x="24169019" y="16360139"/>
                    </a:cubicBezTo>
                    <a:cubicBezTo>
                      <a:pt x="24156391" y="16360139"/>
                      <a:pt x="24146159" y="16349904"/>
                      <a:pt x="24146159" y="16337279"/>
                    </a:cubicBezTo>
                    <a:cubicBezTo>
                      <a:pt x="24146159" y="16324654"/>
                      <a:pt x="24156391" y="16314419"/>
                      <a:pt x="24169019" y="16314419"/>
                    </a:cubicBezTo>
                    <a:close/>
                    <a:moveTo>
                      <a:pt x="30918275" y="16311245"/>
                    </a:moveTo>
                    <a:cubicBezTo>
                      <a:pt x="30930899" y="16311245"/>
                      <a:pt x="30941135" y="16321480"/>
                      <a:pt x="30941135" y="16334105"/>
                    </a:cubicBezTo>
                    <a:cubicBezTo>
                      <a:pt x="30941135" y="16346730"/>
                      <a:pt x="30930899" y="16356965"/>
                      <a:pt x="30918275" y="16356965"/>
                    </a:cubicBezTo>
                    <a:cubicBezTo>
                      <a:pt x="30905651" y="16356965"/>
                      <a:pt x="30895415" y="16346730"/>
                      <a:pt x="30895415" y="16334105"/>
                    </a:cubicBezTo>
                    <a:cubicBezTo>
                      <a:pt x="30895415" y="16321480"/>
                      <a:pt x="30905651" y="16311245"/>
                      <a:pt x="30918275" y="16311245"/>
                    </a:cubicBezTo>
                    <a:close/>
                    <a:moveTo>
                      <a:pt x="30098079" y="16278499"/>
                    </a:moveTo>
                    <a:cubicBezTo>
                      <a:pt x="30105223" y="16279293"/>
                      <a:pt x="30112459" y="16279471"/>
                      <a:pt x="30119507" y="16280881"/>
                    </a:cubicBezTo>
                    <a:cubicBezTo>
                      <a:pt x="30124431" y="16281866"/>
                      <a:pt x="30129035" y="16284056"/>
                      <a:pt x="30133795" y="16285643"/>
                    </a:cubicBezTo>
                    <a:lnTo>
                      <a:pt x="30140939" y="16288024"/>
                    </a:lnTo>
                    <a:cubicBezTo>
                      <a:pt x="30143319" y="16289612"/>
                      <a:pt x="30146295" y="16290552"/>
                      <a:pt x="30148083" y="16292787"/>
                    </a:cubicBezTo>
                    <a:cubicBezTo>
                      <a:pt x="30149651" y="16294747"/>
                      <a:pt x="30150463" y="16297421"/>
                      <a:pt x="30150463" y="16299931"/>
                    </a:cubicBezTo>
                    <a:cubicBezTo>
                      <a:pt x="30150463" y="16306536"/>
                      <a:pt x="30151551" y="16324302"/>
                      <a:pt x="30143319" y="16330887"/>
                    </a:cubicBezTo>
                    <a:cubicBezTo>
                      <a:pt x="30141359" y="16332455"/>
                      <a:pt x="30138559" y="16332474"/>
                      <a:pt x="30136179" y="16333268"/>
                    </a:cubicBezTo>
                    <a:cubicBezTo>
                      <a:pt x="30130691" y="16336926"/>
                      <a:pt x="30128463" y="16339317"/>
                      <a:pt x="30121891" y="16340412"/>
                    </a:cubicBezTo>
                    <a:cubicBezTo>
                      <a:pt x="30119539" y="16340803"/>
                      <a:pt x="30111967" y="16340412"/>
                      <a:pt x="30109983" y="16340412"/>
                    </a:cubicBezTo>
                    <a:cubicBezTo>
                      <a:pt x="30103635" y="16338031"/>
                      <a:pt x="30096747" y="16336757"/>
                      <a:pt x="30090935" y="16333268"/>
                    </a:cubicBezTo>
                    <a:cubicBezTo>
                      <a:pt x="30088479" y="16331795"/>
                      <a:pt x="30087451" y="16328684"/>
                      <a:pt x="30086171" y="16326124"/>
                    </a:cubicBezTo>
                    <a:cubicBezTo>
                      <a:pt x="30083731" y="16321243"/>
                      <a:pt x="30082315" y="16311602"/>
                      <a:pt x="30081407" y="16307074"/>
                    </a:cubicBezTo>
                    <a:cubicBezTo>
                      <a:pt x="30082203" y="16299137"/>
                      <a:pt x="30079771" y="16290152"/>
                      <a:pt x="30083791" y="16283262"/>
                    </a:cubicBezTo>
                    <a:cubicBezTo>
                      <a:pt x="30086319" y="16278926"/>
                      <a:pt x="30098079" y="16278499"/>
                      <a:pt x="30098079" y="16278499"/>
                    </a:cubicBezTo>
                    <a:close/>
                    <a:moveTo>
                      <a:pt x="29960919" y="16278499"/>
                    </a:moveTo>
                    <a:cubicBezTo>
                      <a:pt x="29968063" y="16279293"/>
                      <a:pt x="29975299" y="16279471"/>
                      <a:pt x="29982347" y="16280881"/>
                    </a:cubicBezTo>
                    <a:cubicBezTo>
                      <a:pt x="29987271" y="16281866"/>
                      <a:pt x="29991875" y="16284056"/>
                      <a:pt x="29996635" y="16285643"/>
                    </a:cubicBezTo>
                    <a:lnTo>
                      <a:pt x="30003779" y="16288024"/>
                    </a:lnTo>
                    <a:cubicBezTo>
                      <a:pt x="30006159" y="16289612"/>
                      <a:pt x="30009135" y="16290552"/>
                      <a:pt x="30010923" y="16292787"/>
                    </a:cubicBezTo>
                    <a:cubicBezTo>
                      <a:pt x="30012491" y="16294747"/>
                      <a:pt x="30013303" y="16297421"/>
                      <a:pt x="30013303" y="16299931"/>
                    </a:cubicBezTo>
                    <a:cubicBezTo>
                      <a:pt x="30013303" y="16306536"/>
                      <a:pt x="30014391" y="16324302"/>
                      <a:pt x="30006159" y="16330887"/>
                    </a:cubicBezTo>
                    <a:cubicBezTo>
                      <a:pt x="30004199" y="16332455"/>
                      <a:pt x="30001399" y="16332474"/>
                      <a:pt x="29999019" y="16333268"/>
                    </a:cubicBezTo>
                    <a:cubicBezTo>
                      <a:pt x="29993531" y="16336926"/>
                      <a:pt x="29991303" y="16339317"/>
                      <a:pt x="29984731" y="16340412"/>
                    </a:cubicBezTo>
                    <a:cubicBezTo>
                      <a:pt x="29982379" y="16340803"/>
                      <a:pt x="29974807" y="16340412"/>
                      <a:pt x="29972823" y="16340412"/>
                    </a:cubicBezTo>
                    <a:cubicBezTo>
                      <a:pt x="29966475" y="16338031"/>
                      <a:pt x="29959587" y="16336757"/>
                      <a:pt x="29953775" y="16333268"/>
                    </a:cubicBezTo>
                    <a:cubicBezTo>
                      <a:pt x="29951319" y="16331795"/>
                      <a:pt x="29950291" y="16328684"/>
                      <a:pt x="29949011" y="16326124"/>
                    </a:cubicBezTo>
                    <a:cubicBezTo>
                      <a:pt x="29946571" y="16321243"/>
                      <a:pt x="29945155" y="16311602"/>
                      <a:pt x="29944247" y="16307074"/>
                    </a:cubicBezTo>
                    <a:cubicBezTo>
                      <a:pt x="29945043" y="16299137"/>
                      <a:pt x="29942611" y="16290152"/>
                      <a:pt x="29946631" y="16283262"/>
                    </a:cubicBezTo>
                    <a:cubicBezTo>
                      <a:pt x="29949159" y="16278926"/>
                      <a:pt x="29960919" y="16278499"/>
                      <a:pt x="29960919" y="16278499"/>
                    </a:cubicBezTo>
                    <a:close/>
                    <a:moveTo>
                      <a:pt x="24073767" y="16266794"/>
                    </a:moveTo>
                    <a:cubicBezTo>
                      <a:pt x="24086391" y="16266794"/>
                      <a:pt x="24096627" y="16277029"/>
                      <a:pt x="24096627" y="16289654"/>
                    </a:cubicBezTo>
                    <a:cubicBezTo>
                      <a:pt x="24096627" y="16302279"/>
                      <a:pt x="24086391" y="16312514"/>
                      <a:pt x="24073767" y="16312514"/>
                    </a:cubicBezTo>
                    <a:cubicBezTo>
                      <a:pt x="24061143" y="16312514"/>
                      <a:pt x="24050907" y="16302279"/>
                      <a:pt x="24050907" y="16289654"/>
                    </a:cubicBezTo>
                    <a:cubicBezTo>
                      <a:pt x="24050907" y="16277029"/>
                      <a:pt x="24061143" y="16266794"/>
                      <a:pt x="24073767" y="16266794"/>
                    </a:cubicBezTo>
                    <a:close/>
                    <a:moveTo>
                      <a:pt x="25588939" y="16256793"/>
                    </a:moveTo>
                    <a:cubicBezTo>
                      <a:pt x="25603227" y="16257587"/>
                      <a:pt x="25617559" y="16257818"/>
                      <a:pt x="25631803" y="16259175"/>
                    </a:cubicBezTo>
                    <a:cubicBezTo>
                      <a:pt x="25634299" y="16259413"/>
                      <a:pt x="25636987" y="16259988"/>
                      <a:pt x="25638947" y="16261556"/>
                    </a:cubicBezTo>
                    <a:cubicBezTo>
                      <a:pt x="25641179" y="16263344"/>
                      <a:pt x="25641683" y="16266676"/>
                      <a:pt x="25643707" y="16268700"/>
                    </a:cubicBezTo>
                    <a:cubicBezTo>
                      <a:pt x="25645731" y="16270724"/>
                      <a:pt x="25648471" y="16271875"/>
                      <a:pt x="25650851" y="16273462"/>
                    </a:cubicBezTo>
                    <a:cubicBezTo>
                      <a:pt x="25651647" y="16275843"/>
                      <a:pt x="25652111" y="16278361"/>
                      <a:pt x="25653235" y="16280606"/>
                    </a:cubicBezTo>
                    <a:cubicBezTo>
                      <a:pt x="25654515" y="16283166"/>
                      <a:pt x="25657791" y="16284895"/>
                      <a:pt x="25657995" y="16287750"/>
                    </a:cubicBezTo>
                    <a:cubicBezTo>
                      <a:pt x="25658619" y="16296495"/>
                      <a:pt x="25658087" y="16305532"/>
                      <a:pt x="25655615" y="16313943"/>
                    </a:cubicBezTo>
                    <a:cubicBezTo>
                      <a:pt x="25653435" y="16321352"/>
                      <a:pt x="25646387" y="16329686"/>
                      <a:pt x="25638947" y="16332993"/>
                    </a:cubicBezTo>
                    <a:cubicBezTo>
                      <a:pt x="25634359" y="16335032"/>
                      <a:pt x="25629419" y="16336168"/>
                      <a:pt x="25624659" y="16337756"/>
                    </a:cubicBezTo>
                    <a:cubicBezTo>
                      <a:pt x="25613679" y="16341416"/>
                      <a:pt x="25619967" y="16339646"/>
                      <a:pt x="25605607" y="16342518"/>
                    </a:cubicBezTo>
                    <a:cubicBezTo>
                      <a:pt x="25583407" y="16339743"/>
                      <a:pt x="25577827" y="16340534"/>
                      <a:pt x="25572271" y="16340137"/>
                    </a:cubicBezTo>
                    <a:cubicBezTo>
                      <a:pt x="25562747" y="16339343"/>
                      <a:pt x="25553171" y="16339019"/>
                      <a:pt x="25543695" y="16337756"/>
                    </a:cubicBezTo>
                    <a:cubicBezTo>
                      <a:pt x="25535535" y="16336668"/>
                      <a:pt x="25536707" y="16334261"/>
                      <a:pt x="25529407" y="16330612"/>
                    </a:cubicBezTo>
                    <a:cubicBezTo>
                      <a:pt x="25527163" y="16329489"/>
                      <a:pt x="25524647" y="16329025"/>
                      <a:pt x="25522263" y="16328231"/>
                    </a:cubicBezTo>
                    <a:cubicBezTo>
                      <a:pt x="25509955" y="16309764"/>
                      <a:pt x="25514551" y="16319376"/>
                      <a:pt x="25507979" y="16299656"/>
                    </a:cubicBezTo>
                    <a:lnTo>
                      <a:pt x="25505595" y="16292512"/>
                    </a:lnTo>
                    <a:cubicBezTo>
                      <a:pt x="25506555" y="16287712"/>
                      <a:pt x="25507135" y="16276965"/>
                      <a:pt x="25512739" y="16273462"/>
                    </a:cubicBezTo>
                    <a:cubicBezTo>
                      <a:pt x="25516995" y="16270801"/>
                      <a:pt x="25522263" y="16270288"/>
                      <a:pt x="25527027" y="16268700"/>
                    </a:cubicBezTo>
                    <a:cubicBezTo>
                      <a:pt x="25544171" y="16262985"/>
                      <a:pt x="25522743" y="16269923"/>
                      <a:pt x="25543695" y="16263937"/>
                    </a:cubicBezTo>
                    <a:cubicBezTo>
                      <a:pt x="25546111" y="16263247"/>
                      <a:pt x="25548359" y="16261938"/>
                      <a:pt x="25550839" y="16261556"/>
                    </a:cubicBezTo>
                    <a:cubicBezTo>
                      <a:pt x="25558723" y="16260343"/>
                      <a:pt x="25566735" y="16260165"/>
                      <a:pt x="25574651" y="16259175"/>
                    </a:cubicBezTo>
                    <a:cubicBezTo>
                      <a:pt x="25579443" y="16258576"/>
                      <a:pt x="25584179" y="16257587"/>
                      <a:pt x="25588939" y="16256793"/>
                    </a:cubicBezTo>
                    <a:close/>
                    <a:moveTo>
                      <a:pt x="29709459" y="16164199"/>
                    </a:moveTo>
                    <a:cubicBezTo>
                      <a:pt x="29716603" y="16164993"/>
                      <a:pt x="29723839" y="16165171"/>
                      <a:pt x="29730887" y="16166581"/>
                    </a:cubicBezTo>
                    <a:cubicBezTo>
                      <a:pt x="29735811" y="16167566"/>
                      <a:pt x="29740415" y="16169756"/>
                      <a:pt x="29745175" y="16171343"/>
                    </a:cubicBezTo>
                    <a:lnTo>
                      <a:pt x="29752319" y="16173724"/>
                    </a:lnTo>
                    <a:cubicBezTo>
                      <a:pt x="29754699" y="16175312"/>
                      <a:pt x="29757675" y="16176252"/>
                      <a:pt x="29759463" y="16178487"/>
                    </a:cubicBezTo>
                    <a:cubicBezTo>
                      <a:pt x="29761031" y="16180447"/>
                      <a:pt x="29761843" y="16183121"/>
                      <a:pt x="29761843" y="16185631"/>
                    </a:cubicBezTo>
                    <a:cubicBezTo>
                      <a:pt x="29761843" y="16192236"/>
                      <a:pt x="29762931" y="16210002"/>
                      <a:pt x="29754699" y="16216587"/>
                    </a:cubicBezTo>
                    <a:cubicBezTo>
                      <a:pt x="29752739" y="16218155"/>
                      <a:pt x="29749939" y="16218174"/>
                      <a:pt x="29747559" y="16218968"/>
                    </a:cubicBezTo>
                    <a:cubicBezTo>
                      <a:pt x="29742071" y="16222626"/>
                      <a:pt x="29739843" y="16225017"/>
                      <a:pt x="29733271" y="16226112"/>
                    </a:cubicBezTo>
                    <a:cubicBezTo>
                      <a:pt x="29730919" y="16226503"/>
                      <a:pt x="29723347" y="16226112"/>
                      <a:pt x="29721363" y="16226112"/>
                    </a:cubicBezTo>
                    <a:cubicBezTo>
                      <a:pt x="29715015" y="16223731"/>
                      <a:pt x="29708127" y="16222457"/>
                      <a:pt x="29702315" y="16218968"/>
                    </a:cubicBezTo>
                    <a:cubicBezTo>
                      <a:pt x="29699859" y="16217495"/>
                      <a:pt x="29698831" y="16214384"/>
                      <a:pt x="29697551" y="16211824"/>
                    </a:cubicBezTo>
                    <a:cubicBezTo>
                      <a:pt x="29695111" y="16206943"/>
                      <a:pt x="29693695" y="16197302"/>
                      <a:pt x="29692787" y="16192774"/>
                    </a:cubicBezTo>
                    <a:cubicBezTo>
                      <a:pt x="29693583" y="16184837"/>
                      <a:pt x="29691151" y="16175852"/>
                      <a:pt x="29695171" y="16168962"/>
                    </a:cubicBezTo>
                    <a:cubicBezTo>
                      <a:pt x="29697699" y="16164626"/>
                      <a:pt x="29709459" y="16164199"/>
                      <a:pt x="29709459" y="16164199"/>
                    </a:cubicBezTo>
                    <a:close/>
                    <a:moveTo>
                      <a:pt x="24140443" y="16142969"/>
                    </a:moveTo>
                    <a:cubicBezTo>
                      <a:pt x="24153067" y="16142969"/>
                      <a:pt x="24163303" y="16153204"/>
                      <a:pt x="24163303" y="16165829"/>
                    </a:cubicBezTo>
                    <a:cubicBezTo>
                      <a:pt x="24163303" y="16178454"/>
                      <a:pt x="24153067" y="16188689"/>
                      <a:pt x="24140443" y="16188689"/>
                    </a:cubicBezTo>
                    <a:cubicBezTo>
                      <a:pt x="24127819" y="16188689"/>
                      <a:pt x="24117583" y="16178454"/>
                      <a:pt x="24117583" y="16165829"/>
                    </a:cubicBezTo>
                    <a:cubicBezTo>
                      <a:pt x="24117583" y="16153204"/>
                      <a:pt x="24127819" y="16142969"/>
                      <a:pt x="24140443" y="16142969"/>
                    </a:cubicBezTo>
                    <a:close/>
                    <a:moveTo>
                      <a:pt x="30302327" y="16123920"/>
                    </a:moveTo>
                    <a:cubicBezTo>
                      <a:pt x="30314951" y="16123920"/>
                      <a:pt x="30325187" y="16134155"/>
                      <a:pt x="30325187" y="16146780"/>
                    </a:cubicBezTo>
                    <a:cubicBezTo>
                      <a:pt x="30325187" y="16159405"/>
                      <a:pt x="30314951" y="16169640"/>
                      <a:pt x="30302327" y="16169640"/>
                    </a:cubicBezTo>
                    <a:cubicBezTo>
                      <a:pt x="30289699" y="16169640"/>
                      <a:pt x="30279467" y="16159405"/>
                      <a:pt x="30279467" y="16146780"/>
                    </a:cubicBezTo>
                    <a:cubicBezTo>
                      <a:pt x="30279467" y="16134155"/>
                      <a:pt x="30289699" y="16123920"/>
                      <a:pt x="30302327" y="16123920"/>
                    </a:cubicBezTo>
                    <a:close/>
                    <a:moveTo>
                      <a:pt x="24159491" y="16071532"/>
                    </a:moveTo>
                    <a:cubicBezTo>
                      <a:pt x="24172119" y="16071532"/>
                      <a:pt x="24182351" y="16081767"/>
                      <a:pt x="24182351" y="16094392"/>
                    </a:cubicBezTo>
                    <a:cubicBezTo>
                      <a:pt x="24182351" y="16107017"/>
                      <a:pt x="24172119" y="16117252"/>
                      <a:pt x="24159491" y="16117252"/>
                    </a:cubicBezTo>
                    <a:cubicBezTo>
                      <a:pt x="24146867" y="16117252"/>
                      <a:pt x="24136631" y="16107017"/>
                      <a:pt x="24136631" y="16094392"/>
                    </a:cubicBezTo>
                    <a:cubicBezTo>
                      <a:pt x="24136631" y="16081767"/>
                      <a:pt x="24146867" y="16071532"/>
                      <a:pt x="24159491" y="16071532"/>
                    </a:cubicBezTo>
                    <a:close/>
                    <a:moveTo>
                      <a:pt x="26927299" y="16044545"/>
                    </a:moveTo>
                    <a:cubicBezTo>
                      <a:pt x="26939927" y="16044545"/>
                      <a:pt x="26950159" y="16054780"/>
                      <a:pt x="26950159" y="16067405"/>
                    </a:cubicBezTo>
                    <a:cubicBezTo>
                      <a:pt x="26950159" y="16080030"/>
                      <a:pt x="26939927" y="16090265"/>
                      <a:pt x="26927299" y="16090265"/>
                    </a:cubicBezTo>
                    <a:cubicBezTo>
                      <a:pt x="26914675" y="16090265"/>
                      <a:pt x="26904439" y="16080030"/>
                      <a:pt x="26904439" y="16067405"/>
                    </a:cubicBezTo>
                    <a:cubicBezTo>
                      <a:pt x="26904439" y="16054780"/>
                      <a:pt x="26914675" y="16044545"/>
                      <a:pt x="26927299" y="16044545"/>
                    </a:cubicBezTo>
                    <a:close/>
                    <a:moveTo>
                      <a:pt x="26765159" y="15945564"/>
                    </a:moveTo>
                    <a:cubicBezTo>
                      <a:pt x="26777787" y="15945564"/>
                      <a:pt x="26788019" y="15955799"/>
                      <a:pt x="26788019" y="15968424"/>
                    </a:cubicBezTo>
                    <a:cubicBezTo>
                      <a:pt x="26788019" y="15981049"/>
                      <a:pt x="26777787" y="15991284"/>
                      <a:pt x="26765159" y="15991284"/>
                    </a:cubicBezTo>
                    <a:cubicBezTo>
                      <a:pt x="26752535" y="15991284"/>
                      <a:pt x="26742299" y="15981049"/>
                      <a:pt x="26742299" y="15968424"/>
                    </a:cubicBezTo>
                    <a:cubicBezTo>
                      <a:pt x="26742299" y="15955799"/>
                      <a:pt x="26752535" y="15945564"/>
                      <a:pt x="26765159" y="15945564"/>
                    </a:cubicBezTo>
                    <a:close/>
                    <a:moveTo>
                      <a:pt x="8660925" y="15914490"/>
                    </a:moveTo>
                    <a:cubicBezTo>
                      <a:pt x="8668067" y="15916672"/>
                      <a:pt x="8675211" y="15921831"/>
                      <a:pt x="8682357" y="15930562"/>
                    </a:cubicBezTo>
                    <a:cubicBezTo>
                      <a:pt x="8742681" y="16043275"/>
                      <a:pt x="8812529" y="16153606"/>
                      <a:pt x="8863329" y="16268700"/>
                    </a:cubicBezTo>
                    <a:cubicBezTo>
                      <a:pt x="8895873" y="16359187"/>
                      <a:pt x="8949850" y="16533019"/>
                      <a:pt x="8910953" y="16568737"/>
                    </a:cubicBezTo>
                    <a:cubicBezTo>
                      <a:pt x="8893492" y="16572706"/>
                      <a:pt x="8885555" y="16562386"/>
                      <a:pt x="8872857" y="16559211"/>
                    </a:cubicBezTo>
                    <a:cubicBezTo>
                      <a:pt x="8860948" y="16515555"/>
                      <a:pt x="8846661" y="16479043"/>
                      <a:pt x="8822849" y="16475869"/>
                    </a:cubicBezTo>
                    <a:cubicBezTo>
                      <a:pt x="8816499" y="16486981"/>
                      <a:pt x="8810148" y="16495713"/>
                      <a:pt x="8810944" y="16511587"/>
                    </a:cubicBezTo>
                    <a:cubicBezTo>
                      <a:pt x="8806177" y="16586993"/>
                      <a:pt x="8820464" y="16657637"/>
                      <a:pt x="8825233" y="16730663"/>
                    </a:cubicBezTo>
                    <a:cubicBezTo>
                      <a:pt x="8837135" y="16815596"/>
                      <a:pt x="8872857" y="16886240"/>
                      <a:pt x="8891906" y="16964028"/>
                    </a:cubicBezTo>
                    <a:cubicBezTo>
                      <a:pt x="8903017" y="17013240"/>
                      <a:pt x="8906987" y="17055308"/>
                      <a:pt x="8896667" y="17097376"/>
                    </a:cubicBezTo>
                    <a:cubicBezTo>
                      <a:pt x="8887933" y="17127540"/>
                      <a:pt x="8864921" y="17152940"/>
                      <a:pt x="8856189" y="17180720"/>
                    </a:cubicBezTo>
                    <a:cubicBezTo>
                      <a:pt x="8849041" y="17218820"/>
                      <a:pt x="8837135" y="17259300"/>
                      <a:pt x="8844281" y="17297400"/>
                    </a:cubicBezTo>
                    <a:cubicBezTo>
                      <a:pt x="8854597" y="17344232"/>
                      <a:pt x="8893492" y="17350584"/>
                      <a:pt x="8910953" y="17423608"/>
                    </a:cubicBezTo>
                    <a:cubicBezTo>
                      <a:pt x="8918891" y="17581564"/>
                      <a:pt x="8907781" y="17749044"/>
                      <a:pt x="8906193" y="17911764"/>
                    </a:cubicBezTo>
                    <a:lnTo>
                      <a:pt x="8915717" y="18064164"/>
                    </a:lnTo>
                    <a:cubicBezTo>
                      <a:pt x="8926036" y="18107024"/>
                      <a:pt x="8964930" y="18109408"/>
                      <a:pt x="8953819" y="18149888"/>
                    </a:cubicBezTo>
                    <a:cubicBezTo>
                      <a:pt x="8912541" y="18207832"/>
                      <a:pt x="8837929" y="18265776"/>
                      <a:pt x="8787128" y="18302288"/>
                    </a:cubicBezTo>
                    <a:cubicBezTo>
                      <a:pt x="8750615" y="18311020"/>
                      <a:pt x="8718869" y="18319752"/>
                      <a:pt x="8677593" y="18307052"/>
                    </a:cubicBezTo>
                    <a:cubicBezTo>
                      <a:pt x="8598218" y="18237996"/>
                      <a:pt x="8533130" y="18159416"/>
                      <a:pt x="8482331" y="18078452"/>
                    </a:cubicBezTo>
                    <a:cubicBezTo>
                      <a:pt x="8452960" y="18022096"/>
                      <a:pt x="8442644" y="17960976"/>
                      <a:pt x="8422797" y="17902240"/>
                    </a:cubicBezTo>
                    <a:cubicBezTo>
                      <a:pt x="8397399" y="17853024"/>
                      <a:pt x="8376764" y="17820484"/>
                      <a:pt x="8358506" y="17773652"/>
                    </a:cubicBezTo>
                    <a:cubicBezTo>
                      <a:pt x="8343423" y="17729996"/>
                      <a:pt x="8345012" y="17683956"/>
                      <a:pt x="8348982" y="17635540"/>
                    </a:cubicBezTo>
                    <a:cubicBezTo>
                      <a:pt x="8353744" y="17553784"/>
                      <a:pt x="8394224" y="17474408"/>
                      <a:pt x="8406129" y="17390272"/>
                    </a:cubicBezTo>
                    <a:cubicBezTo>
                      <a:pt x="8410100" y="17335500"/>
                      <a:pt x="8416451" y="17271208"/>
                      <a:pt x="8387082" y="17211676"/>
                    </a:cubicBezTo>
                    <a:cubicBezTo>
                      <a:pt x="8347395" y="17147384"/>
                      <a:pt x="8283894" y="17128332"/>
                      <a:pt x="8253731" y="17083088"/>
                    </a:cubicBezTo>
                    <a:cubicBezTo>
                      <a:pt x="8243411" y="17070388"/>
                      <a:pt x="8247381" y="17057688"/>
                      <a:pt x="8244207" y="17044988"/>
                    </a:cubicBezTo>
                    <a:cubicBezTo>
                      <a:pt x="8238651" y="16982284"/>
                      <a:pt x="8221187" y="16824328"/>
                      <a:pt x="8234681" y="16735427"/>
                    </a:cubicBezTo>
                    <a:cubicBezTo>
                      <a:pt x="8239443" y="16710819"/>
                      <a:pt x="8246588" y="16707643"/>
                      <a:pt x="8263257" y="16697327"/>
                    </a:cubicBezTo>
                    <a:cubicBezTo>
                      <a:pt x="8279132" y="16687799"/>
                      <a:pt x="8295006" y="16697327"/>
                      <a:pt x="8310881" y="16697327"/>
                    </a:cubicBezTo>
                    <a:cubicBezTo>
                      <a:pt x="8344219" y="16678275"/>
                      <a:pt x="8358506" y="16630650"/>
                      <a:pt x="8396605" y="16611600"/>
                    </a:cubicBezTo>
                    <a:cubicBezTo>
                      <a:pt x="8425976" y="16613981"/>
                      <a:pt x="8460106" y="16668751"/>
                      <a:pt x="8491857" y="16668751"/>
                    </a:cubicBezTo>
                    <a:cubicBezTo>
                      <a:pt x="8502965" y="16635412"/>
                      <a:pt x="8475980" y="16590169"/>
                      <a:pt x="8482331" y="16554450"/>
                    </a:cubicBezTo>
                    <a:cubicBezTo>
                      <a:pt x="8498997" y="16522700"/>
                      <a:pt x="8520427" y="16529050"/>
                      <a:pt x="8539481" y="16516350"/>
                    </a:cubicBezTo>
                    <a:lnTo>
                      <a:pt x="8529957" y="16502062"/>
                    </a:lnTo>
                    <a:cubicBezTo>
                      <a:pt x="8528367" y="16463962"/>
                      <a:pt x="8514875" y="16430625"/>
                      <a:pt x="8525192" y="16387762"/>
                    </a:cubicBezTo>
                    <a:cubicBezTo>
                      <a:pt x="8535511" y="16356013"/>
                      <a:pt x="8557735" y="16338550"/>
                      <a:pt x="8563295" y="16306800"/>
                    </a:cubicBezTo>
                    <a:cubicBezTo>
                      <a:pt x="8571231" y="16275843"/>
                      <a:pt x="8552973" y="16252032"/>
                      <a:pt x="8558530" y="16221075"/>
                    </a:cubicBezTo>
                    <a:cubicBezTo>
                      <a:pt x="8569641" y="16196468"/>
                      <a:pt x="8597426" y="16193294"/>
                      <a:pt x="8606156" y="16168687"/>
                    </a:cubicBezTo>
                    <a:cubicBezTo>
                      <a:pt x="8622032" y="16134556"/>
                      <a:pt x="8597427" y="16069468"/>
                      <a:pt x="8596634" y="16018668"/>
                    </a:cubicBezTo>
                    <a:cubicBezTo>
                      <a:pt x="8597427" y="15983744"/>
                      <a:pt x="8617267" y="15944056"/>
                      <a:pt x="8639492" y="15916275"/>
                    </a:cubicBezTo>
                    <a:cubicBezTo>
                      <a:pt x="8646638" y="15913100"/>
                      <a:pt x="8653783" y="15912306"/>
                      <a:pt x="8660925" y="15914490"/>
                    </a:cubicBezTo>
                    <a:close/>
                    <a:moveTo>
                      <a:pt x="26688959" y="15888414"/>
                    </a:moveTo>
                    <a:cubicBezTo>
                      <a:pt x="26701587" y="15888414"/>
                      <a:pt x="26711819" y="15898649"/>
                      <a:pt x="26711819" y="15911274"/>
                    </a:cubicBezTo>
                    <a:cubicBezTo>
                      <a:pt x="26711819" y="15923899"/>
                      <a:pt x="26701587" y="15934134"/>
                      <a:pt x="26688959" y="15934134"/>
                    </a:cubicBezTo>
                    <a:cubicBezTo>
                      <a:pt x="26676335" y="15934134"/>
                      <a:pt x="26666099" y="15923899"/>
                      <a:pt x="26666099" y="15911274"/>
                    </a:cubicBezTo>
                    <a:cubicBezTo>
                      <a:pt x="26666099" y="15898649"/>
                      <a:pt x="26676335" y="15888414"/>
                      <a:pt x="26688959" y="15888414"/>
                    </a:cubicBezTo>
                    <a:close/>
                    <a:moveTo>
                      <a:pt x="24126155" y="15790545"/>
                    </a:moveTo>
                    <a:cubicBezTo>
                      <a:pt x="24138779" y="15790545"/>
                      <a:pt x="24149015" y="15800780"/>
                      <a:pt x="24149015" y="15813405"/>
                    </a:cubicBezTo>
                    <a:cubicBezTo>
                      <a:pt x="24149015" y="15826030"/>
                      <a:pt x="24138779" y="15836265"/>
                      <a:pt x="24126155" y="15836265"/>
                    </a:cubicBezTo>
                    <a:cubicBezTo>
                      <a:pt x="24113531" y="15836265"/>
                      <a:pt x="24103295" y="15826030"/>
                      <a:pt x="24103295" y="15813405"/>
                    </a:cubicBezTo>
                    <a:cubicBezTo>
                      <a:pt x="24103295" y="15800780"/>
                      <a:pt x="24113531" y="15790545"/>
                      <a:pt x="24126155" y="15790545"/>
                    </a:cubicBezTo>
                    <a:close/>
                    <a:moveTo>
                      <a:pt x="8355974" y="15773875"/>
                    </a:moveTo>
                    <a:cubicBezTo>
                      <a:pt x="8368599" y="15773875"/>
                      <a:pt x="8378834" y="15784110"/>
                      <a:pt x="8378834" y="15796735"/>
                    </a:cubicBezTo>
                    <a:cubicBezTo>
                      <a:pt x="8378834" y="15809360"/>
                      <a:pt x="8368599" y="15819595"/>
                      <a:pt x="8355974" y="15819595"/>
                    </a:cubicBezTo>
                    <a:cubicBezTo>
                      <a:pt x="8343349" y="15819595"/>
                      <a:pt x="8333114" y="15809360"/>
                      <a:pt x="8333114" y="15796735"/>
                    </a:cubicBezTo>
                    <a:cubicBezTo>
                      <a:pt x="8333114" y="15784110"/>
                      <a:pt x="8343349" y="15773875"/>
                      <a:pt x="8355974" y="15773875"/>
                    </a:cubicBezTo>
                    <a:close/>
                    <a:moveTo>
                      <a:pt x="25288787" y="15745539"/>
                    </a:moveTo>
                    <a:cubicBezTo>
                      <a:pt x="25301411" y="15745539"/>
                      <a:pt x="25311647" y="15755774"/>
                      <a:pt x="25311647" y="15768399"/>
                    </a:cubicBezTo>
                    <a:cubicBezTo>
                      <a:pt x="25311647" y="15781024"/>
                      <a:pt x="25301411" y="15791259"/>
                      <a:pt x="25288787" y="15791259"/>
                    </a:cubicBezTo>
                    <a:cubicBezTo>
                      <a:pt x="25276163" y="15791259"/>
                      <a:pt x="25265927" y="15781024"/>
                      <a:pt x="25265927" y="15768399"/>
                    </a:cubicBezTo>
                    <a:cubicBezTo>
                      <a:pt x="25265927" y="15755774"/>
                      <a:pt x="25276163" y="15745539"/>
                      <a:pt x="25288787" y="15745539"/>
                    </a:cubicBezTo>
                    <a:close/>
                    <a:moveTo>
                      <a:pt x="8174997" y="15704818"/>
                    </a:moveTo>
                    <a:cubicBezTo>
                      <a:pt x="8187622" y="15704818"/>
                      <a:pt x="8197857" y="15715053"/>
                      <a:pt x="8197857" y="15727678"/>
                    </a:cubicBezTo>
                    <a:cubicBezTo>
                      <a:pt x="8197857" y="15740303"/>
                      <a:pt x="8187622" y="15750538"/>
                      <a:pt x="8174997" y="15750538"/>
                    </a:cubicBezTo>
                    <a:cubicBezTo>
                      <a:pt x="8162371" y="15750538"/>
                      <a:pt x="8152136" y="15740303"/>
                      <a:pt x="8152136" y="15727678"/>
                    </a:cubicBezTo>
                    <a:cubicBezTo>
                      <a:pt x="8152136" y="15715053"/>
                      <a:pt x="8162371" y="15704818"/>
                      <a:pt x="8174997" y="15704818"/>
                    </a:cubicBezTo>
                    <a:close/>
                    <a:moveTo>
                      <a:pt x="8022595" y="15638143"/>
                    </a:moveTo>
                    <a:cubicBezTo>
                      <a:pt x="8035221" y="15638143"/>
                      <a:pt x="8045455" y="15648378"/>
                      <a:pt x="8045455" y="15661003"/>
                    </a:cubicBezTo>
                    <a:cubicBezTo>
                      <a:pt x="8045455" y="15673628"/>
                      <a:pt x="8035221" y="15683863"/>
                      <a:pt x="8022595" y="15683863"/>
                    </a:cubicBezTo>
                    <a:cubicBezTo>
                      <a:pt x="8009970" y="15683863"/>
                      <a:pt x="7999735" y="15673628"/>
                      <a:pt x="7999735" y="15661003"/>
                    </a:cubicBezTo>
                    <a:cubicBezTo>
                      <a:pt x="7999735" y="15648378"/>
                      <a:pt x="8009970" y="15638143"/>
                      <a:pt x="8022595" y="15638143"/>
                    </a:cubicBezTo>
                    <a:close/>
                    <a:moveTo>
                      <a:pt x="25662643" y="15569326"/>
                    </a:moveTo>
                    <a:cubicBezTo>
                      <a:pt x="25675267" y="15569326"/>
                      <a:pt x="25685503" y="15579561"/>
                      <a:pt x="25685503" y="15592186"/>
                    </a:cubicBezTo>
                    <a:cubicBezTo>
                      <a:pt x="25685503" y="15604811"/>
                      <a:pt x="25675267" y="15615046"/>
                      <a:pt x="25662643" y="15615046"/>
                    </a:cubicBezTo>
                    <a:cubicBezTo>
                      <a:pt x="25650019" y="15615046"/>
                      <a:pt x="25639783" y="15604811"/>
                      <a:pt x="25639783" y="15592186"/>
                    </a:cubicBezTo>
                    <a:cubicBezTo>
                      <a:pt x="25639783" y="15579561"/>
                      <a:pt x="25650019" y="15569326"/>
                      <a:pt x="25662643" y="15569326"/>
                    </a:cubicBezTo>
                    <a:close/>
                    <a:moveTo>
                      <a:pt x="29381799" y="15539359"/>
                    </a:moveTo>
                    <a:cubicBezTo>
                      <a:pt x="29388943" y="15540153"/>
                      <a:pt x="29396179" y="15540331"/>
                      <a:pt x="29403227" y="15541741"/>
                    </a:cubicBezTo>
                    <a:cubicBezTo>
                      <a:pt x="29408151" y="15542726"/>
                      <a:pt x="29412755" y="15544916"/>
                      <a:pt x="29417515" y="15546503"/>
                    </a:cubicBezTo>
                    <a:lnTo>
                      <a:pt x="29424659" y="15548884"/>
                    </a:lnTo>
                    <a:cubicBezTo>
                      <a:pt x="29427039" y="15550472"/>
                      <a:pt x="29430015" y="15551412"/>
                      <a:pt x="29431803" y="15553647"/>
                    </a:cubicBezTo>
                    <a:cubicBezTo>
                      <a:pt x="29433371" y="15555607"/>
                      <a:pt x="29434183" y="15558281"/>
                      <a:pt x="29434183" y="15560791"/>
                    </a:cubicBezTo>
                    <a:cubicBezTo>
                      <a:pt x="29434183" y="15567396"/>
                      <a:pt x="29435271" y="15585162"/>
                      <a:pt x="29427039" y="15591747"/>
                    </a:cubicBezTo>
                    <a:cubicBezTo>
                      <a:pt x="29425079" y="15593315"/>
                      <a:pt x="29422279" y="15593334"/>
                      <a:pt x="29419899" y="15594128"/>
                    </a:cubicBezTo>
                    <a:cubicBezTo>
                      <a:pt x="29414411" y="15597786"/>
                      <a:pt x="29412183" y="15600177"/>
                      <a:pt x="29405611" y="15601272"/>
                    </a:cubicBezTo>
                    <a:cubicBezTo>
                      <a:pt x="29403259" y="15601663"/>
                      <a:pt x="29395687" y="15601272"/>
                      <a:pt x="29393703" y="15601272"/>
                    </a:cubicBezTo>
                    <a:cubicBezTo>
                      <a:pt x="29387355" y="15598891"/>
                      <a:pt x="29380467" y="15597617"/>
                      <a:pt x="29374655" y="15594128"/>
                    </a:cubicBezTo>
                    <a:cubicBezTo>
                      <a:pt x="29372199" y="15592655"/>
                      <a:pt x="29371171" y="15589544"/>
                      <a:pt x="29369891" y="15586984"/>
                    </a:cubicBezTo>
                    <a:cubicBezTo>
                      <a:pt x="29367451" y="15582103"/>
                      <a:pt x="29366035" y="15572462"/>
                      <a:pt x="29365127" y="15567934"/>
                    </a:cubicBezTo>
                    <a:cubicBezTo>
                      <a:pt x="29365923" y="15559997"/>
                      <a:pt x="29363491" y="15551012"/>
                      <a:pt x="29367511" y="15544122"/>
                    </a:cubicBezTo>
                    <a:cubicBezTo>
                      <a:pt x="29370039" y="15539786"/>
                      <a:pt x="29381799" y="15539359"/>
                      <a:pt x="29381799" y="15539359"/>
                    </a:cubicBezTo>
                    <a:close/>
                    <a:moveTo>
                      <a:pt x="26955659" y="15519320"/>
                    </a:moveTo>
                    <a:cubicBezTo>
                      <a:pt x="26968287" y="15519320"/>
                      <a:pt x="26978519" y="15529555"/>
                      <a:pt x="26978519" y="15542180"/>
                    </a:cubicBezTo>
                    <a:cubicBezTo>
                      <a:pt x="26978519" y="15554805"/>
                      <a:pt x="26968287" y="15565040"/>
                      <a:pt x="26955659" y="15565040"/>
                    </a:cubicBezTo>
                    <a:cubicBezTo>
                      <a:pt x="26943035" y="15565040"/>
                      <a:pt x="26932799" y="15554805"/>
                      <a:pt x="26932799" y="15542180"/>
                    </a:cubicBezTo>
                    <a:cubicBezTo>
                      <a:pt x="26932799" y="15529555"/>
                      <a:pt x="26943035" y="15519320"/>
                      <a:pt x="26955659" y="15519320"/>
                    </a:cubicBezTo>
                    <a:close/>
                    <a:moveTo>
                      <a:pt x="8844131" y="15492887"/>
                    </a:moveTo>
                    <a:cubicBezTo>
                      <a:pt x="8856753" y="15492887"/>
                      <a:pt x="8866991" y="15503122"/>
                      <a:pt x="8866991" y="15515747"/>
                    </a:cubicBezTo>
                    <a:cubicBezTo>
                      <a:pt x="8866991" y="15528372"/>
                      <a:pt x="8856753" y="15538607"/>
                      <a:pt x="8844131" y="15538607"/>
                    </a:cubicBezTo>
                    <a:cubicBezTo>
                      <a:pt x="8831507" y="15538607"/>
                      <a:pt x="8821271" y="15528372"/>
                      <a:pt x="8821271" y="15515747"/>
                    </a:cubicBezTo>
                    <a:cubicBezTo>
                      <a:pt x="8821271" y="15503122"/>
                      <a:pt x="8831507" y="15492887"/>
                      <a:pt x="8844131" y="15492887"/>
                    </a:cubicBezTo>
                    <a:close/>
                    <a:moveTo>
                      <a:pt x="27549599" y="15485745"/>
                    </a:moveTo>
                    <a:cubicBezTo>
                      <a:pt x="27562227" y="15485745"/>
                      <a:pt x="27572459" y="15495980"/>
                      <a:pt x="27572459" y="15508605"/>
                    </a:cubicBezTo>
                    <a:cubicBezTo>
                      <a:pt x="27572459" y="15521230"/>
                      <a:pt x="27562227" y="15531465"/>
                      <a:pt x="27549599" y="15531465"/>
                    </a:cubicBezTo>
                    <a:cubicBezTo>
                      <a:pt x="27536975" y="15531465"/>
                      <a:pt x="27526739" y="15521230"/>
                      <a:pt x="27526739" y="15508605"/>
                    </a:cubicBezTo>
                    <a:cubicBezTo>
                      <a:pt x="27526739" y="15495980"/>
                      <a:pt x="27536975" y="15485745"/>
                      <a:pt x="27549599" y="15485745"/>
                    </a:cubicBezTo>
                    <a:close/>
                    <a:moveTo>
                      <a:pt x="23860035" y="15471696"/>
                    </a:moveTo>
                    <a:cubicBezTo>
                      <a:pt x="23872663" y="15471696"/>
                      <a:pt x="23882895" y="15481931"/>
                      <a:pt x="23882895" y="15494556"/>
                    </a:cubicBezTo>
                    <a:cubicBezTo>
                      <a:pt x="23882895" y="15507181"/>
                      <a:pt x="23872663" y="15517416"/>
                      <a:pt x="23860035" y="15517416"/>
                    </a:cubicBezTo>
                    <a:cubicBezTo>
                      <a:pt x="23847411" y="15517416"/>
                      <a:pt x="23837175" y="15507181"/>
                      <a:pt x="23837175" y="15494556"/>
                    </a:cubicBezTo>
                    <a:cubicBezTo>
                      <a:pt x="23837175" y="15481931"/>
                      <a:pt x="23847411" y="15471696"/>
                      <a:pt x="23860035" y="15471696"/>
                    </a:cubicBezTo>
                    <a:close/>
                    <a:moveTo>
                      <a:pt x="28231179" y="15440299"/>
                    </a:moveTo>
                    <a:cubicBezTo>
                      <a:pt x="28238323" y="15441093"/>
                      <a:pt x="28245559" y="15441271"/>
                      <a:pt x="28252607" y="15442681"/>
                    </a:cubicBezTo>
                    <a:cubicBezTo>
                      <a:pt x="28257531" y="15443666"/>
                      <a:pt x="28262135" y="15445856"/>
                      <a:pt x="28266895" y="15447443"/>
                    </a:cubicBezTo>
                    <a:lnTo>
                      <a:pt x="28274039" y="15449824"/>
                    </a:lnTo>
                    <a:cubicBezTo>
                      <a:pt x="28276419" y="15451412"/>
                      <a:pt x="28279395" y="15452352"/>
                      <a:pt x="28281183" y="15454587"/>
                    </a:cubicBezTo>
                    <a:cubicBezTo>
                      <a:pt x="28282751" y="15456547"/>
                      <a:pt x="28283563" y="15459221"/>
                      <a:pt x="28283563" y="15461731"/>
                    </a:cubicBezTo>
                    <a:cubicBezTo>
                      <a:pt x="28283563" y="15468336"/>
                      <a:pt x="28284651" y="15486102"/>
                      <a:pt x="28276419" y="15492687"/>
                    </a:cubicBezTo>
                    <a:cubicBezTo>
                      <a:pt x="28274459" y="15494255"/>
                      <a:pt x="28271659" y="15494274"/>
                      <a:pt x="28269279" y="15495068"/>
                    </a:cubicBezTo>
                    <a:cubicBezTo>
                      <a:pt x="28263791" y="15498726"/>
                      <a:pt x="28261563" y="15501117"/>
                      <a:pt x="28254991" y="15502212"/>
                    </a:cubicBezTo>
                    <a:cubicBezTo>
                      <a:pt x="28252639" y="15502603"/>
                      <a:pt x="28245067" y="15502212"/>
                      <a:pt x="28243083" y="15502212"/>
                    </a:cubicBezTo>
                    <a:cubicBezTo>
                      <a:pt x="28236735" y="15499831"/>
                      <a:pt x="28229847" y="15498557"/>
                      <a:pt x="28224035" y="15495068"/>
                    </a:cubicBezTo>
                    <a:cubicBezTo>
                      <a:pt x="28221579" y="15493595"/>
                      <a:pt x="28220551" y="15490484"/>
                      <a:pt x="28219271" y="15487924"/>
                    </a:cubicBezTo>
                    <a:cubicBezTo>
                      <a:pt x="28216831" y="15483043"/>
                      <a:pt x="28215415" y="15473402"/>
                      <a:pt x="28214507" y="15468874"/>
                    </a:cubicBezTo>
                    <a:cubicBezTo>
                      <a:pt x="28215303" y="15460937"/>
                      <a:pt x="28212871" y="15451952"/>
                      <a:pt x="28216891" y="15445062"/>
                    </a:cubicBezTo>
                    <a:cubicBezTo>
                      <a:pt x="28219419" y="15440726"/>
                      <a:pt x="28231179" y="15440299"/>
                      <a:pt x="28231179" y="15440299"/>
                    </a:cubicBezTo>
                    <a:close/>
                    <a:moveTo>
                      <a:pt x="20708465" y="15420627"/>
                    </a:moveTo>
                    <a:cubicBezTo>
                      <a:pt x="20741803" y="15426183"/>
                      <a:pt x="20758475" y="15534133"/>
                      <a:pt x="20763235" y="15577788"/>
                    </a:cubicBezTo>
                    <a:cubicBezTo>
                      <a:pt x="20766411" y="15630177"/>
                      <a:pt x="20760059" y="15689708"/>
                      <a:pt x="20772761" y="15734952"/>
                    </a:cubicBezTo>
                    <a:cubicBezTo>
                      <a:pt x="20789429" y="15776227"/>
                      <a:pt x="20837055" y="15774640"/>
                      <a:pt x="20858487" y="15830202"/>
                    </a:cubicBezTo>
                    <a:cubicBezTo>
                      <a:pt x="20877535" y="15884971"/>
                      <a:pt x="20846575" y="15954026"/>
                      <a:pt x="20875155" y="15984983"/>
                    </a:cubicBezTo>
                    <a:cubicBezTo>
                      <a:pt x="20900555" y="15997683"/>
                      <a:pt x="20937859" y="15960378"/>
                      <a:pt x="20972787" y="15973077"/>
                    </a:cubicBezTo>
                    <a:cubicBezTo>
                      <a:pt x="21026761" y="16003240"/>
                      <a:pt x="21085499" y="16092933"/>
                      <a:pt x="21106135" y="16163577"/>
                    </a:cubicBezTo>
                    <a:cubicBezTo>
                      <a:pt x="21106135" y="16215965"/>
                      <a:pt x="21058511" y="16206440"/>
                      <a:pt x="21070415" y="16275496"/>
                    </a:cubicBezTo>
                    <a:cubicBezTo>
                      <a:pt x="21077559" y="16301690"/>
                      <a:pt x="21098991" y="16325502"/>
                      <a:pt x="21110895" y="16354077"/>
                    </a:cubicBezTo>
                    <a:cubicBezTo>
                      <a:pt x="21132327" y="16417577"/>
                      <a:pt x="21098991" y="16500127"/>
                      <a:pt x="21115659" y="16563627"/>
                    </a:cubicBezTo>
                    <a:cubicBezTo>
                      <a:pt x="21133915" y="16611252"/>
                      <a:pt x="21190271" y="16606490"/>
                      <a:pt x="21210907" y="16649352"/>
                    </a:cubicBezTo>
                    <a:cubicBezTo>
                      <a:pt x="21223611" y="16668403"/>
                      <a:pt x="21207735" y="16680307"/>
                      <a:pt x="21227575" y="16699359"/>
                    </a:cubicBezTo>
                    <a:cubicBezTo>
                      <a:pt x="21265679" y="16723963"/>
                      <a:pt x="21299015" y="16686659"/>
                      <a:pt x="21356163" y="16708883"/>
                    </a:cubicBezTo>
                    <a:cubicBezTo>
                      <a:pt x="21417283" y="16739839"/>
                      <a:pt x="21485547" y="16813660"/>
                      <a:pt x="21513327" y="16889860"/>
                    </a:cubicBezTo>
                    <a:cubicBezTo>
                      <a:pt x="21549843" y="16984316"/>
                      <a:pt x="21519679" y="16990668"/>
                      <a:pt x="21549047" y="17085124"/>
                    </a:cubicBezTo>
                    <a:cubicBezTo>
                      <a:pt x="21576035" y="17143068"/>
                      <a:pt x="21603019" y="17189104"/>
                      <a:pt x="21646675" y="17218472"/>
                    </a:cubicBezTo>
                    <a:cubicBezTo>
                      <a:pt x="21686363" y="17227204"/>
                      <a:pt x="21726051" y="17176404"/>
                      <a:pt x="21772883" y="17201804"/>
                    </a:cubicBezTo>
                    <a:cubicBezTo>
                      <a:pt x="21834791" y="17240696"/>
                      <a:pt x="21799075" y="17341504"/>
                      <a:pt x="21830031" y="17411352"/>
                    </a:cubicBezTo>
                    <a:cubicBezTo>
                      <a:pt x="21865731" y="17462152"/>
                      <a:pt x="21960983" y="17465328"/>
                      <a:pt x="22006225" y="17568516"/>
                    </a:cubicBezTo>
                    <a:cubicBezTo>
                      <a:pt x="22066547" y="17678052"/>
                      <a:pt x="22072105" y="17801880"/>
                      <a:pt x="22060995" y="17861408"/>
                    </a:cubicBezTo>
                    <a:cubicBezTo>
                      <a:pt x="22056227" y="17886016"/>
                      <a:pt x="22037179" y="17910624"/>
                      <a:pt x="22046707" y="17935228"/>
                    </a:cubicBezTo>
                    <a:cubicBezTo>
                      <a:pt x="22052259" y="17978092"/>
                      <a:pt x="22110207" y="18009048"/>
                      <a:pt x="22127663" y="18078104"/>
                    </a:cubicBezTo>
                    <a:cubicBezTo>
                      <a:pt x="22139571" y="18145572"/>
                      <a:pt x="22046707" y="18277336"/>
                      <a:pt x="22037179" y="18375760"/>
                    </a:cubicBezTo>
                    <a:cubicBezTo>
                      <a:pt x="22031623" y="18444020"/>
                      <a:pt x="22076075" y="18488472"/>
                      <a:pt x="22065755" y="18590072"/>
                    </a:cubicBezTo>
                    <a:cubicBezTo>
                      <a:pt x="22036387" y="18753584"/>
                      <a:pt x="21830823" y="18898048"/>
                      <a:pt x="21706211" y="19230628"/>
                    </a:cubicBezTo>
                    <a:cubicBezTo>
                      <a:pt x="21691919" y="19299684"/>
                      <a:pt x="21710971" y="19352072"/>
                      <a:pt x="21691919" y="19418748"/>
                    </a:cubicBezTo>
                    <a:cubicBezTo>
                      <a:pt x="21670487" y="19480660"/>
                      <a:pt x="21627627" y="19542572"/>
                      <a:pt x="21577623" y="19571148"/>
                    </a:cubicBezTo>
                    <a:cubicBezTo>
                      <a:pt x="21529995" y="19573528"/>
                      <a:pt x="21491897" y="19504472"/>
                      <a:pt x="21449035" y="19506852"/>
                    </a:cubicBezTo>
                    <a:cubicBezTo>
                      <a:pt x="21367279" y="19527492"/>
                      <a:pt x="21299811" y="19688620"/>
                      <a:pt x="21199003" y="19709260"/>
                    </a:cubicBezTo>
                    <a:cubicBezTo>
                      <a:pt x="21146615" y="19714816"/>
                      <a:pt x="21120423" y="19696560"/>
                      <a:pt x="21096611" y="19652108"/>
                    </a:cubicBezTo>
                    <a:cubicBezTo>
                      <a:pt x="21080735" y="19617976"/>
                      <a:pt x="21102959" y="19586228"/>
                      <a:pt x="21077559" y="19564004"/>
                    </a:cubicBezTo>
                    <a:cubicBezTo>
                      <a:pt x="21055335" y="19545748"/>
                      <a:pt x="20995007" y="19689416"/>
                      <a:pt x="20898967" y="19697352"/>
                    </a:cubicBezTo>
                    <a:cubicBezTo>
                      <a:pt x="20729899" y="19701324"/>
                      <a:pt x="20532255" y="19595756"/>
                      <a:pt x="20451295" y="19511616"/>
                    </a:cubicBezTo>
                    <a:cubicBezTo>
                      <a:pt x="20392555" y="19413984"/>
                      <a:pt x="20429067" y="19316356"/>
                      <a:pt x="20401287" y="19271112"/>
                    </a:cubicBezTo>
                    <a:cubicBezTo>
                      <a:pt x="20386207" y="19252852"/>
                      <a:pt x="20352075" y="19256028"/>
                      <a:pt x="20334611" y="19230628"/>
                    </a:cubicBezTo>
                    <a:cubicBezTo>
                      <a:pt x="20322703" y="19204436"/>
                      <a:pt x="20345723" y="19179432"/>
                      <a:pt x="20334611" y="19173480"/>
                    </a:cubicBezTo>
                    <a:cubicBezTo>
                      <a:pt x="20323499" y="19167524"/>
                      <a:pt x="20298099" y="19225864"/>
                      <a:pt x="20267937" y="19194908"/>
                    </a:cubicBezTo>
                    <a:cubicBezTo>
                      <a:pt x="20245711" y="19151252"/>
                      <a:pt x="20273491" y="19062352"/>
                      <a:pt x="20248883" y="19049652"/>
                    </a:cubicBezTo>
                    <a:cubicBezTo>
                      <a:pt x="20198087" y="19040924"/>
                      <a:pt x="20159191" y="19167924"/>
                      <a:pt x="20096483" y="19173480"/>
                    </a:cubicBezTo>
                    <a:cubicBezTo>
                      <a:pt x="20075847" y="19155224"/>
                      <a:pt x="20095691" y="19134584"/>
                      <a:pt x="20115535" y="19106804"/>
                    </a:cubicBezTo>
                    <a:lnTo>
                      <a:pt x="20160779" y="19047272"/>
                    </a:lnTo>
                    <a:cubicBezTo>
                      <a:pt x="20172683" y="19023856"/>
                      <a:pt x="20157209" y="19013536"/>
                      <a:pt x="20160783" y="18973452"/>
                    </a:cubicBezTo>
                    <a:cubicBezTo>
                      <a:pt x="20164355" y="18933368"/>
                      <a:pt x="20221107" y="18876220"/>
                      <a:pt x="20184591" y="18804384"/>
                    </a:cubicBezTo>
                    <a:cubicBezTo>
                      <a:pt x="20151255" y="18787716"/>
                      <a:pt x="20170305" y="18868676"/>
                      <a:pt x="20153637" y="18899636"/>
                    </a:cubicBezTo>
                    <a:cubicBezTo>
                      <a:pt x="20102039" y="18955196"/>
                      <a:pt x="20017111" y="18982184"/>
                      <a:pt x="19984567" y="19025840"/>
                    </a:cubicBezTo>
                    <a:cubicBezTo>
                      <a:pt x="19946467" y="19071880"/>
                      <a:pt x="19948847" y="19132204"/>
                      <a:pt x="19905987" y="19163952"/>
                    </a:cubicBezTo>
                    <a:cubicBezTo>
                      <a:pt x="19870267" y="19156016"/>
                      <a:pt x="19863123" y="19131408"/>
                      <a:pt x="19865503" y="19099660"/>
                    </a:cubicBezTo>
                    <a:cubicBezTo>
                      <a:pt x="19863123" y="19060764"/>
                      <a:pt x="19863123" y="19009968"/>
                      <a:pt x="19846455" y="18975836"/>
                    </a:cubicBezTo>
                    <a:cubicBezTo>
                      <a:pt x="19825023" y="18948848"/>
                      <a:pt x="19810735" y="18981392"/>
                      <a:pt x="19789303" y="18956784"/>
                    </a:cubicBezTo>
                    <a:cubicBezTo>
                      <a:pt x="19734535" y="18905984"/>
                      <a:pt x="19758347" y="18836136"/>
                      <a:pt x="19698819" y="18747236"/>
                    </a:cubicBezTo>
                    <a:cubicBezTo>
                      <a:pt x="19660715" y="18712308"/>
                      <a:pt x="19579755" y="18729772"/>
                      <a:pt x="19529747" y="18709136"/>
                    </a:cubicBezTo>
                    <a:cubicBezTo>
                      <a:pt x="19470217" y="18682940"/>
                      <a:pt x="19439259" y="18632936"/>
                      <a:pt x="19372583" y="18601980"/>
                    </a:cubicBezTo>
                    <a:cubicBezTo>
                      <a:pt x="19289241" y="18594836"/>
                      <a:pt x="19201135" y="18609124"/>
                      <a:pt x="19132079" y="18644840"/>
                    </a:cubicBezTo>
                    <a:cubicBezTo>
                      <a:pt x="19063031" y="18680560"/>
                      <a:pt x="19034455" y="18706752"/>
                      <a:pt x="18963015" y="18723420"/>
                    </a:cubicBezTo>
                    <a:cubicBezTo>
                      <a:pt x="18860623" y="18755964"/>
                      <a:pt x="18720131" y="18750412"/>
                      <a:pt x="18622497" y="18799624"/>
                    </a:cubicBezTo>
                    <a:cubicBezTo>
                      <a:pt x="18535979" y="18857568"/>
                      <a:pt x="18547091" y="18936940"/>
                      <a:pt x="18486767" y="18987740"/>
                    </a:cubicBezTo>
                    <a:cubicBezTo>
                      <a:pt x="18346275" y="19036160"/>
                      <a:pt x="18186727" y="18953608"/>
                      <a:pt x="18084335" y="18971072"/>
                    </a:cubicBezTo>
                    <a:cubicBezTo>
                      <a:pt x="17977975" y="18984564"/>
                      <a:pt x="17826367" y="19159984"/>
                      <a:pt x="17715243" y="19211580"/>
                    </a:cubicBezTo>
                    <a:cubicBezTo>
                      <a:pt x="17623961" y="19228248"/>
                      <a:pt x="17587447" y="19161572"/>
                      <a:pt x="17517599" y="19132996"/>
                    </a:cubicBezTo>
                    <a:cubicBezTo>
                      <a:pt x="17478703" y="19119504"/>
                      <a:pt x="17413619" y="19125060"/>
                      <a:pt x="17393775" y="19078228"/>
                    </a:cubicBezTo>
                    <a:cubicBezTo>
                      <a:pt x="17371551" y="19021872"/>
                      <a:pt x="17435047" y="19010760"/>
                      <a:pt x="17453303" y="18909160"/>
                    </a:cubicBezTo>
                    <a:cubicBezTo>
                      <a:pt x="17460449" y="18722628"/>
                      <a:pt x="17222323" y="18369412"/>
                      <a:pt x="17210417" y="18278128"/>
                    </a:cubicBezTo>
                    <a:cubicBezTo>
                      <a:pt x="17201685" y="18250348"/>
                      <a:pt x="17212003" y="18189228"/>
                      <a:pt x="17203273" y="18159064"/>
                    </a:cubicBezTo>
                    <a:cubicBezTo>
                      <a:pt x="17181047" y="18082864"/>
                      <a:pt x="16954035" y="17768540"/>
                      <a:pt x="16958005" y="17723296"/>
                    </a:cubicBezTo>
                    <a:cubicBezTo>
                      <a:pt x="16957213" y="17693928"/>
                      <a:pt x="17011187" y="17716948"/>
                      <a:pt x="17027059" y="17739968"/>
                    </a:cubicBezTo>
                    <a:cubicBezTo>
                      <a:pt x="17071511" y="17771716"/>
                      <a:pt x="17075479" y="17836804"/>
                      <a:pt x="17124691" y="17820928"/>
                    </a:cubicBezTo>
                    <a:cubicBezTo>
                      <a:pt x="17157235" y="17757428"/>
                      <a:pt x="17037379" y="17689168"/>
                      <a:pt x="17029443" y="17625668"/>
                    </a:cubicBezTo>
                    <a:cubicBezTo>
                      <a:pt x="17005631" y="17526448"/>
                      <a:pt x="17041347" y="17365316"/>
                      <a:pt x="17029443" y="17306580"/>
                    </a:cubicBezTo>
                    <a:cubicBezTo>
                      <a:pt x="17016743" y="17271652"/>
                      <a:pt x="16987375" y="17239112"/>
                      <a:pt x="16991343" y="17201804"/>
                    </a:cubicBezTo>
                    <a:cubicBezTo>
                      <a:pt x="17023093" y="17161324"/>
                      <a:pt x="17054843" y="17256572"/>
                      <a:pt x="17086593" y="17258952"/>
                    </a:cubicBezTo>
                    <a:cubicBezTo>
                      <a:pt x="17110407" y="17255780"/>
                      <a:pt x="17105643" y="17214504"/>
                      <a:pt x="17115167" y="17192280"/>
                    </a:cubicBezTo>
                    <a:cubicBezTo>
                      <a:pt x="17146123" y="17093852"/>
                      <a:pt x="17286617" y="17021624"/>
                      <a:pt x="17372343" y="16982728"/>
                    </a:cubicBezTo>
                    <a:cubicBezTo>
                      <a:pt x="17467591" y="16954152"/>
                      <a:pt x="17584275" y="16977964"/>
                      <a:pt x="17667617" y="16956536"/>
                    </a:cubicBezTo>
                    <a:cubicBezTo>
                      <a:pt x="17718417" y="16923992"/>
                      <a:pt x="17731117" y="16862872"/>
                      <a:pt x="17791443" y="16830328"/>
                    </a:cubicBezTo>
                    <a:cubicBezTo>
                      <a:pt x="17831127" y="16821596"/>
                      <a:pt x="17851767" y="16848584"/>
                      <a:pt x="17896215" y="16839852"/>
                    </a:cubicBezTo>
                    <a:cubicBezTo>
                      <a:pt x="17949399" y="16785880"/>
                      <a:pt x="17969241" y="16727139"/>
                      <a:pt x="18010515" y="16654114"/>
                    </a:cubicBezTo>
                    <a:cubicBezTo>
                      <a:pt x="18026391" y="16637446"/>
                      <a:pt x="18042267" y="16644589"/>
                      <a:pt x="18058141" y="16639827"/>
                    </a:cubicBezTo>
                    <a:cubicBezTo>
                      <a:pt x="18081955" y="16629508"/>
                      <a:pt x="18027185" y="16407258"/>
                      <a:pt x="18086719" y="16373127"/>
                    </a:cubicBezTo>
                    <a:cubicBezTo>
                      <a:pt x="18133547" y="16329471"/>
                      <a:pt x="18185143" y="16438214"/>
                      <a:pt x="18241499" y="16442183"/>
                    </a:cubicBezTo>
                    <a:cubicBezTo>
                      <a:pt x="18254199" y="16394558"/>
                      <a:pt x="18193079" y="16311215"/>
                      <a:pt x="18224831" y="16275496"/>
                    </a:cubicBezTo>
                    <a:cubicBezTo>
                      <a:pt x="18266103" y="16261209"/>
                      <a:pt x="18309763" y="16351696"/>
                      <a:pt x="18346271" y="16346934"/>
                    </a:cubicBezTo>
                    <a:cubicBezTo>
                      <a:pt x="18380403" y="16312009"/>
                      <a:pt x="18345479" y="16255652"/>
                      <a:pt x="18362943" y="16192151"/>
                    </a:cubicBezTo>
                    <a:cubicBezTo>
                      <a:pt x="18374055" y="16157227"/>
                      <a:pt x="18406599" y="16148496"/>
                      <a:pt x="18429615" y="16142146"/>
                    </a:cubicBezTo>
                    <a:cubicBezTo>
                      <a:pt x="18456605" y="16115159"/>
                      <a:pt x="18414535" y="16061977"/>
                      <a:pt x="18439143" y="16011178"/>
                    </a:cubicBezTo>
                    <a:cubicBezTo>
                      <a:pt x="18512167" y="15955615"/>
                      <a:pt x="18644723" y="15957202"/>
                      <a:pt x="18734415" y="15994508"/>
                    </a:cubicBezTo>
                    <a:cubicBezTo>
                      <a:pt x="18784423" y="16013557"/>
                      <a:pt x="18791567" y="16123096"/>
                      <a:pt x="18829667" y="16135002"/>
                    </a:cubicBezTo>
                    <a:cubicBezTo>
                      <a:pt x="18866179" y="16127065"/>
                      <a:pt x="18869355" y="16059595"/>
                      <a:pt x="18924915" y="16039752"/>
                    </a:cubicBezTo>
                    <a:cubicBezTo>
                      <a:pt x="18956667" y="16038958"/>
                      <a:pt x="18969367" y="16085789"/>
                      <a:pt x="18998735" y="16087377"/>
                    </a:cubicBezTo>
                    <a:cubicBezTo>
                      <a:pt x="19015403" y="16055627"/>
                      <a:pt x="18991591" y="16023878"/>
                      <a:pt x="19005879" y="15987365"/>
                    </a:cubicBezTo>
                    <a:cubicBezTo>
                      <a:pt x="19026515" y="15884177"/>
                      <a:pt x="19087635" y="15742889"/>
                      <a:pt x="19155891" y="15701615"/>
                    </a:cubicBezTo>
                    <a:cubicBezTo>
                      <a:pt x="19241615" y="15661927"/>
                      <a:pt x="19286859" y="15703202"/>
                      <a:pt x="19353535" y="15715902"/>
                    </a:cubicBezTo>
                    <a:cubicBezTo>
                      <a:pt x="19397191" y="15704789"/>
                      <a:pt x="19421797" y="15684152"/>
                      <a:pt x="19420209" y="15639702"/>
                    </a:cubicBezTo>
                    <a:cubicBezTo>
                      <a:pt x="19401159" y="15601602"/>
                      <a:pt x="19351151" y="15558740"/>
                      <a:pt x="19363059" y="15525402"/>
                    </a:cubicBezTo>
                    <a:cubicBezTo>
                      <a:pt x="19424179" y="15482540"/>
                      <a:pt x="19575787" y="15663515"/>
                      <a:pt x="19667861" y="15696851"/>
                    </a:cubicBezTo>
                    <a:cubicBezTo>
                      <a:pt x="19859951" y="15736539"/>
                      <a:pt x="19892491" y="15595250"/>
                      <a:pt x="19944087" y="15673039"/>
                    </a:cubicBezTo>
                    <a:cubicBezTo>
                      <a:pt x="19983775" y="15757177"/>
                      <a:pt x="19847251" y="15812739"/>
                      <a:pt x="19829787" y="15865922"/>
                    </a:cubicBezTo>
                    <a:cubicBezTo>
                      <a:pt x="19818671" y="15908782"/>
                      <a:pt x="19855187" y="15923072"/>
                      <a:pt x="19839311" y="15973077"/>
                    </a:cubicBezTo>
                    <a:cubicBezTo>
                      <a:pt x="19823435" y="16015940"/>
                      <a:pt x="19771839" y="16025464"/>
                      <a:pt x="19772635" y="16077851"/>
                    </a:cubicBezTo>
                    <a:cubicBezTo>
                      <a:pt x="19924239" y="16274702"/>
                      <a:pt x="20037747" y="16207234"/>
                      <a:pt x="20144111" y="16268352"/>
                    </a:cubicBezTo>
                    <a:cubicBezTo>
                      <a:pt x="20240155" y="16329471"/>
                      <a:pt x="20252855" y="16440596"/>
                      <a:pt x="20422719" y="16473140"/>
                    </a:cubicBezTo>
                    <a:cubicBezTo>
                      <a:pt x="20484627" y="16470758"/>
                      <a:pt x="20503679" y="16437421"/>
                      <a:pt x="20515583" y="16401702"/>
                    </a:cubicBezTo>
                    <a:cubicBezTo>
                      <a:pt x="20557655" y="16297721"/>
                      <a:pt x="20549715" y="15943708"/>
                      <a:pt x="20563207" y="15839727"/>
                    </a:cubicBezTo>
                    <a:cubicBezTo>
                      <a:pt x="20560035" y="15820677"/>
                      <a:pt x="20575911" y="15801627"/>
                      <a:pt x="20582259" y="15782577"/>
                    </a:cubicBezTo>
                    <a:cubicBezTo>
                      <a:pt x="20591787" y="15753209"/>
                      <a:pt x="20575119" y="15726221"/>
                      <a:pt x="20582259" y="15687327"/>
                    </a:cubicBezTo>
                    <a:cubicBezTo>
                      <a:pt x="20606867" y="15599220"/>
                      <a:pt x="20636235" y="15413482"/>
                      <a:pt x="20708465" y="15420627"/>
                    </a:cubicBezTo>
                    <a:close/>
                    <a:moveTo>
                      <a:pt x="23219411" y="15396300"/>
                    </a:moveTo>
                    <a:cubicBezTo>
                      <a:pt x="23226515" y="15396560"/>
                      <a:pt x="23236363" y="15404430"/>
                      <a:pt x="23243887" y="15406687"/>
                    </a:cubicBezTo>
                    <a:cubicBezTo>
                      <a:pt x="23259271" y="15411303"/>
                      <a:pt x="23274367" y="15416847"/>
                      <a:pt x="23289607" y="15421927"/>
                    </a:cubicBezTo>
                    <a:lnTo>
                      <a:pt x="23312467" y="15429547"/>
                    </a:lnTo>
                    <a:cubicBezTo>
                      <a:pt x="23309927" y="15439707"/>
                      <a:pt x="23310655" y="15451313"/>
                      <a:pt x="23304843" y="15460027"/>
                    </a:cubicBezTo>
                    <a:cubicBezTo>
                      <a:pt x="23299767" y="15467647"/>
                      <a:pt x="23289139" y="15469546"/>
                      <a:pt x="23281987" y="15475267"/>
                    </a:cubicBezTo>
                    <a:cubicBezTo>
                      <a:pt x="23276375" y="15479755"/>
                      <a:pt x="23294683" y="15487967"/>
                      <a:pt x="23297227" y="15490507"/>
                    </a:cubicBezTo>
                    <a:cubicBezTo>
                      <a:pt x="23265267" y="15474526"/>
                      <a:pt x="23233875" y="15471434"/>
                      <a:pt x="23221027" y="15437167"/>
                    </a:cubicBezTo>
                    <a:cubicBezTo>
                      <a:pt x="23216479" y="15425040"/>
                      <a:pt x="23205635" y="15409428"/>
                      <a:pt x="23213407" y="15399067"/>
                    </a:cubicBezTo>
                    <a:cubicBezTo>
                      <a:pt x="23214975" y="15396972"/>
                      <a:pt x="23217039" y="15396213"/>
                      <a:pt x="23219411" y="15396300"/>
                    </a:cubicBezTo>
                    <a:close/>
                    <a:moveTo>
                      <a:pt x="22073619" y="15390495"/>
                    </a:moveTo>
                    <a:cubicBezTo>
                      <a:pt x="22086243" y="15390495"/>
                      <a:pt x="22096479" y="15400730"/>
                      <a:pt x="22096479" y="15413355"/>
                    </a:cubicBezTo>
                    <a:cubicBezTo>
                      <a:pt x="22096479" y="15425980"/>
                      <a:pt x="22086243" y="15436215"/>
                      <a:pt x="22073619" y="15436215"/>
                    </a:cubicBezTo>
                    <a:cubicBezTo>
                      <a:pt x="22060995" y="15436215"/>
                      <a:pt x="22050763" y="15425980"/>
                      <a:pt x="22050763" y="15413355"/>
                    </a:cubicBezTo>
                    <a:cubicBezTo>
                      <a:pt x="22050763" y="15400730"/>
                      <a:pt x="22060995" y="15390495"/>
                      <a:pt x="22073619" y="15390495"/>
                    </a:cubicBezTo>
                    <a:close/>
                    <a:moveTo>
                      <a:pt x="29252259" y="15348859"/>
                    </a:moveTo>
                    <a:cubicBezTo>
                      <a:pt x="29259403" y="15349653"/>
                      <a:pt x="29266639" y="15349831"/>
                      <a:pt x="29273687" y="15351241"/>
                    </a:cubicBezTo>
                    <a:cubicBezTo>
                      <a:pt x="29278611" y="15352226"/>
                      <a:pt x="29283215" y="15354416"/>
                      <a:pt x="29287975" y="15356003"/>
                    </a:cubicBezTo>
                    <a:lnTo>
                      <a:pt x="29295119" y="15358384"/>
                    </a:lnTo>
                    <a:cubicBezTo>
                      <a:pt x="29297499" y="15359972"/>
                      <a:pt x="29300475" y="15360912"/>
                      <a:pt x="29302263" y="15363147"/>
                    </a:cubicBezTo>
                    <a:cubicBezTo>
                      <a:pt x="29303831" y="15365107"/>
                      <a:pt x="29304643" y="15367781"/>
                      <a:pt x="29304643" y="15370291"/>
                    </a:cubicBezTo>
                    <a:cubicBezTo>
                      <a:pt x="29304643" y="15376896"/>
                      <a:pt x="29305731" y="15394662"/>
                      <a:pt x="29297499" y="15401247"/>
                    </a:cubicBezTo>
                    <a:cubicBezTo>
                      <a:pt x="29295539" y="15402815"/>
                      <a:pt x="29292739" y="15402834"/>
                      <a:pt x="29290359" y="15403628"/>
                    </a:cubicBezTo>
                    <a:cubicBezTo>
                      <a:pt x="29284871" y="15407286"/>
                      <a:pt x="29282643" y="15409677"/>
                      <a:pt x="29276071" y="15410772"/>
                    </a:cubicBezTo>
                    <a:cubicBezTo>
                      <a:pt x="29273719" y="15411163"/>
                      <a:pt x="29266147" y="15410772"/>
                      <a:pt x="29264163" y="15410772"/>
                    </a:cubicBezTo>
                    <a:cubicBezTo>
                      <a:pt x="29257815" y="15408391"/>
                      <a:pt x="29250927" y="15407117"/>
                      <a:pt x="29245115" y="15403628"/>
                    </a:cubicBezTo>
                    <a:cubicBezTo>
                      <a:pt x="29242659" y="15402155"/>
                      <a:pt x="29241631" y="15399044"/>
                      <a:pt x="29240351" y="15396484"/>
                    </a:cubicBezTo>
                    <a:cubicBezTo>
                      <a:pt x="29237911" y="15391603"/>
                      <a:pt x="29236495" y="15381962"/>
                      <a:pt x="29235587" y="15377434"/>
                    </a:cubicBezTo>
                    <a:cubicBezTo>
                      <a:pt x="29236383" y="15369497"/>
                      <a:pt x="29233951" y="15360512"/>
                      <a:pt x="29237971" y="15353622"/>
                    </a:cubicBezTo>
                    <a:cubicBezTo>
                      <a:pt x="29240499" y="15349286"/>
                      <a:pt x="29252259" y="15348859"/>
                      <a:pt x="29252259" y="15348859"/>
                    </a:cubicBezTo>
                    <a:close/>
                    <a:moveTo>
                      <a:pt x="21878359" y="15338107"/>
                    </a:moveTo>
                    <a:cubicBezTo>
                      <a:pt x="21890983" y="15338107"/>
                      <a:pt x="21901219" y="15348342"/>
                      <a:pt x="21901219" y="15360967"/>
                    </a:cubicBezTo>
                    <a:cubicBezTo>
                      <a:pt x="21901219" y="15373592"/>
                      <a:pt x="21890983" y="15383827"/>
                      <a:pt x="21878359" y="15383827"/>
                    </a:cubicBezTo>
                    <a:cubicBezTo>
                      <a:pt x="21865737" y="15383827"/>
                      <a:pt x="21855499" y="15373592"/>
                      <a:pt x="21855499" y="15360967"/>
                    </a:cubicBezTo>
                    <a:cubicBezTo>
                      <a:pt x="21855499" y="15348342"/>
                      <a:pt x="21865737" y="15338107"/>
                      <a:pt x="21878359" y="15338107"/>
                    </a:cubicBezTo>
                    <a:close/>
                    <a:moveTo>
                      <a:pt x="29648499" y="15333619"/>
                    </a:moveTo>
                    <a:cubicBezTo>
                      <a:pt x="29655643" y="15334413"/>
                      <a:pt x="29662879" y="15334591"/>
                      <a:pt x="29669927" y="15336001"/>
                    </a:cubicBezTo>
                    <a:cubicBezTo>
                      <a:pt x="29674851" y="15336986"/>
                      <a:pt x="29679455" y="15339176"/>
                      <a:pt x="29684215" y="15340763"/>
                    </a:cubicBezTo>
                    <a:lnTo>
                      <a:pt x="29691359" y="15343144"/>
                    </a:lnTo>
                    <a:cubicBezTo>
                      <a:pt x="29693739" y="15344732"/>
                      <a:pt x="29696715" y="15345672"/>
                      <a:pt x="29698503" y="15347907"/>
                    </a:cubicBezTo>
                    <a:cubicBezTo>
                      <a:pt x="29700071" y="15349867"/>
                      <a:pt x="29700883" y="15352541"/>
                      <a:pt x="29700883" y="15355051"/>
                    </a:cubicBezTo>
                    <a:cubicBezTo>
                      <a:pt x="29700883" y="15361656"/>
                      <a:pt x="29701971" y="15379422"/>
                      <a:pt x="29693739" y="15386007"/>
                    </a:cubicBezTo>
                    <a:cubicBezTo>
                      <a:pt x="29691779" y="15387575"/>
                      <a:pt x="29688979" y="15387594"/>
                      <a:pt x="29686599" y="15388388"/>
                    </a:cubicBezTo>
                    <a:cubicBezTo>
                      <a:pt x="29681111" y="15392046"/>
                      <a:pt x="29678883" y="15394437"/>
                      <a:pt x="29672311" y="15395532"/>
                    </a:cubicBezTo>
                    <a:cubicBezTo>
                      <a:pt x="29669959" y="15395923"/>
                      <a:pt x="29662387" y="15395532"/>
                      <a:pt x="29660403" y="15395532"/>
                    </a:cubicBezTo>
                    <a:cubicBezTo>
                      <a:pt x="29654055" y="15393151"/>
                      <a:pt x="29647167" y="15391877"/>
                      <a:pt x="29641355" y="15388388"/>
                    </a:cubicBezTo>
                    <a:cubicBezTo>
                      <a:pt x="29638899" y="15386915"/>
                      <a:pt x="29637871" y="15383804"/>
                      <a:pt x="29636591" y="15381244"/>
                    </a:cubicBezTo>
                    <a:cubicBezTo>
                      <a:pt x="29634151" y="15376363"/>
                      <a:pt x="29632735" y="15366722"/>
                      <a:pt x="29631827" y="15362194"/>
                    </a:cubicBezTo>
                    <a:cubicBezTo>
                      <a:pt x="29632623" y="15354257"/>
                      <a:pt x="29630191" y="15345272"/>
                      <a:pt x="29634211" y="15338382"/>
                    </a:cubicBezTo>
                    <a:cubicBezTo>
                      <a:pt x="29636739" y="15334046"/>
                      <a:pt x="29648499" y="15333619"/>
                      <a:pt x="29648499" y="15333619"/>
                    </a:cubicBezTo>
                    <a:close/>
                    <a:moveTo>
                      <a:pt x="25672167" y="15293101"/>
                    </a:moveTo>
                    <a:cubicBezTo>
                      <a:pt x="25684791" y="15293101"/>
                      <a:pt x="25695027" y="15303336"/>
                      <a:pt x="25695027" y="15315961"/>
                    </a:cubicBezTo>
                    <a:cubicBezTo>
                      <a:pt x="25695027" y="15328586"/>
                      <a:pt x="25684791" y="15338821"/>
                      <a:pt x="25672167" y="15338821"/>
                    </a:cubicBezTo>
                    <a:cubicBezTo>
                      <a:pt x="25659543" y="15338821"/>
                      <a:pt x="25649307" y="15328586"/>
                      <a:pt x="25649307" y="15315961"/>
                    </a:cubicBezTo>
                    <a:cubicBezTo>
                      <a:pt x="25649307" y="15303336"/>
                      <a:pt x="25659543" y="15293101"/>
                      <a:pt x="25672167" y="15293101"/>
                    </a:cubicBezTo>
                    <a:close/>
                    <a:moveTo>
                      <a:pt x="26922323" y="15271670"/>
                    </a:moveTo>
                    <a:cubicBezTo>
                      <a:pt x="26934947" y="15271670"/>
                      <a:pt x="26945183" y="15281905"/>
                      <a:pt x="26945183" y="15294530"/>
                    </a:cubicBezTo>
                    <a:cubicBezTo>
                      <a:pt x="26945183" y="15307155"/>
                      <a:pt x="26934947" y="15317390"/>
                      <a:pt x="26922323" y="15317390"/>
                    </a:cubicBezTo>
                    <a:cubicBezTo>
                      <a:pt x="26909699" y="15317390"/>
                      <a:pt x="26899463" y="15307155"/>
                      <a:pt x="26899463" y="15294530"/>
                    </a:cubicBezTo>
                    <a:cubicBezTo>
                      <a:pt x="26899463" y="15281905"/>
                      <a:pt x="26909699" y="15271670"/>
                      <a:pt x="26922323" y="15271670"/>
                    </a:cubicBezTo>
                    <a:close/>
                    <a:moveTo>
                      <a:pt x="21840259" y="15252382"/>
                    </a:moveTo>
                    <a:cubicBezTo>
                      <a:pt x="21852887" y="15252382"/>
                      <a:pt x="21863119" y="15262617"/>
                      <a:pt x="21863119" y="15275242"/>
                    </a:cubicBezTo>
                    <a:cubicBezTo>
                      <a:pt x="21863119" y="15287867"/>
                      <a:pt x="21852887" y="15298102"/>
                      <a:pt x="21840259" y="15298102"/>
                    </a:cubicBezTo>
                    <a:cubicBezTo>
                      <a:pt x="21827651" y="15298102"/>
                      <a:pt x="21817415" y="15287867"/>
                      <a:pt x="21817415" y="15275242"/>
                    </a:cubicBezTo>
                    <a:cubicBezTo>
                      <a:pt x="21817415" y="15262617"/>
                      <a:pt x="21827651" y="15252382"/>
                      <a:pt x="21840259" y="15252382"/>
                    </a:cubicBezTo>
                    <a:close/>
                    <a:moveTo>
                      <a:pt x="23045767" y="15246667"/>
                    </a:moveTo>
                    <a:cubicBezTo>
                      <a:pt x="23061003" y="15251747"/>
                      <a:pt x="23086407" y="15246667"/>
                      <a:pt x="23091487" y="15261907"/>
                    </a:cubicBezTo>
                    <a:lnTo>
                      <a:pt x="23106727" y="15307627"/>
                    </a:lnTo>
                    <a:cubicBezTo>
                      <a:pt x="23104187" y="15315247"/>
                      <a:pt x="23106291" y="15326895"/>
                      <a:pt x="23099107" y="15330487"/>
                    </a:cubicBezTo>
                    <a:lnTo>
                      <a:pt x="23053387" y="15307627"/>
                    </a:lnTo>
                    <a:cubicBezTo>
                      <a:pt x="22977235" y="15253233"/>
                      <a:pt x="22985299" y="15280710"/>
                      <a:pt x="23022907" y="15261907"/>
                    </a:cubicBezTo>
                    <a:cubicBezTo>
                      <a:pt x="23031099" y="15257811"/>
                      <a:pt x="23038147" y="15251747"/>
                      <a:pt x="23045767" y="15246667"/>
                    </a:cubicBezTo>
                    <a:close/>
                    <a:moveTo>
                      <a:pt x="17682571" y="15243276"/>
                    </a:moveTo>
                    <a:cubicBezTo>
                      <a:pt x="17687127" y="15243418"/>
                      <a:pt x="17693549" y="15244849"/>
                      <a:pt x="17709603" y="15247143"/>
                    </a:cubicBezTo>
                    <a:cubicBezTo>
                      <a:pt x="17714571" y="15247853"/>
                      <a:pt x="17719127" y="15250318"/>
                      <a:pt x="17723889" y="15251906"/>
                    </a:cubicBezTo>
                    <a:lnTo>
                      <a:pt x="17731031" y="15254287"/>
                    </a:lnTo>
                    <a:cubicBezTo>
                      <a:pt x="17735795" y="15257462"/>
                      <a:pt x="17742145" y="15259049"/>
                      <a:pt x="17745323" y="15263812"/>
                    </a:cubicBezTo>
                    <a:lnTo>
                      <a:pt x="17754847" y="15278100"/>
                    </a:lnTo>
                    <a:cubicBezTo>
                      <a:pt x="17759035" y="15290674"/>
                      <a:pt x="17755835" y="15283154"/>
                      <a:pt x="17766751" y="15299531"/>
                    </a:cubicBezTo>
                    <a:cubicBezTo>
                      <a:pt x="17768339" y="15301912"/>
                      <a:pt x="17770611" y="15303960"/>
                      <a:pt x="17771515" y="15306675"/>
                    </a:cubicBezTo>
                    <a:cubicBezTo>
                      <a:pt x="17772307" y="15309056"/>
                      <a:pt x="17772327" y="15311858"/>
                      <a:pt x="17773895" y="15313818"/>
                    </a:cubicBezTo>
                    <a:cubicBezTo>
                      <a:pt x="17775683" y="15316053"/>
                      <a:pt x="17778659" y="15316993"/>
                      <a:pt x="17781039" y="15318581"/>
                    </a:cubicBezTo>
                    <a:cubicBezTo>
                      <a:pt x="17780521" y="15324794"/>
                      <a:pt x="17783331" y="15346752"/>
                      <a:pt x="17773895" y="15354300"/>
                    </a:cubicBezTo>
                    <a:cubicBezTo>
                      <a:pt x="17771935" y="15355868"/>
                      <a:pt x="17769131" y="15355887"/>
                      <a:pt x="17766751" y="15356681"/>
                    </a:cubicBezTo>
                    <a:cubicBezTo>
                      <a:pt x="17754051" y="15355887"/>
                      <a:pt x="17741259" y="15356019"/>
                      <a:pt x="17728651" y="15354300"/>
                    </a:cubicBezTo>
                    <a:cubicBezTo>
                      <a:pt x="17723677" y="15353622"/>
                      <a:pt x="17719235" y="15350754"/>
                      <a:pt x="17714363" y="15349537"/>
                    </a:cubicBezTo>
                    <a:cubicBezTo>
                      <a:pt x="17684639" y="15342106"/>
                      <a:pt x="17721569" y="15351597"/>
                      <a:pt x="17697695" y="15344775"/>
                    </a:cubicBezTo>
                    <a:cubicBezTo>
                      <a:pt x="17694547" y="15343876"/>
                      <a:pt x="17690979" y="15344077"/>
                      <a:pt x="17688171" y="15342393"/>
                    </a:cubicBezTo>
                    <a:lnTo>
                      <a:pt x="17700077" y="15335250"/>
                    </a:lnTo>
                    <a:cubicBezTo>
                      <a:pt x="17692931" y="15333662"/>
                      <a:pt x="17685747" y="15332262"/>
                      <a:pt x="17678647" y="15330487"/>
                    </a:cubicBezTo>
                    <a:cubicBezTo>
                      <a:pt x="17676211" y="15329878"/>
                      <a:pt x="17673923" y="15328766"/>
                      <a:pt x="17671503" y="15328106"/>
                    </a:cubicBezTo>
                    <a:cubicBezTo>
                      <a:pt x="17665187" y="15326384"/>
                      <a:pt x="17658803" y="15324931"/>
                      <a:pt x="17652451" y="15323343"/>
                    </a:cubicBezTo>
                    <a:cubicBezTo>
                      <a:pt x="17649277" y="15322549"/>
                      <a:pt x="17646031" y="15321997"/>
                      <a:pt x="17642927" y="15320962"/>
                    </a:cubicBezTo>
                    <a:lnTo>
                      <a:pt x="17628639" y="15316200"/>
                    </a:lnTo>
                    <a:lnTo>
                      <a:pt x="17614351" y="15306675"/>
                    </a:lnTo>
                    <a:lnTo>
                      <a:pt x="17607207" y="15301912"/>
                    </a:lnTo>
                    <a:cubicBezTo>
                      <a:pt x="17605623" y="15298737"/>
                      <a:pt x="17604207" y="15295469"/>
                      <a:pt x="17602445" y="15292387"/>
                    </a:cubicBezTo>
                    <a:cubicBezTo>
                      <a:pt x="17601025" y="15289902"/>
                      <a:pt x="17597903" y="15288097"/>
                      <a:pt x="17597683" y="15285243"/>
                    </a:cubicBezTo>
                    <a:cubicBezTo>
                      <a:pt x="17597071" y="15277290"/>
                      <a:pt x="17597539" y="15268999"/>
                      <a:pt x="17600063" y="15261431"/>
                    </a:cubicBezTo>
                    <a:cubicBezTo>
                      <a:pt x="17600969" y="15258716"/>
                      <a:pt x="17604593" y="15257830"/>
                      <a:pt x="17607207" y="15256668"/>
                    </a:cubicBezTo>
                    <a:cubicBezTo>
                      <a:pt x="17613567" y="15253842"/>
                      <a:pt x="17626063" y="15250298"/>
                      <a:pt x="17633403" y="15249525"/>
                    </a:cubicBezTo>
                    <a:cubicBezTo>
                      <a:pt x="17644481" y="15248359"/>
                      <a:pt x="17655627" y="15247937"/>
                      <a:pt x="17666739" y="15247143"/>
                    </a:cubicBezTo>
                    <a:cubicBezTo>
                      <a:pt x="17675327" y="15244280"/>
                      <a:pt x="17678015" y="15243134"/>
                      <a:pt x="17682571" y="15243276"/>
                    </a:cubicBezTo>
                    <a:close/>
                    <a:moveTo>
                      <a:pt x="18259667" y="15180468"/>
                    </a:moveTo>
                    <a:cubicBezTo>
                      <a:pt x="18263639" y="15181262"/>
                      <a:pt x="18268207" y="15180605"/>
                      <a:pt x="18271575" y="15182850"/>
                    </a:cubicBezTo>
                    <a:cubicBezTo>
                      <a:pt x="18273663" y="15184242"/>
                      <a:pt x="18272833" y="15187748"/>
                      <a:pt x="18273955" y="15189993"/>
                    </a:cubicBezTo>
                    <a:cubicBezTo>
                      <a:pt x="18275235" y="15192553"/>
                      <a:pt x="18277131" y="15194756"/>
                      <a:pt x="18278719" y="15197137"/>
                    </a:cubicBezTo>
                    <a:cubicBezTo>
                      <a:pt x="18279513" y="15199518"/>
                      <a:pt x="18279977" y="15202036"/>
                      <a:pt x="18281099" y="15204281"/>
                    </a:cubicBezTo>
                    <a:cubicBezTo>
                      <a:pt x="18282379" y="15206841"/>
                      <a:pt x="18285507" y="15208585"/>
                      <a:pt x="18285863" y="15211425"/>
                    </a:cubicBezTo>
                    <a:cubicBezTo>
                      <a:pt x="18286479" y="15216353"/>
                      <a:pt x="18283211" y="15226882"/>
                      <a:pt x="18278719" y="15230475"/>
                    </a:cubicBezTo>
                    <a:cubicBezTo>
                      <a:pt x="18275427" y="15233107"/>
                      <a:pt x="18260859" y="15234443"/>
                      <a:pt x="18257287" y="15235237"/>
                    </a:cubicBezTo>
                    <a:cubicBezTo>
                      <a:pt x="18230759" y="15221973"/>
                      <a:pt x="18233831" y="15230843"/>
                      <a:pt x="18240619" y="15192375"/>
                    </a:cubicBezTo>
                    <a:cubicBezTo>
                      <a:pt x="18241115" y="15189557"/>
                      <a:pt x="18242955" y="15186748"/>
                      <a:pt x="18245381" y="15185231"/>
                    </a:cubicBezTo>
                    <a:cubicBezTo>
                      <a:pt x="18249639" y="15182570"/>
                      <a:pt x="18259667" y="15180468"/>
                      <a:pt x="18259667" y="15180468"/>
                    </a:cubicBezTo>
                    <a:close/>
                    <a:moveTo>
                      <a:pt x="22073619" y="15171420"/>
                    </a:moveTo>
                    <a:cubicBezTo>
                      <a:pt x="22086247" y="15171420"/>
                      <a:pt x="22096479" y="15181655"/>
                      <a:pt x="22096479" y="15194280"/>
                    </a:cubicBezTo>
                    <a:cubicBezTo>
                      <a:pt x="22096479" y="15206905"/>
                      <a:pt x="22086247" y="15217140"/>
                      <a:pt x="22073619" y="15217140"/>
                    </a:cubicBezTo>
                    <a:cubicBezTo>
                      <a:pt x="22060995" y="15217140"/>
                      <a:pt x="22050763" y="15206905"/>
                      <a:pt x="22050763" y="15194280"/>
                    </a:cubicBezTo>
                    <a:cubicBezTo>
                      <a:pt x="22050763" y="15181655"/>
                      <a:pt x="22060995" y="15171420"/>
                      <a:pt x="22073619" y="15171420"/>
                    </a:cubicBezTo>
                    <a:close/>
                    <a:moveTo>
                      <a:pt x="24064823" y="15147846"/>
                    </a:moveTo>
                    <a:cubicBezTo>
                      <a:pt x="24077447" y="15147846"/>
                      <a:pt x="24087683" y="15158081"/>
                      <a:pt x="24087683" y="15170706"/>
                    </a:cubicBezTo>
                    <a:cubicBezTo>
                      <a:pt x="24087683" y="15183331"/>
                      <a:pt x="24077447" y="15193566"/>
                      <a:pt x="24064823" y="15193566"/>
                    </a:cubicBezTo>
                    <a:cubicBezTo>
                      <a:pt x="24052199" y="15193566"/>
                      <a:pt x="24041963" y="15183331"/>
                      <a:pt x="24041963" y="15170706"/>
                    </a:cubicBezTo>
                    <a:cubicBezTo>
                      <a:pt x="24041963" y="15158081"/>
                      <a:pt x="24052199" y="15147846"/>
                      <a:pt x="24064823" y="15147846"/>
                    </a:cubicBezTo>
                    <a:close/>
                    <a:moveTo>
                      <a:pt x="17678691" y="15132089"/>
                    </a:moveTo>
                    <a:cubicBezTo>
                      <a:pt x="17686707" y="15132875"/>
                      <a:pt x="17700263" y="15135500"/>
                      <a:pt x="17738175" y="15137606"/>
                    </a:cubicBezTo>
                    <a:cubicBezTo>
                      <a:pt x="17740683" y="15137745"/>
                      <a:pt x="17742839" y="15139605"/>
                      <a:pt x="17745319" y="15139987"/>
                    </a:cubicBezTo>
                    <a:cubicBezTo>
                      <a:pt x="17753203" y="15141200"/>
                      <a:pt x="17761195" y="15141574"/>
                      <a:pt x="17769131" y="15142368"/>
                    </a:cubicBezTo>
                    <a:cubicBezTo>
                      <a:pt x="17777863" y="15141574"/>
                      <a:pt x="17786691" y="15141510"/>
                      <a:pt x="17795327" y="15139987"/>
                    </a:cubicBezTo>
                    <a:cubicBezTo>
                      <a:pt x="17800271" y="15139115"/>
                      <a:pt x="17809615" y="15135225"/>
                      <a:pt x="17809615" y="15135225"/>
                    </a:cubicBezTo>
                    <a:cubicBezTo>
                      <a:pt x="17813583" y="15136019"/>
                      <a:pt x="17817899" y="15135796"/>
                      <a:pt x="17821519" y="15137606"/>
                    </a:cubicBezTo>
                    <a:cubicBezTo>
                      <a:pt x="17827479" y="15140585"/>
                      <a:pt x="17829521" y="15147207"/>
                      <a:pt x="17833427" y="15151893"/>
                    </a:cubicBezTo>
                    <a:cubicBezTo>
                      <a:pt x="17835583" y="15154480"/>
                      <a:pt x="17838415" y="15156450"/>
                      <a:pt x="17840571" y="15159037"/>
                    </a:cubicBezTo>
                    <a:cubicBezTo>
                      <a:pt x="17842403" y="15161236"/>
                      <a:pt x="17843499" y="15163982"/>
                      <a:pt x="17845331" y="15166181"/>
                    </a:cubicBezTo>
                    <a:cubicBezTo>
                      <a:pt x="17850075" y="15171870"/>
                      <a:pt x="17860637" y="15180808"/>
                      <a:pt x="17866763" y="15182850"/>
                    </a:cubicBezTo>
                    <a:lnTo>
                      <a:pt x="17902483" y="15194756"/>
                    </a:lnTo>
                    <a:lnTo>
                      <a:pt x="17909627" y="15197137"/>
                    </a:lnTo>
                    <a:lnTo>
                      <a:pt x="17916771" y="15199518"/>
                    </a:lnTo>
                    <a:cubicBezTo>
                      <a:pt x="17924707" y="15198724"/>
                      <a:pt x="17932967" y="15199516"/>
                      <a:pt x="17940583" y="15197137"/>
                    </a:cubicBezTo>
                    <a:cubicBezTo>
                      <a:pt x="17946045" y="15195430"/>
                      <a:pt x="17950107" y="15190787"/>
                      <a:pt x="17954871" y="15187612"/>
                    </a:cubicBezTo>
                    <a:cubicBezTo>
                      <a:pt x="17957251" y="15186025"/>
                      <a:pt x="17959299" y="15183755"/>
                      <a:pt x="17962013" y="15182850"/>
                    </a:cubicBezTo>
                    <a:cubicBezTo>
                      <a:pt x="17992145" y="15172803"/>
                      <a:pt x="17943955" y="15189567"/>
                      <a:pt x="17976301" y="15175706"/>
                    </a:cubicBezTo>
                    <a:cubicBezTo>
                      <a:pt x="17979309" y="15174417"/>
                      <a:pt x="17982651" y="15174119"/>
                      <a:pt x="17985827" y="15173325"/>
                    </a:cubicBezTo>
                    <a:cubicBezTo>
                      <a:pt x="17988207" y="15171737"/>
                      <a:pt x="17990411" y="15169842"/>
                      <a:pt x="17992971" y="15168562"/>
                    </a:cubicBezTo>
                    <a:cubicBezTo>
                      <a:pt x="17995215" y="15167440"/>
                      <a:pt x="17997919" y="15167400"/>
                      <a:pt x="18000113" y="15166181"/>
                    </a:cubicBezTo>
                    <a:cubicBezTo>
                      <a:pt x="18012931" y="15159060"/>
                      <a:pt x="18012867" y="15158190"/>
                      <a:pt x="18021547" y="15149512"/>
                    </a:cubicBezTo>
                    <a:cubicBezTo>
                      <a:pt x="18031071" y="15150306"/>
                      <a:pt x="18040647" y="15150630"/>
                      <a:pt x="18050119" y="15151893"/>
                    </a:cubicBezTo>
                    <a:cubicBezTo>
                      <a:pt x="18052607" y="15152225"/>
                      <a:pt x="18055303" y="15152707"/>
                      <a:pt x="18057263" y="15154275"/>
                    </a:cubicBezTo>
                    <a:cubicBezTo>
                      <a:pt x="18059499" y="15156063"/>
                      <a:pt x="18060439" y="15159037"/>
                      <a:pt x="18062027" y="15161418"/>
                    </a:cubicBezTo>
                    <a:cubicBezTo>
                      <a:pt x="18062819" y="15163799"/>
                      <a:pt x="18064407" y="15166052"/>
                      <a:pt x="18064407" y="15168562"/>
                    </a:cubicBezTo>
                    <a:cubicBezTo>
                      <a:pt x="18064407" y="15177703"/>
                      <a:pt x="18060767" y="15191626"/>
                      <a:pt x="18052499" y="15197137"/>
                    </a:cubicBezTo>
                    <a:cubicBezTo>
                      <a:pt x="18050119" y="15198725"/>
                      <a:pt x="18047495" y="15199999"/>
                      <a:pt x="18045355" y="15201900"/>
                    </a:cubicBezTo>
                    <a:cubicBezTo>
                      <a:pt x="18040323" y="15206374"/>
                      <a:pt x="18034807" y="15210583"/>
                      <a:pt x="18031071" y="15216187"/>
                    </a:cubicBezTo>
                    <a:cubicBezTo>
                      <a:pt x="18029483" y="15218568"/>
                      <a:pt x="18028331" y="15221307"/>
                      <a:pt x="18026307" y="15223331"/>
                    </a:cubicBezTo>
                    <a:cubicBezTo>
                      <a:pt x="18024283" y="15225355"/>
                      <a:pt x="18021363" y="15226261"/>
                      <a:pt x="18019163" y="15228093"/>
                    </a:cubicBezTo>
                    <a:cubicBezTo>
                      <a:pt x="18016575" y="15230249"/>
                      <a:pt x="18014823" y="15233369"/>
                      <a:pt x="18012019" y="15235237"/>
                    </a:cubicBezTo>
                    <a:cubicBezTo>
                      <a:pt x="18009931" y="15236629"/>
                      <a:pt x="18007183" y="15236629"/>
                      <a:pt x="18004875" y="15237618"/>
                    </a:cubicBezTo>
                    <a:cubicBezTo>
                      <a:pt x="18001613" y="15239016"/>
                      <a:pt x="17998527" y="15240793"/>
                      <a:pt x="17995351" y="15242381"/>
                    </a:cubicBezTo>
                    <a:cubicBezTo>
                      <a:pt x="17949335" y="15239314"/>
                      <a:pt x="17923915" y="15232459"/>
                      <a:pt x="17909627" y="15230475"/>
                    </a:cubicBezTo>
                    <a:cubicBezTo>
                      <a:pt x="17895295" y="15229041"/>
                      <a:pt x="17884271" y="15229704"/>
                      <a:pt x="17871527" y="15223331"/>
                    </a:cubicBezTo>
                    <a:cubicBezTo>
                      <a:pt x="17868351" y="15221743"/>
                      <a:pt x="17865325" y="15219814"/>
                      <a:pt x="17862001" y="15218568"/>
                    </a:cubicBezTo>
                    <a:cubicBezTo>
                      <a:pt x="17858935" y="15217419"/>
                      <a:pt x="17855611" y="15217127"/>
                      <a:pt x="17852475" y="15216187"/>
                    </a:cubicBezTo>
                    <a:cubicBezTo>
                      <a:pt x="17847667" y="15214745"/>
                      <a:pt x="17842951" y="15213013"/>
                      <a:pt x="17838187" y="15211425"/>
                    </a:cubicBezTo>
                    <a:cubicBezTo>
                      <a:pt x="17838179" y="15211422"/>
                      <a:pt x="17823911" y="15206663"/>
                      <a:pt x="17823901" y="15206662"/>
                    </a:cubicBezTo>
                    <a:lnTo>
                      <a:pt x="17802471" y="15204281"/>
                    </a:lnTo>
                    <a:cubicBezTo>
                      <a:pt x="17780371" y="15202071"/>
                      <a:pt x="17768019" y="15201265"/>
                      <a:pt x="17745319" y="15199518"/>
                    </a:cubicBezTo>
                    <a:lnTo>
                      <a:pt x="17733413" y="15197137"/>
                    </a:lnTo>
                    <a:cubicBezTo>
                      <a:pt x="17728663" y="15196273"/>
                      <a:pt x="17723839" y="15195803"/>
                      <a:pt x="17719127" y="15194756"/>
                    </a:cubicBezTo>
                    <a:cubicBezTo>
                      <a:pt x="17716675" y="15194212"/>
                      <a:pt x="17714395" y="15193065"/>
                      <a:pt x="17711983" y="15192375"/>
                    </a:cubicBezTo>
                    <a:cubicBezTo>
                      <a:pt x="17708835" y="15191476"/>
                      <a:pt x="17705603" y="15190892"/>
                      <a:pt x="17702457" y="15189993"/>
                    </a:cubicBezTo>
                    <a:cubicBezTo>
                      <a:pt x="17700043" y="15189303"/>
                      <a:pt x="17697747" y="15188221"/>
                      <a:pt x="17695313" y="15187612"/>
                    </a:cubicBezTo>
                    <a:cubicBezTo>
                      <a:pt x="17691387" y="15186630"/>
                      <a:pt x="17687311" y="15186296"/>
                      <a:pt x="17683407" y="15185231"/>
                    </a:cubicBezTo>
                    <a:cubicBezTo>
                      <a:pt x="17678563" y="15183910"/>
                      <a:pt x="17669119" y="15180468"/>
                      <a:pt x="17669119" y="15180468"/>
                    </a:cubicBezTo>
                    <a:cubicBezTo>
                      <a:pt x="17667531" y="15178087"/>
                      <a:pt x="17665519" y="15175940"/>
                      <a:pt x="17664359" y="15173325"/>
                    </a:cubicBezTo>
                    <a:cubicBezTo>
                      <a:pt x="17662319" y="15168737"/>
                      <a:pt x="17661183" y="15163800"/>
                      <a:pt x="17659595" y="15159037"/>
                    </a:cubicBezTo>
                    <a:lnTo>
                      <a:pt x="17657215" y="15151893"/>
                    </a:lnTo>
                    <a:lnTo>
                      <a:pt x="17654831" y="15144750"/>
                    </a:lnTo>
                    <a:lnTo>
                      <a:pt x="17652451" y="15137606"/>
                    </a:lnTo>
                    <a:cubicBezTo>
                      <a:pt x="17668203" y="15132356"/>
                      <a:pt x="17670677" y="15131304"/>
                      <a:pt x="17678691" y="15132089"/>
                    </a:cubicBezTo>
                    <a:close/>
                    <a:moveTo>
                      <a:pt x="25643591" y="15124032"/>
                    </a:moveTo>
                    <a:cubicBezTo>
                      <a:pt x="25656219" y="15124032"/>
                      <a:pt x="25666451" y="15134267"/>
                      <a:pt x="25666451" y="15146892"/>
                    </a:cubicBezTo>
                    <a:cubicBezTo>
                      <a:pt x="25666451" y="15159517"/>
                      <a:pt x="25656219" y="15169752"/>
                      <a:pt x="25643591" y="15169752"/>
                    </a:cubicBezTo>
                    <a:cubicBezTo>
                      <a:pt x="25630967" y="15169752"/>
                      <a:pt x="25620731" y="15159517"/>
                      <a:pt x="25620731" y="15146892"/>
                    </a:cubicBezTo>
                    <a:cubicBezTo>
                      <a:pt x="25620731" y="15134267"/>
                      <a:pt x="25630967" y="15124032"/>
                      <a:pt x="25643591" y="15124032"/>
                    </a:cubicBezTo>
                    <a:close/>
                    <a:moveTo>
                      <a:pt x="18604951" y="15120937"/>
                    </a:moveTo>
                    <a:cubicBezTo>
                      <a:pt x="18620825" y="15121731"/>
                      <a:pt x="18636739" y="15121941"/>
                      <a:pt x="18652575" y="15123318"/>
                    </a:cubicBezTo>
                    <a:cubicBezTo>
                      <a:pt x="18655075" y="15123535"/>
                      <a:pt x="18657475" y="15124577"/>
                      <a:pt x="18659719" y="15125700"/>
                    </a:cubicBezTo>
                    <a:cubicBezTo>
                      <a:pt x="18662279" y="15126980"/>
                      <a:pt x="18664479" y="15128875"/>
                      <a:pt x="18666863" y="15130462"/>
                    </a:cubicBezTo>
                    <a:cubicBezTo>
                      <a:pt x="18667655" y="15133637"/>
                      <a:pt x="18667955" y="15136979"/>
                      <a:pt x="18669243" y="15139987"/>
                    </a:cubicBezTo>
                    <a:cubicBezTo>
                      <a:pt x="18670371" y="15142617"/>
                      <a:pt x="18672727" y="15144571"/>
                      <a:pt x="18674007" y="15147131"/>
                    </a:cubicBezTo>
                    <a:cubicBezTo>
                      <a:pt x="18675127" y="15149376"/>
                      <a:pt x="18675595" y="15151894"/>
                      <a:pt x="18676387" y="15154275"/>
                    </a:cubicBezTo>
                    <a:cubicBezTo>
                      <a:pt x="18675595" y="15158244"/>
                      <a:pt x="18675427" y="15162391"/>
                      <a:pt x="18674007" y="15166181"/>
                    </a:cubicBezTo>
                    <a:cubicBezTo>
                      <a:pt x="18672579" y="15169983"/>
                      <a:pt x="18665143" y="15178531"/>
                      <a:pt x="18662099" y="15180468"/>
                    </a:cubicBezTo>
                    <a:cubicBezTo>
                      <a:pt x="18656111" y="15184279"/>
                      <a:pt x="18648955" y="15186055"/>
                      <a:pt x="18643051" y="15189993"/>
                    </a:cubicBezTo>
                    <a:cubicBezTo>
                      <a:pt x="18631715" y="15197550"/>
                      <a:pt x="18640361" y="15192943"/>
                      <a:pt x="18626383" y="15197137"/>
                    </a:cubicBezTo>
                    <a:cubicBezTo>
                      <a:pt x="18619167" y="15199301"/>
                      <a:pt x="18612095" y="15201900"/>
                      <a:pt x="18604951" y="15204281"/>
                    </a:cubicBezTo>
                    <a:lnTo>
                      <a:pt x="18597807" y="15206662"/>
                    </a:lnTo>
                    <a:cubicBezTo>
                      <a:pt x="18579873" y="15218618"/>
                      <a:pt x="18602663" y="15204582"/>
                      <a:pt x="18581137" y="15213806"/>
                    </a:cubicBezTo>
                    <a:cubicBezTo>
                      <a:pt x="18578507" y="15214933"/>
                      <a:pt x="18576609" y="15217406"/>
                      <a:pt x="18573995" y="15218568"/>
                    </a:cubicBezTo>
                    <a:cubicBezTo>
                      <a:pt x="18569407" y="15220607"/>
                      <a:pt x="18564535" y="15221952"/>
                      <a:pt x="18559707" y="15223331"/>
                    </a:cubicBezTo>
                    <a:cubicBezTo>
                      <a:pt x="18553411" y="15225129"/>
                      <a:pt x="18547007" y="15226505"/>
                      <a:pt x="18540655" y="15228093"/>
                    </a:cubicBezTo>
                    <a:lnTo>
                      <a:pt x="18531131" y="15230475"/>
                    </a:lnTo>
                    <a:cubicBezTo>
                      <a:pt x="18528751" y="15232062"/>
                      <a:pt x="18526679" y="15234259"/>
                      <a:pt x="18523987" y="15235237"/>
                    </a:cubicBezTo>
                    <a:cubicBezTo>
                      <a:pt x="18512095" y="15239561"/>
                      <a:pt x="18500609" y="15240618"/>
                      <a:pt x="18488269" y="15242381"/>
                    </a:cubicBezTo>
                    <a:cubicBezTo>
                      <a:pt x="18473595" y="15247272"/>
                      <a:pt x="18488543" y="15242763"/>
                      <a:pt x="18464455" y="15247143"/>
                    </a:cubicBezTo>
                    <a:cubicBezTo>
                      <a:pt x="18461235" y="15247729"/>
                      <a:pt x="18458107" y="15248731"/>
                      <a:pt x="18454931" y="15249525"/>
                    </a:cubicBezTo>
                    <a:cubicBezTo>
                      <a:pt x="18452551" y="15251112"/>
                      <a:pt x="18450403" y="15253125"/>
                      <a:pt x="18447787" y="15254287"/>
                    </a:cubicBezTo>
                    <a:cubicBezTo>
                      <a:pt x="18440327" y="15257602"/>
                      <a:pt x="18431895" y="15259451"/>
                      <a:pt x="18423975" y="15261431"/>
                    </a:cubicBezTo>
                    <a:lnTo>
                      <a:pt x="18409687" y="15270956"/>
                    </a:lnTo>
                    <a:cubicBezTo>
                      <a:pt x="18407307" y="15272543"/>
                      <a:pt x="18404567" y="15273695"/>
                      <a:pt x="18402543" y="15275718"/>
                    </a:cubicBezTo>
                    <a:cubicBezTo>
                      <a:pt x="18393623" y="15284637"/>
                      <a:pt x="18398595" y="15281797"/>
                      <a:pt x="18388255" y="15285243"/>
                    </a:cubicBezTo>
                    <a:cubicBezTo>
                      <a:pt x="18385875" y="15286831"/>
                      <a:pt x="18383311" y="15288174"/>
                      <a:pt x="18381111" y="15290006"/>
                    </a:cubicBezTo>
                    <a:cubicBezTo>
                      <a:pt x="18374239" y="15295734"/>
                      <a:pt x="18373887" y="15297272"/>
                      <a:pt x="18369205" y="15304293"/>
                    </a:cubicBezTo>
                    <a:cubicBezTo>
                      <a:pt x="18377415" y="15307030"/>
                      <a:pt x="18371191" y="15320168"/>
                      <a:pt x="18371587" y="15323343"/>
                    </a:cubicBezTo>
                    <a:cubicBezTo>
                      <a:pt x="18364443" y="15325724"/>
                      <a:pt x="18356615" y="15326613"/>
                      <a:pt x="18350155" y="15330487"/>
                    </a:cubicBezTo>
                    <a:cubicBezTo>
                      <a:pt x="18348003" y="15331778"/>
                      <a:pt x="18349167" y="15335542"/>
                      <a:pt x="18347775" y="15337631"/>
                    </a:cubicBezTo>
                    <a:cubicBezTo>
                      <a:pt x="18345907" y="15340433"/>
                      <a:pt x="18342787" y="15342188"/>
                      <a:pt x="18340631" y="15344775"/>
                    </a:cubicBezTo>
                    <a:cubicBezTo>
                      <a:pt x="18338799" y="15346973"/>
                      <a:pt x="18337891" y="15349895"/>
                      <a:pt x="18335871" y="15351918"/>
                    </a:cubicBezTo>
                    <a:cubicBezTo>
                      <a:pt x="18333845" y="15353942"/>
                      <a:pt x="18330923" y="15354849"/>
                      <a:pt x="18328725" y="15356681"/>
                    </a:cubicBezTo>
                    <a:cubicBezTo>
                      <a:pt x="18326139" y="15358837"/>
                      <a:pt x="18323737" y="15361238"/>
                      <a:pt x="18321579" y="15363825"/>
                    </a:cubicBezTo>
                    <a:cubicBezTo>
                      <a:pt x="18319749" y="15366023"/>
                      <a:pt x="18318975" y="15369084"/>
                      <a:pt x="18316819" y="15370968"/>
                    </a:cubicBezTo>
                    <a:cubicBezTo>
                      <a:pt x="18312511" y="15374737"/>
                      <a:pt x="18307295" y="15377318"/>
                      <a:pt x="18302531" y="15380493"/>
                    </a:cubicBezTo>
                    <a:lnTo>
                      <a:pt x="18288243" y="15390018"/>
                    </a:lnTo>
                    <a:cubicBezTo>
                      <a:pt x="18285863" y="15390812"/>
                      <a:pt x="18283551" y="15391855"/>
                      <a:pt x="18281099" y="15392400"/>
                    </a:cubicBezTo>
                    <a:cubicBezTo>
                      <a:pt x="18260807" y="15396910"/>
                      <a:pt x="18239793" y="15396132"/>
                      <a:pt x="18219187" y="15397162"/>
                    </a:cubicBezTo>
                    <a:lnTo>
                      <a:pt x="18195375" y="15394781"/>
                    </a:lnTo>
                    <a:cubicBezTo>
                      <a:pt x="18193679" y="15393791"/>
                      <a:pt x="18189159" y="15374671"/>
                      <a:pt x="18188231" y="15370968"/>
                    </a:cubicBezTo>
                    <a:cubicBezTo>
                      <a:pt x="18188611" y="15366400"/>
                      <a:pt x="18186793" y="15332554"/>
                      <a:pt x="18200137" y="15328106"/>
                    </a:cubicBezTo>
                    <a:lnTo>
                      <a:pt x="18207281" y="15325725"/>
                    </a:lnTo>
                    <a:cubicBezTo>
                      <a:pt x="18213595" y="15319413"/>
                      <a:pt x="18220213" y="15310925"/>
                      <a:pt x="18228711" y="15306675"/>
                    </a:cubicBezTo>
                    <a:cubicBezTo>
                      <a:pt x="18232131" y="15304965"/>
                      <a:pt x="18242323" y="15302676"/>
                      <a:pt x="18245383" y="15301912"/>
                    </a:cubicBezTo>
                    <a:cubicBezTo>
                      <a:pt x="18261237" y="15286056"/>
                      <a:pt x="18244159" y="15301003"/>
                      <a:pt x="18259671" y="15292387"/>
                    </a:cubicBezTo>
                    <a:cubicBezTo>
                      <a:pt x="18284233" y="15278741"/>
                      <a:pt x="18264935" y="15285869"/>
                      <a:pt x="18281099" y="15280481"/>
                    </a:cubicBezTo>
                    <a:cubicBezTo>
                      <a:pt x="18283483" y="15278893"/>
                      <a:pt x="18285683" y="15276998"/>
                      <a:pt x="18288243" y="15275718"/>
                    </a:cubicBezTo>
                    <a:cubicBezTo>
                      <a:pt x="18290491" y="15274596"/>
                      <a:pt x="18293195" y="15274556"/>
                      <a:pt x="18295387" y="15273337"/>
                    </a:cubicBezTo>
                    <a:cubicBezTo>
                      <a:pt x="18300391" y="15270557"/>
                      <a:pt x="18304555" y="15266372"/>
                      <a:pt x="18309675" y="15263812"/>
                    </a:cubicBezTo>
                    <a:cubicBezTo>
                      <a:pt x="18316027" y="15260637"/>
                      <a:pt x="18322819" y="15258225"/>
                      <a:pt x="18328725" y="15254287"/>
                    </a:cubicBezTo>
                    <a:cubicBezTo>
                      <a:pt x="18331107" y="15252700"/>
                      <a:pt x="18333309" y="15250805"/>
                      <a:pt x="18335871" y="15249525"/>
                    </a:cubicBezTo>
                    <a:cubicBezTo>
                      <a:pt x="18338115" y="15248402"/>
                      <a:pt x="18340767" y="15248266"/>
                      <a:pt x="18343011" y="15247143"/>
                    </a:cubicBezTo>
                    <a:cubicBezTo>
                      <a:pt x="18345571" y="15245863"/>
                      <a:pt x="18347595" y="15243661"/>
                      <a:pt x="18350155" y="15242381"/>
                    </a:cubicBezTo>
                    <a:cubicBezTo>
                      <a:pt x="18352401" y="15241259"/>
                      <a:pt x="18355015" y="15241039"/>
                      <a:pt x="18357299" y="15240000"/>
                    </a:cubicBezTo>
                    <a:cubicBezTo>
                      <a:pt x="18376289" y="15231369"/>
                      <a:pt x="18374619" y="15231629"/>
                      <a:pt x="18390637" y="15220950"/>
                    </a:cubicBezTo>
                    <a:lnTo>
                      <a:pt x="18397783" y="15216187"/>
                    </a:lnTo>
                    <a:cubicBezTo>
                      <a:pt x="18406643" y="15202893"/>
                      <a:pt x="18398313" y="15213405"/>
                      <a:pt x="18416831" y="15199518"/>
                    </a:cubicBezTo>
                    <a:cubicBezTo>
                      <a:pt x="18418983" y="15197904"/>
                      <a:pt x="18430023" y="15189351"/>
                      <a:pt x="18433499" y="15187612"/>
                    </a:cubicBezTo>
                    <a:cubicBezTo>
                      <a:pt x="18435745" y="15186489"/>
                      <a:pt x="18438263" y="15186025"/>
                      <a:pt x="18440643" y="15185231"/>
                    </a:cubicBezTo>
                    <a:cubicBezTo>
                      <a:pt x="18457195" y="15174196"/>
                      <a:pt x="18436393" y="15187357"/>
                      <a:pt x="18459695" y="15175706"/>
                    </a:cubicBezTo>
                    <a:cubicBezTo>
                      <a:pt x="18462255" y="15174426"/>
                      <a:pt x="18464275" y="15172223"/>
                      <a:pt x="18466837" y="15170943"/>
                    </a:cubicBezTo>
                    <a:cubicBezTo>
                      <a:pt x="18469083" y="15169820"/>
                      <a:pt x="18471735" y="15169684"/>
                      <a:pt x="18473981" y="15168562"/>
                    </a:cubicBezTo>
                    <a:cubicBezTo>
                      <a:pt x="18476541" y="15167282"/>
                      <a:pt x="18478565" y="15165080"/>
                      <a:pt x="18481125" y="15163800"/>
                    </a:cubicBezTo>
                    <a:cubicBezTo>
                      <a:pt x="18483371" y="15162677"/>
                      <a:pt x="18486023" y="15162541"/>
                      <a:pt x="18488269" y="15161418"/>
                    </a:cubicBezTo>
                    <a:cubicBezTo>
                      <a:pt x="18490827" y="15160138"/>
                      <a:pt x="18492795" y="15157818"/>
                      <a:pt x="18495411" y="15156656"/>
                    </a:cubicBezTo>
                    <a:cubicBezTo>
                      <a:pt x="18499999" y="15154617"/>
                      <a:pt x="18505523" y="15154678"/>
                      <a:pt x="18509699" y="15151893"/>
                    </a:cubicBezTo>
                    <a:cubicBezTo>
                      <a:pt x="18518931" y="15145739"/>
                      <a:pt x="18514131" y="15148036"/>
                      <a:pt x="18523987" y="15144750"/>
                    </a:cubicBezTo>
                    <a:cubicBezTo>
                      <a:pt x="18528751" y="15141575"/>
                      <a:pt x="18532845" y="15137035"/>
                      <a:pt x="18538275" y="15135225"/>
                    </a:cubicBezTo>
                    <a:cubicBezTo>
                      <a:pt x="18543039" y="15133637"/>
                      <a:pt x="18548383" y="15133246"/>
                      <a:pt x="18552563" y="15130462"/>
                    </a:cubicBezTo>
                    <a:cubicBezTo>
                      <a:pt x="18554943" y="15128875"/>
                      <a:pt x="18556899" y="15126261"/>
                      <a:pt x="18559707" y="15125700"/>
                    </a:cubicBezTo>
                    <a:cubicBezTo>
                      <a:pt x="18569079" y="15123825"/>
                      <a:pt x="18578775" y="15124319"/>
                      <a:pt x="18588281" y="15123318"/>
                    </a:cubicBezTo>
                    <a:cubicBezTo>
                      <a:pt x="18593863" y="15122730"/>
                      <a:pt x="18599395" y="15121731"/>
                      <a:pt x="18604951" y="15120937"/>
                    </a:cubicBezTo>
                    <a:close/>
                    <a:moveTo>
                      <a:pt x="26743731" y="15119270"/>
                    </a:moveTo>
                    <a:cubicBezTo>
                      <a:pt x="26756355" y="15119270"/>
                      <a:pt x="26766591" y="15129505"/>
                      <a:pt x="26766591" y="15142130"/>
                    </a:cubicBezTo>
                    <a:cubicBezTo>
                      <a:pt x="26766591" y="15154755"/>
                      <a:pt x="26756355" y="15164990"/>
                      <a:pt x="26743731" y="15164990"/>
                    </a:cubicBezTo>
                    <a:cubicBezTo>
                      <a:pt x="26731103" y="15164990"/>
                      <a:pt x="26720871" y="15154755"/>
                      <a:pt x="26720871" y="15142130"/>
                    </a:cubicBezTo>
                    <a:cubicBezTo>
                      <a:pt x="26720871" y="15129505"/>
                      <a:pt x="26731103" y="15119270"/>
                      <a:pt x="26743731" y="15119270"/>
                    </a:cubicBezTo>
                    <a:close/>
                    <a:moveTo>
                      <a:pt x="17221447" y="15082837"/>
                    </a:moveTo>
                    <a:cubicBezTo>
                      <a:pt x="17235931" y="15085251"/>
                      <a:pt x="17239515" y="15082277"/>
                      <a:pt x="17245259" y="15099506"/>
                    </a:cubicBezTo>
                    <a:lnTo>
                      <a:pt x="17250023" y="15113793"/>
                    </a:lnTo>
                    <a:cubicBezTo>
                      <a:pt x="17249227" y="15124112"/>
                      <a:pt x="17249255" y="15134527"/>
                      <a:pt x="17247639" y="15144750"/>
                    </a:cubicBezTo>
                    <a:cubicBezTo>
                      <a:pt x="17246859" y="15149708"/>
                      <a:pt x="17244465" y="15154275"/>
                      <a:pt x="17242879" y="15159037"/>
                    </a:cubicBezTo>
                    <a:cubicBezTo>
                      <a:pt x="17242083" y="15161418"/>
                      <a:pt x="17240911" y="15163705"/>
                      <a:pt x="17240499" y="15166181"/>
                    </a:cubicBezTo>
                    <a:cubicBezTo>
                      <a:pt x="17239703" y="15170943"/>
                      <a:pt x="17239643" y="15175888"/>
                      <a:pt x="17238115" y="15180468"/>
                    </a:cubicBezTo>
                    <a:cubicBezTo>
                      <a:pt x="17237211" y="15183183"/>
                      <a:pt x="17234633" y="15185052"/>
                      <a:pt x="17233355" y="15187612"/>
                    </a:cubicBezTo>
                    <a:cubicBezTo>
                      <a:pt x="17232231" y="15189857"/>
                      <a:pt x="17232539" y="15192796"/>
                      <a:pt x="17230971" y="15194756"/>
                    </a:cubicBezTo>
                    <a:cubicBezTo>
                      <a:pt x="17229183" y="15196991"/>
                      <a:pt x="17223035" y="15202694"/>
                      <a:pt x="17221447" y="15204281"/>
                    </a:cubicBezTo>
                    <a:cubicBezTo>
                      <a:pt x="17215097" y="15201900"/>
                      <a:pt x="17208211" y="15200626"/>
                      <a:pt x="17202397" y="15197137"/>
                    </a:cubicBezTo>
                    <a:cubicBezTo>
                      <a:pt x="17199943" y="15195664"/>
                      <a:pt x="17199659" y="15192017"/>
                      <a:pt x="17197635" y="15189993"/>
                    </a:cubicBezTo>
                    <a:cubicBezTo>
                      <a:pt x="17195611" y="15187969"/>
                      <a:pt x="17192871" y="15186818"/>
                      <a:pt x="17190491" y="15185231"/>
                    </a:cubicBezTo>
                    <a:cubicBezTo>
                      <a:pt x="17189695" y="15182850"/>
                      <a:pt x="17189231" y="15180332"/>
                      <a:pt x="17188111" y="15178087"/>
                    </a:cubicBezTo>
                    <a:cubicBezTo>
                      <a:pt x="17186829" y="15175527"/>
                      <a:pt x="17183507" y="15173800"/>
                      <a:pt x="17183347" y="15170943"/>
                    </a:cubicBezTo>
                    <a:cubicBezTo>
                      <a:pt x="17182687" y="15159029"/>
                      <a:pt x="17184041" y="15147038"/>
                      <a:pt x="17185727" y="15135225"/>
                    </a:cubicBezTo>
                    <a:cubicBezTo>
                      <a:pt x="17186439" y="15130255"/>
                      <a:pt x="17186939" y="15124487"/>
                      <a:pt x="17190491" y="15120937"/>
                    </a:cubicBezTo>
                    <a:lnTo>
                      <a:pt x="17197635" y="15113793"/>
                    </a:lnTo>
                    <a:cubicBezTo>
                      <a:pt x="17203619" y="15095838"/>
                      <a:pt x="17194849" y="15117275"/>
                      <a:pt x="17207159" y="15101887"/>
                    </a:cubicBezTo>
                    <a:cubicBezTo>
                      <a:pt x="17208727" y="15099927"/>
                      <a:pt x="17208419" y="15096988"/>
                      <a:pt x="17209539" y="15094743"/>
                    </a:cubicBezTo>
                    <a:cubicBezTo>
                      <a:pt x="17213507" y="15086807"/>
                      <a:pt x="17214307" y="15087599"/>
                      <a:pt x="17221447" y="15082837"/>
                    </a:cubicBezTo>
                    <a:close/>
                    <a:moveTo>
                      <a:pt x="18443023" y="15073312"/>
                    </a:moveTo>
                    <a:cubicBezTo>
                      <a:pt x="18451755" y="15074106"/>
                      <a:pt x="18460899" y="15072921"/>
                      <a:pt x="18469219" y="15075693"/>
                    </a:cubicBezTo>
                    <a:cubicBezTo>
                      <a:pt x="18471599" y="15076487"/>
                      <a:pt x="18471599" y="15080327"/>
                      <a:pt x="18471599" y="15082837"/>
                    </a:cubicBezTo>
                    <a:cubicBezTo>
                      <a:pt x="18471599" y="15088450"/>
                      <a:pt x="18472231" y="15094771"/>
                      <a:pt x="18469219" y="15099506"/>
                    </a:cubicBezTo>
                    <a:cubicBezTo>
                      <a:pt x="18466143" y="15104335"/>
                      <a:pt x="18459693" y="15105856"/>
                      <a:pt x="18454931" y="15109031"/>
                    </a:cubicBezTo>
                    <a:cubicBezTo>
                      <a:pt x="18452547" y="15110618"/>
                      <a:pt x="18450591" y="15113232"/>
                      <a:pt x="18447787" y="15113793"/>
                    </a:cubicBezTo>
                    <a:cubicBezTo>
                      <a:pt x="18433419" y="15116667"/>
                      <a:pt x="18439719" y="15114895"/>
                      <a:pt x="18428735" y="15118556"/>
                    </a:cubicBezTo>
                    <a:cubicBezTo>
                      <a:pt x="18412359" y="15129473"/>
                      <a:pt x="18419879" y="15126271"/>
                      <a:pt x="18407305" y="15130462"/>
                    </a:cubicBezTo>
                    <a:cubicBezTo>
                      <a:pt x="18402543" y="15133637"/>
                      <a:pt x="18396191" y="15135225"/>
                      <a:pt x="18393019" y="15139987"/>
                    </a:cubicBezTo>
                    <a:cubicBezTo>
                      <a:pt x="18386667" y="15149512"/>
                      <a:pt x="18390635" y="15145544"/>
                      <a:pt x="18381111" y="15151893"/>
                    </a:cubicBezTo>
                    <a:cubicBezTo>
                      <a:pt x="18379523" y="15154274"/>
                      <a:pt x="18378775" y="15157520"/>
                      <a:pt x="18376349" y="15159037"/>
                    </a:cubicBezTo>
                    <a:cubicBezTo>
                      <a:pt x="18361307" y="15168438"/>
                      <a:pt x="18364443" y="15166975"/>
                      <a:pt x="18362061" y="15168562"/>
                    </a:cubicBezTo>
                    <a:cubicBezTo>
                      <a:pt x="18359679" y="15162212"/>
                      <a:pt x="18355711" y="15156247"/>
                      <a:pt x="18354919" y="15149512"/>
                    </a:cubicBezTo>
                    <a:cubicBezTo>
                      <a:pt x="18354079" y="15142374"/>
                      <a:pt x="18356115" y="15135171"/>
                      <a:pt x="18357299" y="15128081"/>
                    </a:cubicBezTo>
                    <a:cubicBezTo>
                      <a:pt x="18358195" y="15122710"/>
                      <a:pt x="18361015" y="15117908"/>
                      <a:pt x="18364443" y="15113793"/>
                    </a:cubicBezTo>
                    <a:cubicBezTo>
                      <a:pt x="18371439" y="15105399"/>
                      <a:pt x="18375917" y="15103763"/>
                      <a:pt x="18385873" y="15097125"/>
                    </a:cubicBezTo>
                    <a:cubicBezTo>
                      <a:pt x="18388255" y="15095537"/>
                      <a:pt x="18390303" y="15093267"/>
                      <a:pt x="18393019" y="15092362"/>
                    </a:cubicBezTo>
                    <a:lnTo>
                      <a:pt x="18407305" y="15087600"/>
                    </a:lnTo>
                    <a:cubicBezTo>
                      <a:pt x="18418627" y="15080052"/>
                      <a:pt x="18411731" y="15083743"/>
                      <a:pt x="18428735" y="15078075"/>
                    </a:cubicBezTo>
                    <a:lnTo>
                      <a:pt x="18435879" y="15075693"/>
                    </a:lnTo>
                    <a:lnTo>
                      <a:pt x="18443023" y="15073312"/>
                    </a:lnTo>
                    <a:close/>
                    <a:moveTo>
                      <a:pt x="17488147" y="15068550"/>
                    </a:moveTo>
                    <a:cubicBezTo>
                      <a:pt x="17496879" y="15069344"/>
                      <a:pt x="17505661" y="15069691"/>
                      <a:pt x="17514339" y="15070931"/>
                    </a:cubicBezTo>
                    <a:cubicBezTo>
                      <a:pt x="17516823" y="15071286"/>
                      <a:pt x="17519707" y="15071537"/>
                      <a:pt x="17521483" y="15073312"/>
                    </a:cubicBezTo>
                    <a:cubicBezTo>
                      <a:pt x="17523259" y="15075087"/>
                      <a:pt x="17522295" y="15078496"/>
                      <a:pt x="17523863" y="15080456"/>
                    </a:cubicBezTo>
                    <a:cubicBezTo>
                      <a:pt x="17525651" y="15082691"/>
                      <a:pt x="17528627" y="15083631"/>
                      <a:pt x="17531007" y="15085218"/>
                    </a:cubicBezTo>
                    <a:cubicBezTo>
                      <a:pt x="17536677" y="15102221"/>
                      <a:pt x="17531595" y="15096721"/>
                      <a:pt x="17542915" y="15104268"/>
                    </a:cubicBezTo>
                    <a:cubicBezTo>
                      <a:pt x="17543709" y="15106649"/>
                      <a:pt x="17543905" y="15109323"/>
                      <a:pt x="17545297" y="15111412"/>
                    </a:cubicBezTo>
                    <a:cubicBezTo>
                      <a:pt x="17547163" y="15114214"/>
                      <a:pt x="17550283" y="15115969"/>
                      <a:pt x="17552439" y="15118556"/>
                    </a:cubicBezTo>
                    <a:cubicBezTo>
                      <a:pt x="17554271" y="15120755"/>
                      <a:pt x="17555615" y="15123319"/>
                      <a:pt x="17557203" y="15125700"/>
                    </a:cubicBezTo>
                    <a:cubicBezTo>
                      <a:pt x="17557995" y="15129669"/>
                      <a:pt x="17558603" y="15133680"/>
                      <a:pt x="17559583" y="15137606"/>
                    </a:cubicBezTo>
                    <a:cubicBezTo>
                      <a:pt x="17560191" y="15140041"/>
                      <a:pt x="17561965" y="15142240"/>
                      <a:pt x="17561965" y="15144750"/>
                    </a:cubicBezTo>
                    <a:cubicBezTo>
                      <a:pt x="17561965" y="15150407"/>
                      <a:pt x="17562543" y="15185554"/>
                      <a:pt x="17554823" y="15197137"/>
                    </a:cubicBezTo>
                    <a:lnTo>
                      <a:pt x="17550059" y="15204281"/>
                    </a:lnTo>
                    <a:cubicBezTo>
                      <a:pt x="17547963" y="15210571"/>
                      <a:pt x="17544295" y="15223665"/>
                      <a:pt x="17538151" y="15225712"/>
                    </a:cubicBezTo>
                    <a:lnTo>
                      <a:pt x="17531007" y="15228093"/>
                    </a:lnTo>
                    <a:cubicBezTo>
                      <a:pt x="17529421" y="15230474"/>
                      <a:pt x="17528675" y="15233720"/>
                      <a:pt x="17526247" y="15235237"/>
                    </a:cubicBezTo>
                    <a:cubicBezTo>
                      <a:pt x="17521991" y="15237898"/>
                      <a:pt x="17511959" y="15240000"/>
                      <a:pt x="17511959" y="15240000"/>
                    </a:cubicBezTo>
                    <a:cubicBezTo>
                      <a:pt x="17488147" y="15239206"/>
                      <a:pt x="17464305" y="15239017"/>
                      <a:pt x="17440521" y="15237618"/>
                    </a:cubicBezTo>
                    <a:cubicBezTo>
                      <a:pt x="17436151" y="15237361"/>
                      <a:pt x="17418723" y="15231146"/>
                      <a:pt x="17416707" y="15230475"/>
                    </a:cubicBezTo>
                    <a:lnTo>
                      <a:pt x="17380989" y="15218568"/>
                    </a:lnTo>
                    <a:lnTo>
                      <a:pt x="17338127" y="15204281"/>
                    </a:lnTo>
                    <a:lnTo>
                      <a:pt x="17323839" y="15199518"/>
                    </a:lnTo>
                    <a:lnTo>
                      <a:pt x="17316697" y="15197137"/>
                    </a:lnTo>
                    <a:cubicBezTo>
                      <a:pt x="17313521" y="15192375"/>
                      <a:pt x="17311933" y="15186025"/>
                      <a:pt x="17307171" y="15182850"/>
                    </a:cubicBezTo>
                    <a:cubicBezTo>
                      <a:pt x="17304791" y="15181262"/>
                      <a:pt x="17301499" y="15180541"/>
                      <a:pt x="17300027" y="15178087"/>
                    </a:cubicBezTo>
                    <a:cubicBezTo>
                      <a:pt x="17298803" y="15176045"/>
                      <a:pt x="17305979" y="15180071"/>
                      <a:pt x="17307171" y="15180468"/>
                    </a:cubicBezTo>
                    <a:cubicBezTo>
                      <a:pt x="17298079" y="15162286"/>
                      <a:pt x="17294315" y="15163792"/>
                      <a:pt x="17300027" y="15144750"/>
                    </a:cubicBezTo>
                    <a:cubicBezTo>
                      <a:pt x="17300851" y="15142009"/>
                      <a:pt x="17302363" y="15139123"/>
                      <a:pt x="17304791" y="15137606"/>
                    </a:cubicBezTo>
                    <a:cubicBezTo>
                      <a:pt x="17309047" y="15134945"/>
                      <a:pt x="17319077" y="15132843"/>
                      <a:pt x="17319077" y="15132843"/>
                    </a:cubicBezTo>
                    <a:cubicBezTo>
                      <a:pt x="17333365" y="15133637"/>
                      <a:pt x="17347679" y="15134037"/>
                      <a:pt x="17361939" y="15135225"/>
                    </a:cubicBezTo>
                    <a:cubicBezTo>
                      <a:pt x="17366751" y="15135626"/>
                      <a:pt x="17371443" y="15136968"/>
                      <a:pt x="17376227" y="15137606"/>
                    </a:cubicBezTo>
                    <a:cubicBezTo>
                      <a:pt x="17395451" y="15140169"/>
                      <a:pt x="17408483" y="15140819"/>
                      <a:pt x="17428615" y="15142368"/>
                    </a:cubicBezTo>
                    <a:cubicBezTo>
                      <a:pt x="17439727" y="15141574"/>
                      <a:pt x="17451747" y="15144452"/>
                      <a:pt x="17461951" y="15139987"/>
                    </a:cubicBezTo>
                    <a:cubicBezTo>
                      <a:pt x="17466551" y="15137975"/>
                      <a:pt x="17465127" y="15130462"/>
                      <a:pt x="17466715" y="15125700"/>
                    </a:cubicBezTo>
                    <a:lnTo>
                      <a:pt x="17469095" y="15118556"/>
                    </a:lnTo>
                    <a:cubicBezTo>
                      <a:pt x="17469891" y="15107443"/>
                      <a:pt x="17470175" y="15096283"/>
                      <a:pt x="17471477" y="15085218"/>
                    </a:cubicBezTo>
                    <a:cubicBezTo>
                      <a:pt x="17471771" y="15082725"/>
                      <a:pt x="17472083" y="15079850"/>
                      <a:pt x="17473859" y="15078075"/>
                    </a:cubicBezTo>
                    <a:cubicBezTo>
                      <a:pt x="17477907" y="15074028"/>
                      <a:pt x="17488147" y="15068550"/>
                      <a:pt x="17488147" y="15068550"/>
                    </a:cubicBezTo>
                    <a:close/>
                    <a:moveTo>
                      <a:pt x="17064285" y="15063787"/>
                    </a:moveTo>
                    <a:cubicBezTo>
                      <a:pt x="17064437" y="15063812"/>
                      <a:pt x="17082627" y="15066080"/>
                      <a:pt x="17085715" y="15068550"/>
                    </a:cubicBezTo>
                    <a:cubicBezTo>
                      <a:pt x="17087951" y="15070338"/>
                      <a:pt x="17088891" y="15073312"/>
                      <a:pt x="17090479" y="15075693"/>
                    </a:cubicBezTo>
                    <a:cubicBezTo>
                      <a:pt x="17091271" y="15078074"/>
                      <a:pt x="17091739" y="15080592"/>
                      <a:pt x="17092859" y="15082837"/>
                    </a:cubicBezTo>
                    <a:cubicBezTo>
                      <a:pt x="17094139" y="15085397"/>
                      <a:pt x="17096461" y="15087366"/>
                      <a:pt x="17097623" y="15089981"/>
                    </a:cubicBezTo>
                    <a:cubicBezTo>
                      <a:pt x="17099663" y="15094568"/>
                      <a:pt x="17100799" y="15099506"/>
                      <a:pt x="17102385" y="15104268"/>
                    </a:cubicBezTo>
                    <a:lnTo>
                      <a:pt x="17104767" y="15111412"/>
                    </a:lnTo>
                    <a:cubicBezTo>
                      <a:pt x="17103971" y="15121731"/>
                      <a:pt x="17103671" y="15132099"/>
                      <a:pt x="17102385" y="15142368"/>
                    </a:cubicBezTo>
                    <a:cubicBezTo>
                      <a:pt x="17102075" y="15144859"/>
                      <a:pt x="17101779" y="15147737"/>
                      <a:pt x="17100003" y="15149512"/>
                    </a:cubicBezTo>
                    <a:cubicBezTo>
                      <a:pt x="17095957" y="15153559"/>
                      <a:pt x="17091147" y="15157227"/>
                      <a:pt x="17085715" y="15159037"/>
                    </a:cubicBezTo>
                    <a:cubicBezTo>
                      <a:pt x="17077819" y="15161669"/>
                      <a:pt x="17071827" y="15163006"/>
                      <a:pt x="17069047" y="15163800"/>
                    </a:cubicBezTo>
                    <a:cubicBezTo>
                      <a:pt x="17039035" y="15148793"/>
                      <a:pt x="17055327" y="15162551"/>
                      <a:pt x="17047615" y="15147131"/>
                    </a:cubicBezTo>
                    <a:cubicBezTo>
                      <a:pt x="17046335" y="15144571"/>
                      <a:pt x="17044015" y="15142602"/>
                      <a:pt x="17042855" y="15139987"/>
                    </a:cubicBezTo>
                    <a:cubicBezTo>
                      <a:pt x="17042847" y="15139973"/>
                      <a:pt x="17036903" y="15122135"/>
                      <a:pt x="17035711" y="15118556"/>
                    </a:cubicBezTo>
                    <a:lnTo>
                      <a:pt x="17033327" y="15111412"/>
                    </a:lnTo>
                    <a:cubicBezTo>
                      <a:pt x="17034123" y="15104268"/>
                      <a:pt x="17033967" y="15096954"/>
                      <a:pt x="17035711" y="15089981"/>
                    </a:cubicBezTo>
                    <a:cubicBezTo>
                      <a:pt x="17036403" y="15087204"/>
                      <a:pt x="17039193" y="15085397"/>
                      <a:pt x="17040473" y="15082837"/>
                    </a:cubicBezTo>
                    <a:cubicBezTo>
                      <a:pt x="17041595" y="15080592"/>
                      <a:pt x="17041079" y="15077468"/>
                      <a:pt x="17042855" y="15075693"/>
                    </a:cubicBezTo>
                    <a:cubicBezTo>
                      <a:pt x="17051043" y="15067504"/>
                      <a:pt x="17055303" y="15066781"/>
                      <a:pt x="17064285" y="15063787"/>
                    </a:cubicBezTo>
                    <a:close/>
                    <a:moveTo>
                      <a:pt x="8844133" y="15026162"/>
                    </a:moveTo>
                    <a:cubicBezTo>
                      <a:pt x="8856753" y="15026162"/>
                      <a:pt x="8866991" y="15036397"/>
                      <a:pt x="8866991" y="15049022"/>
                    </a:cubicBezTo>
                    <a:cubicBezTo>
                      <a:pt x="8866991" y="15061647"/>
                      <a:pt x="8856753" y="15071882"/>
                      <a:pt x="8844133" y="15071882"/>
                    </a:cubicBezTo>
                    <a:cubicBezTo>
                      <a:pt x="8831507" y="15071882"/>
                      <a:pt x="8821273" y="15061647"/>
                      <a:pt x="8821273" y="15049022"/>
                    </a:cubicBezTo>
                    <a:cubicBezTo>
                      <a:pt x="8821273" y="15036397"/>
                      <a:pt x="8831507" y="15026162"/>
                      <a:pt x="8844133" y="15026162"/>
                    </a:cubicBezTo>
                    <a:close/>
                    <a:moveTo>
                      <a:pt x="20157975" y="15002827"/>
                    </a:moveTo>
                    <a:lnTo>
                      <a:pt x="20165595" y="15025687"/>
                    </a:lnTo>
                    <a:cubicBezTo>
                      <a:pt x="20165595" y="15025687"/>
                      <a:pt x="20144011" y="15055396"/>
                      <a:pt x="20135115" y="15071407"/>
                    </a:cubicBezTo>
                    <a:cubicBezTo>
                      <a:pt x="20131213" y="15078428"/>
                      <a:pt x="20130035" y="15086647"/>
                      <a:pt x="20127495" y="15094267"/>
                    </a:cubicBezTo>
                    <a:cubicBezTo>
                      <a:pt x="20109559" y="15100246"/>
                      <a:pt x="20063475" y="15117121"/>
                      <a:pt x="20051295" y="15109507"/>
                    </a:cubicBezTo>
                    <a:cubicBezTo>
                      <a:pt x="20038193" y="15101318"/>
                      <a:pt x="20046215" y="15079027"/>
                      <a:pt x="20043675" y="15063787"/>
                    </a:cubicBezTo>
                    <a:cubicBezTo>
                      <a:pt x="20046215" y="15056167"/>
                      <a:pt x="20047703" y="15048111"/>
                      <a:pt x="20051295" y="15040927"/>
                    </a:cubicBezTo>
                    <a:cubicBezTo>
                      <a:pt x="20055391" y="15032736"/>
                      <a:pt x="20059383" y="15023788"/>
                      <a:pt x="20066535" y="15018067"/>
                    </a:cubicBezTo>
                    <a:cubicBezTo>
                      <a:pt x="20072807" y="15013049"/>
                      <a:pt x="20081471" y="15011767"/>
                      <a:pt x="20089395" y="15010447"/>
                    </a:cubicBezTo>
                    <a:cubicBezTo>
                      <a:pt x="20112083" y="15006666"/>
                      <a:pt x="20135115" y="15005367"/>
                      <a:pt x="20157975" y="15002827"/>
                    </a:cubicBezTo>
                    <a:close/>
                    <a:moveTo>
                      <a:pt x="22877045" y="15000528"/>
                    </a:moveTo>
                    <a:cubicBezTo>
                      <a:pt x="22900131" y="15001546"/>
                      <a:pt x="22926211" y="15011236"/>
                      <a:pt x="22946707" y="15018067"/>
                    </a:cubicBezTo>
                    <a:cubicBezTo>
                      <a:pt x="22951785" y="15033307"/>
                      <a:pt x="22975311" y="15054876"/>
                      <a:pt x="22961943" y="15063787"/>
                    </a:cubicBezTo>
                    <a:lnTo>
                      <a:pt x="22946707" y="15094267"/>
                    </a:lnTo>
                    <a:cubicBezTo>
                      <a:pt x="22928883" y="15087583"/>
                      <a:pt x="22881979" y="15075262"/>
                      <a:pt x="22862883" y="15056167"/>
                    </a:cubicBezTo>
                    <a:cubicBezTo>
                      <a:pt x="22856407" y="15049691"/>
                      <a:pt x="22852725" y="15040927"/>
                      <a:pt x="22847647" y="15033307"/>
                    </a:cubicBezTo>
                    <a:cubicBezTo>
                      <a:pt x="22850183" y="15023147"/>
                      <a:pt x="22845231" y="15005836"/>
                      <a:pt x="22855263" y="15002827"/>
                    </a:cubicBezTo>
                    <a:cubicBezTo>
                      <a:pt x="22861979" y="15000812"/>
                      <a:pt x="22869347" y="15000188"/>
                      <a:pt x="22877045" y="15000528"/>
                    </a:cubicBezTo>
                    <a:close/>
                    <a:moveTo>
                      <a:pt x="31597727" y="14990445"/>
                    </a:moveTo>
                    <a:cubicBezTo>
                      <a:pt x="31610351" y="14990445"/>
                      <a:pt x="31620587" y="15000680"/>
                      <a:pt x="31620587" y="15013305"/>
                    </a:cubicBezTo>
                    <a:cubicBezTo>
                      <a:pt x="31620587" y="15025930"/>
                      <a:pt x="31610351" y="15036165"/>
                      <a:pt x="31597727" y="15036165"/>
                    </a:cubicBezTo>
                    <a:cubicBezTo>
                      <a:pt x="31585099" y="15036165"/>
                      <a:pt x="31574867" y="15025930"/>
                      <a:pt x="31574867" y="15013305"/>
                    </a:cubicBezTo>
                    <a:cubicBezTo>
                      <a:pt x="31574867" y="15000680"/>
                      <a:pt x="31585099" y="14990445"/>
                      <a:pt x="31597727" y="14990445"/>
                    </a:cubicBezTo>
                    <a:close/>
                    <a:moveTo>
                      <a:pt x="31394527" y="14958695"/>
                    </a:moveTo>
                    <a:cubicBezTo>
                      <a:pt x="31407151" y="14958695"/>
                      <a:pt x="31417387" y="14968930"/>
                      <a:pt x="31417387" y="14981555"/>
                    </a:cubicBezTo>
                    <a:cubicBezTo>
                      <a:pt x="31417387" y="14994180"/>
                      <a:pt x="31407151" y="15004415"/>
                      <a:pt x="31394527" y="15004415"/>
                    </a:cubicBezTo>
                    <a:cubicBezTo>
                      <a:pt x="31381899" y="15004415"/>
                      <a:pt x="31371667" y="14994180"/>
                      <a:pt x="31371667" y="14981555"/>
                    </a:cubicBezTo>
                    <a:cubicBezTo>
                      <a:pt x="31371667" y="14968930"/>
                      <a:pt x="31381899" y="14958695"/>
                      <a:pt x="31394527" y="14958695"/>
                    </a:cubicBezTo>
                    <a:close/>
                    <a:moveTo>
                      <a:pt x="25405467" y="14921627"/>
                    </a:moveTo>
                    <a:cubicBezTo>
                      <a:pt x="25418091" y="14921627"/>
                      <a:pt x="25428327" y="14931862"/>
                      <a:pt x="25428327" y="14944487"/>
                    </a:cubicBezTo>
                    <a:cubicBezTo>
                      <a:pt x="25428327" y="14957112"/>
                      <a:pt x="25418091" y="14967347"/>
                      <a:pt x="25405467" y="14967347"/>
                    </a:cubicBezTo>
                    <a:cubicBezTo>
                      <a:pt x="25392843" y="14967347"/>
                      <a:pt x="25382607" y="14957112"/>
                      <a:pt x="25382607" y="14944487"/>
                    </a:cubicBezTo>
                    <a:cubicBezTo>
                      <a:pt x="25382607" y="14931862"/>
                      <a:pt x="25392843" y="14921627"/>
                      <a:pt x="25405467" y="14921627"/>
                    </a:cubicBezTo>
                    <a:close/>
                    <a:moveTo>
                      <a:pt x="1364511" y="14911387"/>
                    </a:moveTo>
                    <a:cubicBezTo>
                      <a:pt x="1364811" y="14910494"/>
                      <a:pt x="1361906" y="14917182"/>
                      <a:pt x="1363502" y="14912887"/>
                    </a:cubicBezTo>
                    <a:lnTo>
                      <a:pt x="1364021" y="14911550"/>
                    </a:lnTo>
                    <a:lnTo>
                      <a:pt x="1364511" y="14911387"/>
                    </a:lnTo>
                    <a:close/>
                    <a:moveTo>
                      <a:pt x="19608839" y="14902339"/>
                    </a:moveTo>
                    <a:cubicBezTo>
                      <a:pt x="19621467" y="14902339"/>
                      <a:pt x="19631703" y="14912574"/>
                      <a:pt x="19631703" y="14925199"/>
                    </a:cubicBezTo>
                    <a:cubicBezTo>
                      <a:pt x="19631703" y="14937824"/>
                      <a:pt x="19621467" y="14948059"/>
                      <a:pt x="19608839" y="14948059"/>
                    </a:cubicBezTo>
                    <a:cubicBezTo>
                      <a:pt x="19596215" y="14948059"/>
                      <a:pt x="19585979" y="14937824"/>
                      <a:pt x="19585979" y="14925199"/>
                    </a:cubicBezTo>
                    <a:cubicBezTo>
                      <a:pt x="19585979" y="14912574"/>
                      <a:pt x="19596215" y="14902339"/>
                      <a:pt x="19608839" y="14902339"/>
                    </a:cubicBezTo>
                    <a:close/>
                    <a:moveTo>
                      <a:pt x="19423103" y="14869001"/>
                    </a:moveTo>
                    <a:cubicBezTo>
                      <a:pt x="19435727" y="14869001"/>
                      <a:pt x="19445963" y="14879236"/>
                      <a:pt x="19445963" y="14891861"/>
                    </a:cubicBezTo>
                    <a:cubicBezTo>
                      <a:pt x="19445963" y="14904486"/>
                      <a:pt x="19435727" y="14914721"/>
                      <a:pt x="19423103" y="14914721"/>
                    </a:cubicBezTo>
                    <a:cubicBezTo>
                      <a:pt x="19410477" y="14914721"/>
                      <a:pt x="19400243" y="14904486"/>
                      <a:pt x="19400243" y="14891861"/>
                    </a:cubicBezTo>
                    <a:cubicBezTo>
                      <a:pt x="19400243" y="14879236"/>
                      <a:pt x="19410477" y="14869001"/>
                      <a:pt x="19423103" y="14869001"/>
                    </a:cubicBezTo>
                    <a:close/>
                    <a:moveTo>
                      <a:pt x="19763623" y="14852333"/>
                    </a:moveTo>
                    <a:cubicBezTo>
                      <a:pt x="19776247" y="14852333"/>
                      <a:pt x="19786483" y="14862568"/>
                      <a:pt x="19786483" y="14875193"/>
                    </a:cubicBezTo>
                    <a:cubicBezTo>
                      <a:pt x="19786483" y="14887818"/>
                      <a:pt x="19776247" y="14898053"/>
                      <a:pt x="19763623" y="14898053"/>
                    </a:cubicBezTo>
                    <a:cubicBezTo>
                      <a:pt x="19750997" y="14898053"/>
                      <a:pt x="19740763" y="14887818"/>
                      <a:pt x="19740763" y="14875193"/>
                    </a:cubicBezTo>
                    <a:cubicBezTo>
                      <a:pt x="19740763" y="14862568"/>
                      <a:pt x="19750997" y="14852333"/>
                      <a:pt x="19763623" y="14852333"/>
                    </a:cubicBezTo>
                    <a:close/>
                    <a:moveTo>
                      <a:pt x="16838067" y="14847093"/>
                    </a:moveTo>
                    <a:cubicBezTo>
                      <a:pt x="16846005" y="14847887"/>
                      <a:pt x="16854039" y="14848005"/>
                      <a:pt x="16861879" y="14849475"/>
                    </a:cubicBezTo>
                    <a:cubicBezTo>
                      <a:pt x="16866815" y="14850400"/>
                      <a:pt x="16871403" y="14852650"/>
                      <a:pt x="16876167" y="14854237"/>
                    </a:cubicBezTo>
                    <a:lnTo>
                      <a:pt x="16883311" y="14856618"/>
                    </a:lnTo>
                    <a:cubicBezTo>
                      <a:pt x="16884899" y="14858999"/>
                      <a:pt x="16885839" y="14861974"/>
                      <a:pt x="16888075" y="14863762"/>
                    </a:cubicBezTo>
                    <a:cubicBezTo>
                      <a:pt x="16890035" y="14865330"/>
                      <a:pt x="16893441" y="14864368"/>
                      <a:pt x="16895217" y="14866143"/>
                    </a:cubicBezTo>
                    <a:cubicBezTo>
                      <a:pt x="16899263" y="14870191"/>
                      <a:pt x="16901567" y="14875668"/>
                      <a:pt x="16904743" y="14880431"/>
                    </a:cubicBezTo>
                    <a:lnTo>
                      <a:pt x="16909505" y="14887575"/>
                    </a:lnTo>
                    <a:cubicBezTo>
                      <a:pt x="16911227" y="14896187"/>
                      <a:pt x="16914899" y="14907675"/>
                      <a:pt x="16909505" y="14916150"/>
                    </a:cubicBezTo>
                    <a:cubicBezTo>
                      <a:pt x="16904535" y="14923962"/>
                      <a:pt x="16888813" y="14927809"/>
                      <a:pt x="16880931" y="14930437"/>
                    </a:cubicBezTo>
                    <a:cubicBezTo>
                      <a:pt x="16878547" y="14931231"/>
                      <a:pt x="16876247" y="14932326"/>
                      <a:pt x="16873787" y="14932818"/>
                    </a:cubicBezTo>
                    <a:cubicBezTo>
                      <a:pt x="16869815" y="14933612"/>
                      <a:pt x="16865783" y="14934135"/>
                      <a:pt x="16861879" y="14935200"/>
                    </a:cubicBezTo>
                    <a:cubicBezTo>
                      <a:pt x="16846839" y="14939302"/>
                      <a:pt x="16855927" y="14935200"/>
                      <a:pt x="16854735" y="14935200"/>
                    </a:cubicBezTo>
                    <a:cubicBezTo>
                      <a:pt x="16838469" y="14936679"/>
                      <a:pt x="16830695" y="14936447"/>
                      <a:pt x="16816635" y="14939962"/>
                    </a:cubicBezTo>
                    <a:cubicBezTo>
                      <a:pt x="16814199" y="14940571"/>
                      <a:pt x="16811873" y="14941549"/>
                      <a:pt x="16809491" y="14942343"/>
                    </a:cubicBezTo>
                    <a:cubicBezTo>
                      <a:pt x="16802347" y="14941549"/>
                      <a:pt x="16795151" y="14941144"/>
                      <a:pt x="16788059" y="14939962"/>
                    </a:cubicBezTo>
                    <a:cubicBezTo>
                      <a:pt x="16785587" y="14939549"/>
                      <a:pt x="16782375" y="14939624"/>
                      <a:pt x="16780917" y="14937581"/>
                    </a:cubicBezTo>
                    <a:cubicBezTo>
                      <a:pt x="16777999" y="14933496"/>
                      <a:pt x="16777741" y="14928056"/>
                      <a:pt x="16776156" y="14923293"/>
                    </a:cubicBezTo>
                    <a:lnTo>
                      <a:pt x="16773777" y="14916150"/>
                    </a:lnTo>
                    <a:cubicBezTo>
                      <a:pt x="16774571" y="14909006"/>
                      <a:pt x="16774747" y="14901766"/>
                      <a:pt x="16776156" y="14894718"/>
                    </a:cubicBezTo>
                    <a:cubicBezTo>
                      <a:pt x="16777140" y="14889796"/>
                      <a:pt x="16776156" y="14882018"/>
                      <a:pt x="16780917" y="14880431"/>
                    </a:cubicBezTo>
                    <a:lnTo>
                      <a:pt x="16788059" y="14878050"/>
                    </a:lnTo>
                    <a:lnTo>
                      <a:pt x="16816635" y="14859000"/>
                    </a:lnTo>
                    <a:lnTo>
                      <a:pt x="16830923" y="14849475"/>
                    </a:lnTo>
                    <a:lnTo>
                      <a:pt x="16838067" y="14847093"/>
                    </a:lnTo>
                    <a:close/>
                    <a:moveTo>
                      <a:pt x="11727722" y="14847093"/>
                    </a:moveTo>
                    <a:cubicBezTo>
                      <a:pt x="11730103" y="14847887"/>
                      <a:pt x="11732905" y="14847907"/>
                      <a:pt x="11734863" y="14849475"/>
                    </a:cubicBezTo>
                    <a:cubicBezTo>
                      <a:pt x="11739061" y="14852834"/>
                      <a:pt x="11740440" y="14859054"/>
                      <a:pt x="11742007" y="14863762"/>
                    </a:cubicBezTo>
                    <a:cubicBezTo>
                      <a:pt x="11741213" y="14870906"/>
                      <a:pt x="11741899" y="14878374"/>
                      <a:pt x="11739626" y="14885193"/>
                    </a:cubicBezTo>
                    <a:cubicBezTo>
                      <a:pt x="11735914" y="14896332"/>
                      <a:pt x="11729124" y="14900520"/>
                      <a:pt x="11720578" y="14906625"/>
                    </a:cubicBezTo>
                    <a:cubicBezTo>
                      <a:pt x="11713295" y="14911827"/>
                      <a:pt x="11712641" y="14910593"/>
                      <a:pt x="11711053" y="14911387"/>
                    </a:cubicBezTo>
                    <a:cubicBezTo>
                      <a:pt x="11688295" y="14913915"/>
                      <a:pt x="11691749" y="14920318"/>
                      <a:pt x="11684857" y="14904243"/>
                    </a:cubicBezTo>
                    <a:cubicBezTo>
                      <a:pt x="11683868" y="14901936"/>
                      <a:pt x="11683270" y="14899481"/>
                      <a:pt x="11682478" y="14897100"/>
                    </a:cubicBezTo>
                    <a:cubicBezTo>
                      <a:pt x="11683353" y="14890960"/>
                      <a:pt x="11683916" y="14879936"/>
                      <a:pt x="11687240" y="14873287"/>
                    </a:cubicBezTo>
                    <a:cubicBezTo>
                      <a:pt x="11688517" y="14870727"/>
                      <a:pt x="11689765" y="14867931"/>
                      <a:pt x="11692001" y="14866143"/>
                    </a:cubicBezTo>
                    <a:cubicBezTo>
                      <a:pt x="11693962" y="14864575"/>
                      <a:pt x="11696766" y="14864556"/>
                      <a:pt x="11699146" y="14863762"/>
                    </a:cubicBezTo>
                    <a:cubicBezTo>
                      <a:pt x="11703635" y="14859273"/>
                      <a:pt x="11707463" y="14854509"/>
                      <a:pt x="11713434" y="14851856"/>
                    </a:cubicBezTo>
                    <a:cubicBezTo>
                      <a:pt x="11718022" y="14849817"/>
                      <a:pt x="11727722" y="14847093"/>
                      <a:pt x="11727722" y="14847093"/>
                    </a:cubicBezTo>
                    <a:close/>
                    <a:moveTo>
                      <a:pt x="1300217" y="14847093"/>
                    </a:moveTo>
                    <a:cubicBezTo>
                      <a:pt x="1302956" y="14844605"/>
                      <a:pt x="1326279" y="14849672"/>
                      <a:pt x="1333563" y="14851856"/>
                    </a:cubicBezTo>
                    <a:cubicBezTo>
                      <a:pt x="1338364" y="14853298"/>
                      <a:pt x="1347844" y="14856618"/>
                      <a:pt x="1347844" y="14856618"/>
                    </a:cubicBezTo>
                    <a:cubicBezTo>
                      <a:pt x="1366312" y="14868927"/>
                      <a:pt x="1360324" y="14860713"/>
                      <a:pt x="1366898" y="14880431"/>
                    </a:cubicBezTo>
                    <a:lnTo>
                      <a:pt x="1369272" y="14887575"/>
                    </a:lnTo>
                    <a:lnTo>
                      <a:pt x="1371658" y="14894718"/>
                    </a:lnTo>
                    <a:cubicBezTo>
                      <a:pt x="1370064" y="14897893"/>
                      <a:pt x="1368208" y="14900947"/>
                      <a:pt x="1366898" y="14904243"/>
                    </a:cubicBezTo>
                    <a:lnTo>
                      <a:pt x="1364021" y="14911550"/>
                    </a:lnTo>
                    <a:lnTo>
                      <a:pt x="1343083" y="14918531"/>
                    </a:lnTo>
                    <a:cubicBezTo>
                      <a:pt x="1335145" y="14919366"/>
                      <a:pt x="1326402" y="14919717"/>
                      <a:pt x="1319269" y="14916150"/>
                    </a:cubicBezTo>
                    <a:cubicBezTo>
                      <a:pt x="1314144" y="14913590"/>
                      <a:pt x="1311550" y="14907292"/>
                      <a:pt x="1309748" y="14901862"/>
                    </a:cubicBezTo>
                    <a:lnTo>
                      <a:pt x="1304976" y="14887575"/>
                    </a:lnTo>
                    <a:cubicBezTo>
                      <a:pt x="1304184" y="14885194"/>
                      <a:pt x="1303992" y="14882520"/>
                      <a:pt x="1302601" y="14880431"/>
                    </a:cubicBezTo>
                    <a:lnTo>
                      <a:pt x="1297841" y="14873287"/>
                    </a:lnTo>
                    <a:cubicBezTo>
                      <a:pt x="1298632" y="14864556"/>
                      <a:pt x="1293735" y="14852991"/>
                      <a:pt x="1300217" y="14847093"/>
                    </a:cubicBezTo>
                    <a:close/>
                    <a:moveTo>
                      <a:pt x="31347759" y="14823079"/>
                    </a:moveTo>
                    <a:cubicBezTo>
                      <a:pt x="31354903" y="14823873"/>
                      <a:pt x="31362139" y="14824051"/>
                      <a:pt x="31369187" y="14825461"/>
                    </a:cubicBezTo>
                    <a:cubicBezTo>
                      <a:pt x="31374111" y="14826446"/>
                      <a:pt x="31378715" y="14828636"/>
                      <a:pt x="31383475" y="14830223"/>
                    </a:cubicBezTo>
                    <a:lnTo>
                      <a:pt x="31390619" y="14832604"/>
                    </a:lnTo>
                    <a:cubicBezTo>
                      <a:pt x="31392999" y="14834192"/>
                      <a:pt x="31395975" y="14835132"/>
                      <a:pt x="31397763" y="14837367"/>
                    </a:cubicBezTo>
                    <a:cubicBezTo>
                      <a:pt x="31399331" y="14839327"/>
                      <a:pt x="31400143" y="14842001"/>
                      <a:pt x="31400143" y="14844511"/>
                    </a:cubicBezTo>
                    <a:cubicBezTo>
                      <a:pt x="31400143" y="14851116"/>
                      <a:pt x="31401231" y="14868882"/>
                      <a:pt x="31392999" y="14875467"/>
                    </a:cubicBezTo>
                    <a:cubicBezTo>
                      <a:pt x="31391039" y="14877035"/>
                      <a:pt x="31388239" y="14877054"/>
                      <a:pt x="31385859" y="14877848"/>
                    </a:cubicBezTo>
                    <a:cubicBezTo>
                      <a:pt x="31380371" y="14881506"/>
                      <a:pt x="31378143" y="14883897"/>
                      <a:pt x="31371571" y="14884992"/>
                    </a:cubicBezTo>
                    <a:cubicBezTo>
                      <a:pt x="31369219" y="14885383"/>
                      <a:pt x="31361647" y="14884992"/>
                      <a:pt x="31359663" y="14884992"/>
                    </a:cubicBezTo>
                    <a:cubicBezTo>
                      <a:pt x="31353315" y="14882611"/>
                      <a:pt x="31346427" y="14881337"/>
                      <a:pt x="31340615" y="14877848"/>
                    </a:cubicBezTo>
                    <a:cubicBezTo>
                      <a:pt x="31338159" y="14876375"/>
                      <a:pt x="31337131" y="14873264"/>
                      <a:pt x="31335851" y="14870704"/>
                    </a:cubicBezTo>
                    <a:cubicBezTo>
                      <a:pt x="31333411" y="14865823"/>
                      <a:pt x="31331995" y="14856182"/>
                      <a:pt x="31331087" y="14851654"/>
                    </a:cubicBezTo>
                    <a:cubicBezTo>
                      <a:pt x="31331883" y="14843717"/>
                      <a:pt x="31329451" y="14834732"/>
                      <a:pt x="31333471" y="14827842"/>
                    </a:cubicBezTo>
                    <a:cubicBezTo>
                      <a:pt x="31335999" y="14823506"/>
                      <a:pt x="31347759" y="14823079"/>
                      <a:pt x="31347759" y="14823079"/>
                    </a:cubicBezTo>
                    <a:close/>
                    <a:moveTo>
                      <a:pt x="25384035" y="14793039"/>
                    </a:moveTo>
                    <a:cubicBezTo>
                      <a:pt x="25396663" y="14793039"/>
                      <a:pt x="25406895" y="14803274"/>
                      <a:pt x="25406895" y="14815899"/>
                    </a:cubicBezTo>
                    <a:cubicBezTo>
                      <a:pt x="25406895" y="14828524"/>
                      <a:pt x="25396663" y="14838759"/>
                      <a:pt x="25384035" y="14838759"/>
                    </a:cubicBezTo>
                    <a:cubicBezTo>
                      <a:pt x="25371411" y="14838759"/>
                      <a:pt x="25361175" y="14828524"/>
                      <a:pt x="25361175" y="14815899"/>
                    </a:cubicBezTo>
                    <a:cubicBezTo>
                      <a:pt x="25361175" y="14803274"/>
                      <a:pt x="25371411" y="14793039"/>
                      <a:pt x="25384035" y="14793039"/>
                    </a:cubicBezTo>
                    <a:close/>
                    <a:moveTo>
                      <a:pt x="19668371" y="14790420"/>
                    </a:moveTo>
                    <a:cubicBezTo>
                      <a:pt x="19680999" y="14790420"/>
                      <a:pt x="19691235" y="14800655"/>
                      <a:pt x="19691235" y="14813280"/>
                    </a:cubicBezTo>
                    <a:cubicBezTo>
                      <a:pt x="19691235" y="14825905"/>
                      <a:pt x="19680999" y="14836140"/>
                      <a:pt x="19668371" y="14836140"/>
                    </a:cubicBezTo>
                    <a:cubicBezTo>
                      <a:pt x="19655747" y="14836140"/>
                      <a:pt x="19645511" y="14825905"/>
                      <a:pt x="19645511" y="14813280"/>
                    </a:cubicBezTo>
                    <a:cubicBezTo>
                      <a:pt x="19645511" y="14800655"/>
                      <a:pt x="19655747" y="14790420"/>
                      <a:pt x="19668371" y="14790420"/>
                    </a:cubicBezTo>
                    <a:close/>
                    <a:moveTo>
                      <a:pt x="9277519" y="14754700"/>
                    </a:moveTo>
                    <a:cubicBezTo>
                      <a:pt x="9290145" y="14754700"/>
                      <a:pt x="9300379" y="14764935"/>
                      <a:pt x="9300379" y="14777560"/>
                    </a:cubicBezTo>
                    <a:cubicBezTo>
                      <a:pt x="9300379" y="14790185"/>
                      <a:pt x="9290145" y="14800420"/>
                      <a:pt x="9277519" y="14800420"/>
                    </a:cubicBezTo>
                    <a:cubicBezTo>
                      <a:pt x="9264892" y="14800420"/>
                      <a:pt x="9254659" y="14790185"/>
                      <a:pt x="9254659" y="14777560"/>
                    </a:cubicBezTo>
                    <a:cubicBezTo>
                      <a:pt x="9254659" y="14764935"/>
                      <a:pt x="9264892" y="14754700"/>
                      <a:pt x="9277519" y="14754700"/>
                    </a:cubicBezTo>
                    <a:close/>
                    <a:moveTo>
                      <a:pt x="15838447" y="14722411"/>
                    </a:moveTo>
                    <a:lnTo>
                      <a:pt x="15933543" y="14773617"/>
                    </a:lnTo>
                    <a:lnTo>
                      <a:pt x="16087165" y="14751672"/>
                    </a:lnTo>
                    <a:lnTo>
                      <a:pt x="16138370" y="14846769"/>
                    </a:lnTo>
                    <a:lnTo>
                      <a:pt x="16379771" y="14868716"/>
                    </a:lnTo>
                    <a:lnTo>
                      <a:pt x="16467553" y="14788248"/>
                    </a:lnTo>
                    <a:lnTo>
                      <a:pt x="16584598" y="14810193"/>
                    </a:lnTo>
                    <a:lnTo>
                      <a:pt x="16752843" y="14956497"/>
                    </a:lnTo>
                    <a:lnTo>
                      <a:pt x="16825995" y="15022334"/>
                    </a:lnTo>
                    <a:lnTo>
                      <a:pt x="16884517" y="15029648"/>
                    </a:lnTo>
                    <a:lnTo>
                      <a:pt x="16972299" y="15088171"/>
                    </a:lnTo>
                    <a:lnTo>
                      <a:pt x="16957671" y="15161323"/>
                    </a:lnTo>
                    <a:lnTo>
                      <a:pt x="16738215" y="15095486"/>
                    </a:lnTo>
                    <a:lnTo>
                      <a:pt x="16643116" y="15132062"/>
                    </a:lnTo>
                    <a:lnTo>
                      <a:pt x="16540707" y="15066225"/>
                    </a:lnTo>
                    <a:lnTo>
                      <a:pt x="16409033" y="15088171"/>
                    </a:lnTo>
                    <a:lnTo>
                      <a:pt x="16277358" y="15000389"/>
                    </a:lnTo>
                    <a:lnTo>
                      <a:pt x="16057900" y="15029648"/>
                    </a:lnTo>
                    <a:lnTo>
                      <a:pt x="15896967" y="14956497"/>
                    </a:lnTo>
                    <a:lnTo>
                      <a:pt x="15860393" y="14876030"/>
                    </a:lnTo>
                    <a:lnTo>
                      <a:pt x="15787238" y="14883345"/>
                    </a:lnTo>
                    <a:lnTo>
                      <a:pt x="15728719" y="14846769"/>
                    </a:lnTo>
                    <a:lnTo>
                      <a:pt x="15838447" y="14722411"/>
                    </a:lnTo>
                    <a:close/>
                    <a:moveTo>
                      <a:pt x="9396581" y="14707075"/>
                    </a:moveTo>
                    <a:cubicBezTo>
                      <a:pt x="9409205" y="14707075"/>
                      <a:pt x="9419441" y="14717310"/>
                      <a:pt x="9419441" y="14729935"/>
                    </a:cubicBezTo>
                    <a:cubicBezTo>
                      <a:pt x="9419441" y="14742560"/>
                      <a:pt x="9409205" y="14752795"/>
                      <a:pt x="9396581" y="14752795"/>
                    </a:cubicBezTo>
                    <a:cubicBezTo>
                      <a:pt x="9383959" y="14752795"/>
                      <a:pt x="9373721" y="14742560"/>
                      <a:pt x="9373721" y="14729935"/>
                    </a:cubicBezTo>
                    <a:cubicBezTo>
                      <a:pt x="9373721" y="14717310"/>
                      <a:pt x="9383959" y="14707075"/>
                      <a:pt x="9396581" y="14707075"/>
                    </a:cubicBezTo>
                    <a:close/>
                    <a:moveTo>
                      <a:pt x="22334215" y="14651281"/>
                    </a:moveTo>
                    <a:cubicBezTo>
                      <a:pt x="22346499" y="14648602"/>
                      <a:pt x="22358331" y="14661377"/>
                      <a:pt x="22367587" y="14667547"/>
                    </a:cubicBezTo>
                    <a:cubicBezTo>
                      <a:pt x="22372667" y="14675167"/>
                      <a:pt x="22376349" y="14683931"/>
                      <a:pt x="22382827" y="14690407"/>
                    </a:cubicBezTo>
                    <a:cubicBezTo>
                      <a:pt x="22413907" y="14721491"/>
                      <a:pt x="22401439" y="14686970"/>
                      <a:pt x="22413307" y="14728507"/>
                    </a:cubicBezTo>
                    <a:cubicBezTo>
                      <a:pt x="22422715" y="14761451"/>
                      <a:pt x="22419655" y="14760257"/>
                      <a:pt x="22420923" y="14766607"/>
                    </a:cubicBezTo>
                    <a:cubicBezTo>
                      <a:pt x="22416755" y="14765680"/>
                      <a:pt x="22343143" y="14757982"/>
                      <a:pt x="22329483" y="14736127"/>
                    </a:cubicBezTo>
                    <a:cubicBezTo>
                      <a:pt x="22320971" y="14722504"/>
                      <a:pt x="22314247" y="14690407"/>
                      <a:pt x="22314247" y="14690407"/>
                    </a:cubicBezTo>
                    <a:cubicBezTo>
                      <a:pt x="22316785" y="14680247"/>
                      <a:pt x="22315325" y="14668105"/>
                      <a:pt x="22321867" y="14659927"/>
                    </a:cubicBezTo>
                    <a:cubicBezTo>
                      <a:pt x="22325979" y="14654784"/>
                      <a:pt x="22330123" y="14652174"/>
                      <a:pt x="22334215" y="14651281"/>
                    </a:cubicBezTo>
                    <a:close/>
                    <a:moveTo>
                      <a:pt x="23686211" y="14609684"/>
                    </a:moveTo>
                    <a:cubicBezTo>
                      <a:pt x="23698835" y="14609684"/>
                      <a:pt x="23709067" y="14619919"/>
                      <a:pt x="23709067" y="14632544"/>
                    </a:cubicBezTo>
                    <a:cubicBezTo>
                      <a:pt x="23709067" y="14645169"/>
                      <a:pt x="23698835" y="14655404"/>
                      <a:pt x="23686211" y="14655404"/>
                    </a:cubicBezTo>
                    <a:cubicBezTo>
                      <a:pt x="23673587" y="14655404"/>
                      <a:pt x="23663347" y="14645169"/>
                      <a:pt x="23663347" y="14632544"/>
                    </a:cubicBezTo>
                    <a:cubicBezTo>
                      <a:pt x="23663347" y="14619919"/>
                      <a:pt x="23673587" y="14609684"/>
                      <a:pt x="23686211" y="14609684"/>
                    </a:cubicBezTo>
                    <a:close/>
                    <a:moveTo>
                      <a:pt x="11489595" y="14604206"/>
                    </a:moveTo>
                    <a:cubicBezTo>
                      <a:pt x="11503992" y="14607805"/>
                      <a:pt x="11498088" y="14603482"/>
                      <a:pt x="11503884" y="14620875"/>
                    </a:cubicBezTo>
                    <a:lnTo>
                      <a:pt x="11506263" y="14628018"/>
                    </a:lnTo>
                    <a:cubicBezTo>
                      <a:pt x="11503615" y="14641257"/>
                      <a:pt x="11507510" y="14654374"/>
                      <a:pt x="11491979" y="14656593"/>
                    </a:cubicBezTo>
                    <a:cubicBezTo>
                      <a:pt x="11489493" y="14656948"/>
                      <a:pt x="11487268" y="14654821"/>
                      <a:pt x="11484835" y="14654212"/>
                    </a:cubicBezTo>
                    <a:cubicBezTo>
                      <a:pt x="11484065" y="14654020"/>
                      <a:pt x="11482850" y="14656196"/>
                      <a:pt x="11482451" y="14656593"/>
                    </a:cubicBezTo>
                    <a:cubicBezTo>
                      <a:pt x="11480069" y="14650243"/>
                      <a:pt x="11477628" y="14643917"/>
                      <a:pt x="11475310" y="14637543"/>
                    </a:cubicBezTo>
                    <a:cubicBezTo>
                      <a:pt x="11474450" y="14635184"/>
                      <a:pt x="11472649" y="14632894"/>
                      <a:pt x="11472927" y="14630400"/>
                    </a:cubicBezTo>
                    <a:cubicBezTo>
                      <a:pt x="11473517" y="14625093"/>
                      <a:pt x="11477799" y="14613621"/>
                      <a:pt x="11482451" y="14608968"/>
                    </a:cubicBezTo>
                    <a:cubicBezTo>
                      <a:pt x="11484478" y="14606944"/>
                      <a:pt x="11487214" y="14605793"/>
                      <a:pt x="11489595" y="14604206"/>
                    </a:cubicBezTo>
                    <a:close/>
                    <a:moveTo>
                      <a:pt x="9415633" y="14573725"/>
                    </a:moveTo>
                    <a:cubicBezTo>
                      <a:pt x="9428259" y="14573725"/>
                      <a:pt x="9438493" y="14583960"/>
                      <a:pt x="9438493" y="14596585"/>
                    </a:cubicBezTo>
                    <a:cubicBezTo>
                      <a:pt x="9438493" y="14609210"/>
                      <a:pt x="9428259" y="14619445"/>
                      <a:pt x="9415633" y="14619445"/>
                    </a:cubicBezTo>
                    <a:cubicBezTo>
                      <a:pt x="9403008" y="14619445"/>
                      <a:pt x="9392773" y="14609210"/>
                      <a:pt x="9392773" y="14596585"/>
                    </a:cubicBezTo>
                    <a:cubicBezTo>
                      <a:pt x="9392773" y="14583960"/>
                      <a:pt x="9403008" y="14573725"/>
                      <a:pt x="9415633" y="14573725"/>
                    </a:cubicBezTo>
                    <a:close/>
                    <a:moveTo>
                      <a:pt x="11632472" y="14528006"/>
                    </a:moveTo>
                    <a:cubicBezTo>
                      <a:pt x="11641996" y="14528800"/>
                      <a:pt x="11651572" y="14529124"/>
                      <a:pt x="11661047" y="14530387"/>
                    </a:cubicBezTo>
                    <a:cubicBezTo>
                      <a:pt x="11663536" y="14530719"/>
                      <a:pt x="11666229" y="14531200"/>
                      <a:pt x="11668189" y="14532768"/>
                    </a:cubicBezTo>
                    <a:cubicBezTo>
                      <a:pt x="11670423" y="14534556"/>
                      <a:pt x="11671367" y="14537531"/>
                      <a:pt x="11672954" y="14539912"/>
                    </a:cubicBezTo>
                    <a:cubicBezTo>
                      <a:pt x="11672160" y="14554993"/>
                      <a:pt x="11673275" y="14570297"/>
                      <a:pt x="11670574" y="14585156"/>
                    </a:cubicBezTo>
                    <a:cubicBezTo>
                      <a:pt x="11669971" y="14588469"/>
                      <a:pt x="11666678" y="14591414"/>
                      <a:pt x="11663429" y="14592300"/>
                    </a:cubicBezTo>
                    <a:cubicBezTo>
                      <a:pt x="11657301" y="14593971"/>
                      <a:pt x="11650727" y="14592300"/>
                      <a:pt x="11646761" y="14587537"/>
                    </a:cubicBezTo>
                    <a:lnTo>
                      <a:pt x="11627709" y="14580393"/>
                    </a:lnTo>
                    <a:cubicBezTo>
                      <a:pt x="11625351" y="14579535"/>
                      <a:pt x="11622523" y="14579580"/>
                      <a:pt x="11620567" y="14578012"/>
                    </a:cubicBezTo>
                    <a:cubicBezTo>
                      <a:pt x="11616371" y="14574656"/>
                      <a:pt x="11614990" y="14568430"/>
                      <a:pt x="11613423" y="14563725"/>
                    </a:cubicBezTo>
                    <a:cubicBezTo>
                      <a:pt x="11614217" y="14557375"/>
                      <a:pt x="11614659" y="14550971"/>
                      <a:pt x="11615804" y="14544675"/>
                    </a:cubicBezTo>
                    <a:cubicBezTo>
                      <a:pt x="11616251" y="14542205"/>
                      <a:pt x="11616408" y="14539306"/>
                      <a:pt x="11618183" y="14537531"/>
                    </a:cubicBezTo>
                    <a:cubicBezTo>
                      <a:pt x="11622233" y="14533484"/>
                      <a:pt x="11632472" y="14528006"/>
                      <a:pt x="11632472" y="14528006"/>
                    </a:cubicBezTo>
                    <a:close/>
                    <a:moveTo>
                      <a:pt x="21986763" y="14484667"/>
                    </a:moveTo>
                    <a:cubicBezTo>
                      <a:pt x="21989299" y="14492287"/>
                      <a:pt x="21995267" y="14499544"/>
                      <a:pt x="21994379" y="14507527"/>
                    </a:cubicBezTo>
                    <a:cubicBezTo>
                      <a:pt x="21992607" y="14523493"/>
                      <a:pt x="21984219" y="14538007"/>
                      <a:pt x="21979143" y="14553247"/>
                    </a:cubicBezTo>
                    <a:lnTo>
                      <a:pt x="21971519" y="14576107"/>
                    </a:lnTo>
                    <a:lnTo>
                      <a:pt x="21963903" y="14598967"/>
                    </a:lnTo>
                    <a:cubicBezTo>
                      <a:pt x="21961363" y="14606587"/>
                      <a:pt x="21957859" y="14613951"/>
                      <a:pt x="21956283" y="14621827"/>
                    </a:cubicBezTo>
                    <a:cubicBezTo>
                      <a:pt x="21953739" y="14634527"/>
                      <a:pt x="21951803" y="14647362"/>
                      <a:pt x="21948659" y="14659927"/>
                    </a:cubicBezTo>
                    <a:cubicBezTo>
                      <a:pt x="21946715" y="14667719"/>
                      <a:pt x="21946723" y="14677107"/>
                      <a:pt x="21941043" y="14682787"/>
                    </a:cubicBezTo>
                    <a:cubicBezTo>
                      <a:pt x="21928091" y="14695739"/>
                      <a:pt x="21910563" y="14703107"/>
                      <a:pt x="21895323" y="14713267"/>
                    </a:cubicBezTo>
                    <a:cubicBezTo>
                      <a:pt x="21859095" y="14737418"/>
                      <a:pt x="21881151" y="14725611"/>
                      <a:pt x="21826755" y="14743747"/>
                    </a:cubicBezTo>
                    <a:cubicBezTo>
                      <a:pt x="21819135" y="14746287"/>
                      <a:pt x="21811927" y="14751367"/>
                      <a:pt x="21803895" y="14751367"/>
                    </a:cubicBezTo>
                    <a:lnTo>
                      <a:pt x="21781039" y="14751367"/>
                    </a:lnTo>
                    <a:cubicBezTo>
                      <a:pt x="21755635" y="14748827"/>
                      <a:pt x="21729927" y="14748451"/>
                      <a:pt x="21704837" y="14743747"/>
                    </a:cubicBezTo>
                    <a:lnTo>
                      <a:pt x="21636257" y="14720887"/>
                    </a:lnTo>
                    <a:cubicBezTo>
                      <a:pt x="21628635" y="14718347"/>
                      <a:pt x="21621319" y="14714587"/>
                      <a:pt x="21613397" y="14713267"/>
                    </a:cubicBezTo>
                    <a:lnTo>
                      <a:pt x="21567677" y="14705647"/>
                    </a:lnTo>
                    <a:cubicBezTo>
                      <a:pt x="21560059" y="14700567"/>
                      <a:pt x="21549671" y="14698173"/>
                      <a:pt x="21544817" y="14690407"/>
                    </a:cubicBezTo>
                    <a:cubicBezTo>
                      <a:pt x="21536303" y="14676784"/>
                      <a:pt x="21529579" y="14644687"/>
                      <a:pt x="21529579" y="14644687"/>
                    </a:cubicBezTo>
                    <a:cubicBezTo>
                      <a:pt x="21537199" y="14639607"/>
                      <a:pt x="21544067" y="14633166"/>
                      <a:pt x="21552439" y="14629447"/>
                    </a:cubicBezTo>
                    <a:cubicBezTo>
                      <a:pt x="21567119" y="14622923"/>
                      <a:pt x="21598159" y="14614207"/>
                      <a:pt x="21598159" y="14614207"/>
                    </a:cubicBezTo>
                    <a:cubicBezTo>
                      <a:pt x="21608315" y="14616747"/>
                      <a:pt x="21618607" y="14618818"/>
                      <a:pt x="21628635" y="14621827"/>
                    </a:cubicBezTo>
                    <a:lnTo>
                      <a:pt x="21697219" y="14644687"/>
                    </a:lnTo>
                    <a:lnTo>
                      <a:pt x="21720079" y="14652307"/>
                    </a:lnTo>
                    <a:lnTo>
                      <a:pt x="21742939" y="14659927"/>
                    </a:lnTo>
                    <a:cubicBezTo>
                      <a:pt x="21773415" y="14657387"/>
                      <a:pt x="21804967" y="14660710"/>
                      <a:pt x="21834379" y="14652307"/>
                    </a:cubicBezTo>
                    <a:cubicBezTo>
                      <a:pt x="21843171" y="14649791"/>
                      <a:pt x="21843735" y="14636482"/>
                      <a:pt x="21849599" y="14629447"/>
                    </a:cubicBezTo>
                    <a:cubicBezTo>
                      <a:pt x="21856503" y="14621168"/>
                      <a:pt x="21864843" y="14614207"/>
                      <a:pt x="21872463" y="14606587"/>
                    </a:cubicBezTo>
                    <a:cubicBezTo>
                      <a:pt x="21891617" y="14549128"/>
                      <a:pt x="21863555" y="14617726"/>
                      <a:pt x="21902939" y="14568487"/>
                    </a:cubicBezTo>
                    <a:cubicBezTo>
                      <a:pt x="21932495" y="14531542"/>
                      <a:pt x="21883543" y="14554632"/>
                      <a:pt x="21933423" y="14538007"/>
                    </a:cubicBezTo>
                    <a:cubicBezTo>
                      <a:pt x="21935963" y="14530387"/>
                      <a:pt x="21935363" y="14520827"/>
                      <a:pt x="21941043" y="14515147"/>
                    </a:cubicBezTo>
                    <a:cubicBezTo>
                      <a:pt x="21953991" y="14502195"/>
                      <a:pt x="21986763" y="14484667"/>
                      <a:pt x="21986763" y="14484667"/>
                    </a:cubicBezTo>
                    <a:close/>
                    <a:moveTo>
                      <a:pt x="26514551" y="14461807"/>
                    </a:moveTo>
                    <a:cubicBezTo>
                      <a:pt x="26527175" y="14461807"/>
                      <a:pt x="26537411" y="14472042"/>
                      <a:pt x="26537411" y="14484667"/>
                    </a:cubicBezTo>
                    <a:cubicBezTo>
                      <a:pt x="26537411" y="14497292"/>
                      <a:pt x="26527175" y="14507527"/>
                      <a:pt x="26514551" y="14507527"/>
                    </a:cubicBezTo>
                    <a:cubicBezTo>
                      <a:pt x="26501927" y="14507527"/>
                      <a:pt x="26491691" y="14497292"/>
                      <a:pt x="26491691" y="14484667"/>
                    </a:cubicBezTo>
                    <a:cubicBezTo>
                      <a:pt x="26491691" y="14472042"/>
                      <a:pt x="26501927" y="14461807"/>
                      <a:pt x="26514551" y="14461807"/>
                    </a:cubicBezTo>
                    <a:close/>
                    <a:moveTo>
                      <a:pt x="24335327" y="14406562"/>
                    </a:moveTo>
                    <a:cubicBezTo>
                      <a:pt x="24347955" y="14406562"/>
                      <a:pt x="24358187" y="14416797"/>
                      <a:pt x="24358187" y="14429422"/>
                    </a:cubicBezTo>
                    <a:cubicBezTo>
                      <a:pt x="24358187" y="14442047"/>
                      <a:pt x="24347955" y="14452282"/>
                      <a:pt x="24335327" y="14452282"/>
                    </a:cubicBezTo>
                    <a:cubicBezTo>
                      <a:pt x="24322703" y="14452282"/>
                      <a:pt x="24312467" y="14442047"/>
                      <a:pt x="24312467" y="14429422"/>
                    </a:cubicBezTo>
                    <a:cubicBezTo>
                      <a:pt x="24312467" y="14416797"/>
                      <a:pt x="24322703" y="14406562"/>
                      <a:pt x="24335327" y="14406562"/>
                    </a:cubicBezTo>
                    <a:close/>
                    <a:moveTo>
                      <a:pt x="18598763" y="14403704"/>
                    </a:moveTo>
                    <a:lnTo>
                      <a:pt x="18607335" y="14406562"/>
                    </a:lnTo>
                    <a:cubicBezTo>
                      <a:pt x="18605749" y="14406165"/>
                      <a:pt x="18596689" y="14404181"/>
                      <a:pt x="18597811" y="14404181"/>
                    </a:cubicBezTo>
                    <a:lnTo>
                      <a:pt x="18598763" y="14403704"/>
                    </a:lnTo>
                    <a:close/>
                    <a:moveTo>
                      <a:pt x="26124027" y="14311788"/>
                    </a:moveTo>
                    <a:cubicBezTo>
                      <a:pt x="26136651" y="14311788"/>
                      <a:pt x="26146887" y="14322023"/>
                      <a:pt x="26146887" y="14334648"/>
                    </a:cubicBezTo>
                    <a:cubicBezTo>
                      <a:pt x="26146887" y="14347273"/>
                      <a:pt x="26136651" y="14357508"/>
                      <a:pt x="26124027" y="14357508"/>
                    </a:cubicBezTo>
                    <a:cubicBezTo>
                      <a:pt x="26111403" y="14357508"/>
                      <a:pt x="26101167" y="14347273"/>
                      <a:pt x="26101167" y="14334648"/>
                    </a:cubicBezTo>
                    <a:cubicBezTo>
                      <a:pt x="26101167" y="14322023"/>
                      <a:pt x="26111403" y="14311788"/>
                      <a:pt x="26124027" y="14311788"/>
                    </a:cubicBezTo>
                    <a:close/>
                    <a:moveTo>
                      <a:pt x="18554949" y="14306550"/>
                    </a:moveTo>
                    <a:cubicBezTo>
                      <a:pt x="18563681" y="14307344"/>
                      <a:pt x="18572507" y="14307408"/>
                      <a:pt x="18581143" y="14308931"/>
                    </a:cubicBezTo>
                    <a:cubicBezTo>
                      <a:pt x="18586087" y="14309803"/>
                      <a:pt x="18590667" y="14312105"/>
                      <a:pt x="18595431" y="14313693"/>
                    </a:cubicBezTo>
                    <a:cubicBezTo>
                      <a:pt x="18597811" y="14314487"/>
                      <a:pt x="18600485" y="14314683"/>
                      <a:pt x="18602575" y="14316075"/>
                    </a:cubicBezTo>
                    <a:cubicBezTo>
                      <a:pt x="18611807" y="14322229"/>
                      <a:pt x="18607003" y="14319932"/>
                      <a:pt x="18616863" y="14323218"/>
                    </a:cubicBezTo>
                    <a:cubicBezTo>
                      <a:pt x="18619243" y="14325599"/>
                      <a:pt x="18621203" y="14328494"/>
                      <a:pt x="18624007" y="14330362"/>
                    </a:cubicBezTo>
                    <a:cubicBezTo>
                      <a:pt x="18626095" y="14331754"/>
                      <a:pt x="18629691" y="14330700"/>
                      <a:pt x="18631151" y="14332743"/>
                    </a:cubicBezTo>
                    <a:cubicBezTo>
                      <a:pt x="18634067" y="14336828"/>
                      <a:pt x="18634325" y="14342268"/>
                      <a:pt x="18635911" y="14347031"/>
                    </a:cubicBezTo>
                    <a:lnTo>
                      <a:pt x="18638291" y="14354175"/>
                    </a:lnTo>
                    <a:cubicBezTo>
                      <a:pt x="18636971" y="14366086"/>
                      <a:pt x="18639351" y="14374548"/>
                      <a:pt x="18631151" y="14382750"/>
                    </a:cubicBezTo>
                    <a:cubicBezTo>
                      <a:pt x="18629125" y="14384774"/>
                      <a:pt x="18626387" y="14385925"/>
                      <a:pt x="18624007" y="14387512"/>
                    </a:cubicBezTo>
                    <a:cubicBezTo>
                      <a:pt x="18622419" y="14389893"/>
                      <a:pt x="18621479" y="14392868"/>
                      <a:pt x="18619243" y="14394656"/>
                    </a:cubicBezTo>
                    <a:cubicBezTo>
                      <a:pt x="18617283" y="14396224"/>
                      <a:pt x="18614343" y="14395915"/>
                      <a:pt x="18612099" y="14397037"/>
                    </a:cubicBezTo>
                    <a:lnTo>
                      <a:pt x="18598763" y="14403704"/>
                    </a:lnTo>
                    <a:lnTo>
                      <a:pt x="18585907" y="14399418"/>
                    </a:lnTo>
                    <a:cubicBezTo>
                      <a:pt x="18570959" y="14395432"/>
                      <a:pt x="18536559" y="14395089"/>
                      <a:pt x="18528755" y="14394656"/>
                    </a:cubicBezTo>
                    <a:cubicBezTo>
                      <a:pt x="18526375" y="14393068"/>
                      <a:pt x="18523127" y="14392320"/>
                      <a:pt x="18521611" y="14389893"/>
                    </a:cubicBezTo>
                    <a:cubicBezTo>
                      <a:pt x="18518951" y="14385636"/>
                      <a:pt x="18516851" y="14375606"/>
                      <a:pt x="18516851" y="14375606"/>
                    </a:cubicBezTo>
                    <a:cubicBezTo>
                      <a:pt x="18517643" y="14361318"/>
                      <a:pt x="18517207" y="14346909"/>
                      <a:pt x="18519231" y="14332743"/>
                    </a:cubicBezTo>
                    <a:cubicBezTo>
                      <a:pt x="18519635" y="14329910"/>
                      <a:pt x="18522711" y="14328159"/>
                      <a:pt x="18523993" y="14325600"/>
                    </a:cubicBezTo>
                    <a:cubicBezTo>
                      <a:pt x="18525115" y="14323355"/>
                      <a:pt x="18524599" y="14320231"/>
                      <a:pt x="18526375" y="14318456"/>
                    </a:cubicBezTo>
                    <a:cubicBezTo>
                      <a:pt x="18528151" y="14316681"/>
                      <a:pt x="18531135" y="14316869"/>
                      <a:pt x="18533519" y="14316075"/>
                    </a:cubicBezTo>
                    <a:cubicBezTo>
                      <a:pt x="18535899" y="14314487"/>
                      <a:pt x="18538047" y="14312474"/>
                      <a:pt x="18540663" y="14311312"/>
                    </a:cubicBezTo>
                    <a:cubicBezTo>
                      <a:pt x="18545251" y="14309273"/>
                      <a:pt x="18554949" y="14306550"/>
                      <a:pt x="18554949" y="14306550"/>
                    </a:cubicBezTo>
                    <a:close/>
                    <a:moveTo>
                      <a:pt x="14111456" y="14292737"/>
                    </a:moveTo>
                    <a:cubicBezTo>
                      <a:pt x="14124084" y="14292737"/>
                      <a:pt x="14134316" y="14302972"/>
                      <a:pt x="14134316" y="14315597"/>
                    </a:cubicBezTo>
                    <a:cubicBezTo>
                      <a:pt x="14134316" y="14328222"/>
                      <a:pt x="14124084" y="14338457"/>
                      <a:pt x="14111456" y="14338457"/>
                    </a:cubicBezTo>
                    <a:cubicBezTo>
                      <a:pt x="14098834" y="14338457"/>
                      <a:pt x="14088598" y="14328222"/>
                      <a:pt x="14088598" y="14315597"/>
                    </a:cubicBezTo>
                    <a:cubicBezTo>
                      <a:pt x="14088598" y="14302972"/>
                      <a:pt x="14098834" y="14292737"/>
                      <a:pt x="14111456" y="14292737"/>
                    </a:cubicBezTo>
                    <a:close/>
                    <a:moveTo>
                      <a:pt x="26552651" y="14283213"/>
                    </a:moveTo>
                    <a:cubicBezTo>
                      <a:pt x="26565275" y="14283213"/>
                      <a:pt x="26575511" y="14293448"/>
                      <a:pt x="26575511" y="14306073"/>
                    </a:cubicBezTo>
                    <a:cubicBezTo>
                      <a:pt x="26575511" y="14318698"/>
                      <a:pt x="26565275" y="14328933"/>
                      <a:pt x="26552651" y="14328933"/>
                    </a:cubicBezTo>
                    <a:cubicBezTo>
                      <a:pt x="26540027" y="14328933"/>
                      <a:pt x="26529791" y="14318698"/>
                      <a:pt x="26529791" y="14306073"/>
                    </a:cubicBezTo>
                    <a:cubicBezTo>
                      <a:pt x="26529791" y="14293448"/>
                      <a:pt x="26540027" y="14283213"/>
                      <a:pt x="26552651" y="14283213"/>
                    </a:cubicBezTo>
                    <a:close/>
                    <a:moveTo>
                      <a:pt x="18845459" y="14249400"/>
                    </a:moveTo>
                    <a:cubicBezTo>
                      <a:pt x="18862923" y="14250194"/>
                      <a:pt x="18880407" y="14250618"/>
                      <a:pt x="18897847" y="14251781"/>
                    </a:cubicBezTo>
                    <a:cubicBezTo>
                      <a:pt x="18904233" y="14252207"/>
                      <a:pt x="18910503" y="14253906"/>
                      <a:pt x="18916899" y="14254162"/>
                    </a:cubicBezTo>
                    <a:cubicBezTo>
                      <a:pt x="18950219" y="14255495"/>
                      <a:pt x="18983575" y="14255749"/>
                      <a:pt x="19016911" y="14256543"/>
                    </a:cubicBezTo>
                    <a:cubicBezTo>
                      <a:pt x="19036631" y="14263117"/>
                      <a:pt x="19027019" y="14258520"/>
                      <a:pt x="19045485" y="14270831"/>
                    </a:cubicBezTo>
                    <a:lnTo>
                      <a:pt x="19052629" y="14275593"/>
                    </a:lnTo>
                    <a:cubicBezTo>
                      <a:pt x="19061779" y="14289320"/>
                      <a:pt x="19053859" y="14276080"/>
                      <a:pt x="19059775" y="14289881"/>
                    </a:cubicBezTo>
                    <a:cubicBezTo>
                      <a:pt x="19063399" y="14298344"/>
                      <a:pt x="19064513" y="14299373"/>
                      <a:pt x="19069299" y="14306550"/>
                    </a:cubicBezTo>
                    <a:lnTo>
                      <a:pt x="19076441" y="14327981"/>
                    </a:lnTo>
                    <a:lnTo>
                      <a:pt x="19078823" y="14335125"/>
                    </a:lnTo>
                    <a:cubicBezTo>
                      <a:pt x="19078029" y="14346237"/>
                      <a:pt x="19080479" y="14358079"/>
                      <a:pt x="19076441" y="14368462"/>
                    </a:cubicBezTo>
                    <a:cubicBezTo>
                      <a:pt x="19074307" y="14373946"/>
                      <a:pt x="19061339" y="14378560"/>
                      <a:pt x="19055011" y="14380368"/>
                    </a:cubicBezTo>
                    <a:cubicBezTo>
                      <a:pt x="19051863" y="14381267"/>
                      <a:pt x="19048659" y="14381956"/>
                      <a:pt x="19045485" y="14382750"/>
                    </a:cubicBezTo>
                    <a:cubicBezTo>
                      <a:pt x="19042439" y="14381988"/>
                      <a:pt x="19032229" y="14379693"/>
                      <a:pt x="19028815" y="14377987"/>
                    </a:cubicBezTo>
                    <a:cubicBezTo>
                      <a:pt x="19019951" y="14373554"/>
                      <a:pt x="19022427" y="14372662"/>
                      <a:pt x="19014531" y="14366081"/>
                    </a:cubicBezTo>
                    <a:cubicBezTo>
                      <a:pt x="19008373" y="14360951"/>
                      <a:pt x="19007403" y="14361324"/>
                      <a:pt x="19000243" y="14358937"/>
                    </a:cubicBezTo>
                    <a:cubicBezTo>
                      <a:pt x="18983865" y="14348020"/>
                      <a:pt x="18991383" y="14351222"/>
                      <a:pt x="18978811" y="14347031"/>
                    </a:cubicBezTo>
                    <a:cubicBezTo>
                      <a:pt x="18974047" y="14343856"/>
                      <a:pt x="18967699" y="14342268"/>
                      <a:pt x="18964523" y="14337506"/>
                    </a:cubicBezTo>
                    <a:cubicBezTo>
                      <a:pt x="18962935" y="14335125"/>
                      <a:pt x="18961995" y="14332150"/>
                      <a:pt x="18959759" y="14330362"/>
                    </a:cubicBezTo>
                    <a:cubicBezTo>
                      <a:pt x="18951863" y="14324045"/>
                      <a:pt x="18943887" y="14314487"/>
                      <a:pt x="18940711" y="14311312"/>
                    </a:cubicBezTo>
                    <a:cubicBezTo>
                      <a:pt x="18933567" y="14312900"/>
                      <a:pt x="18926379" y="14314300"/>
                      <a:pt x="18919279" y="14316075"/>
                    </a:cubicBezTo>
                    <a:cubicBezTo>
                      <a:pt x="18916843" y="14316684"/>
                      <a:pt x="18914623" y="14318131"/>
                      <a:pt x="18912135" y="14318456"/>
                    </a:cubicBezTo>
                    <a:cubicBezTo>
                      <a:pt x="18896315" y="14320519"/>
                      <a:pt x="18880367" y="14321456"/>
                      <a:pt x="18864511" y="14323218"/>
                    </a:cubicBezTo>
                    <a:lnTo>
                      <a:pt x="18843079" y="14325600"/>
                    </a:lnTo>
                    <a:lnTo>
                      <a:pt x="18816885" y="14323218"/>
                    </a:lnTo>
                    <a:cubicBezTo>
                      <a:pt x="18812465" y="14320838"/>
                      <a:pt x="18813711" y="14313693"/>
                      <a:pt x="18812123" y="14308931"/>
                    </a:cubicBezTo>
                    <a:lnTo>
                      <a:pt x="18809739" y="14301787"/>
                    </a:lnTo>
                    <a:cubicBezTo>
                      <a:pt x="18810535" y="14292262"/>
                      <a:pt x="18809567" y="14282421"/>
                      <a:pt x="18812123" y="14273212"/>
                    </a:cubicBezTo>
                    <a:cubicBezTo>
                      <a:pt x="18814427" y="14264920"/>
                      <a:pt x="18821291" y="14257913"/>
                      <a:pt x="18828791" y="14254162"/>
                    </a:cubicBezTo>
                    <a:cubicBezTo>
                      <a:pt x="18832207" y="14252455"/>
                      <a:pt x="18842411" y="14250162"/>
                      <a:pt x="18845459" y="14249400"/>
                    </a:cubicBezTo>
                    <a:close/>
                    <a:moveTo>
                      <a:pt x="16044922" y="14247018"/>
                    </a:moveTo>
                    <a:cubicBezTo>
                      <a:pt x="16057623" y="14247812"/>
                      <a:pt x="16070364" y="14248068"/>
                      <a:pt x="16083022" y="14249400"/>
                    </a:cubicBezTo>
                    <a:cubicBezTo>
                      <a:pt x="16085515" y="14249663"/>
                      <a:pt x="16088204" y="14250213"/>
                      <a:pt x="16090166" y="14251781"/>
                    </a:cubicBezTo>
                    <a:cubicBezTo>
                      <a:pt x="16094027" y="14254871"/>
                      <a:pt x="16096032" y="14261597"/>
                      <a:pt x="16097308" y="14266068"/>
                    </a:cubicBezTo>
                    <a:cubicBezTo>
                      <a:pt x="16098208" y="14269215"/>
                      <a:pt x="16098897" y="14272418"/>
                      <a:pt x="16099690" y="14275593"/>
                    </a:cubicBezTo>
                    <a:cubicBezTo>
                      <a:pt x="16098897" y="14279562"/>
                      <a:pt x="16099118" y="14283880"/>
                      <a:pt x="16097308" y="14287500"/>
                    </a:cubicBezTo>
                    <a:cubicBezTo>
                      <a:pt x="16095801" y="14290512"/>
                      <a:pt x="16092752" y="14292487"/>
                      <a:pt x="16090166" y="14294643"/>
                    </a:cubicBezTo>
                    <a:cubicBezTo>
                      <a:pt x="16084716" y="14299182"/>
                      <a:pt x="16082417" y="14299919"/>
                      <a:pt x="16075876" y="14301787"/>
                    </a:cubicBezTo>
                    <a:cubicBezTo>
                      <a:pt x="16066194" y="14304553"/>
                      <a:pt x="16065955" y="14299803"/>
                      <a:pt x="16063969" y="14299406"/>
                    </a:cubicBezTo>
                    <a:cubicBezTo>
                      <a:pt x="16056033" y="14298612"/>
                      <a:pt x="16047655" y="14299751"/>
                      <a:pt x="16040161" y="14297025"/>
                    </a:cubicBezTo>
                    <a:cubicBezTo>
                      <a:pt x="16037801" y="14296167"/>
                      <a:pt x="16038899" y="14292126"/>
                      <a:pt x="16037777" y="14289881"/>
                    </a:cubicBezTo>
                    <a:cubicBezTo>
                      <a:pt x="16036495" y="14287321"/>
                      <a:pt x="16034296" y="14285297"/>
                      <a:pt x="16033017" y="14282737"/>
                    </a:cubicBezTo>
                    <a:cubicBezTo>
                      <a:pt x="16031310" y="14279324"/>
                      <a:pt x="16029012" y="14269115"/>
                      <a:pt x="16028251" y="14266068"/>
                    </a:cubicBezTo>
                    <a:cubicBezTo>
                      <a:pt x="16029047" y="14262099"/>
                      <a:pt x="16028626" y="14257676"/>
                      <a:pt x="16030633" y="14254162"/>
                    </a:cubicBezTo>
                    <a:cubicBezTo>
                      <a:pt x="16032804" y="14250362"/>
                      <a:pt x="16041256" y="14248240"/>
                      <a:pt x="16044922" y="14247018"/>
                    </a:cubicBezTo>
                    <a:close/>
                    <a:moveTo>
                      <a:pt x="21864843" y="14240827"/>
                    </a:moveTo>
                    <a:cubicBezTo>
                      <a:pt x="21880079" y="14245907"/>
                      <a:pt x="21897199" y="14247156"/>
                      <a:pt x="21910563" y="14256067"/>
                    </a:cubicBezTo>
                    <a:cubicBezTo>
                      <a:pt x="21925799" y="14266227"/>
                      <a:pt x="21938907" y="14280755"/>
                      <a:pt x="21956283" y="14286547"/>
                    </a:cubicBezTo>
                    <a:cubicBezTo>
                      <a:pt x="21963903" y="14289087"/>
                      <a:pt x="21971955" y="14290575"/>
                      <a:pt x="21979143" y="14294167"/>
                    </a:cubicBezTo>
                    <a:cubicBezTo>
                      <a:pt x="22038223" y="14323710"/>
                      <a:pt x="21967399" y="14297874"/>
                      <a:pt x="22024857" y="14317027"/>
                    </a:cubicBezTo>
                    <a:cubicBezTo>
                      <a:pt x="22029939" y="14324647"/>
                      <a:pt x="22032331" y="14335033"/>
                      <a:pt x="22040099" y="14339887"/>
                    </a:cubicBezTo>
                    <a:cubicBezTo>
                      <a:pt x="22053719" y="14348401"/>
                      <a:pt x="22085819" y="14355127"/>
                      <a:pt x="22085819" y="14355127"/>
                    </a:cubicBezTo>
                    <a:cubicBezTo>
                      <a:pt x="22104967" y="14412586"/>
                      <a:pt x="22079135" y="14341761"/>
                      <a:pt x="22108679" y="14400847"/>
                    </a:cubicBezTo>
                    <a:cubicBezTo>
                      <a:pt x="22112273" y="14408031"/>
                      <a:pt x="22113759" y="14416087"/>
                      <a:pt x="22116297" y="14423707"/>
                    </a:cubicBezTo>
                    <a:cubicBezTo>
                      <a:pt x="22110043" y="14461245"/>
                      <a:pt x="22119831" y="14471061"/>
                      <a:pt x="22085819" y="14484667"/>
                    </a:cubicBezTo>
                    <a:cubicBezTo>
                      <a:pt x="22073119" y="14466887"/>
                      <a:pt x="22058963" y="14450063"/>
                      <a:pt x="22047717" y="14431327"/>
                    </a:cubicBezTo>
                    <a:cubicBezTo>
                      <a:pt x="22043583" y="14424439"/>
                      <a:pt x="22045119" y="14414739"/>
                      <a:pt x="22040099" y="14408467"/>
                    </a:cubicBezTo>
                    <a:cubicBezTo>
                      <a:pt x="22023863" y="14388170"/>
                      <a:pt x="22014259" y="14396650"/>
                      <a:pt x="21994379" y="14385607"/>
                    </a:cubicBezTo>
                    <a:cubicBezTo>
                      <a:pt x="21978367" y="14376712"/>
                      <a:pt x="21966035" y="14360919"/>
                      <a:pt x="21948659" y="14355127"/>
                    </a:cubicBezTo>
                    <a:lnTo>
                      <a:pt x="21902939" y="14339887"/>
                    </a:lnTo>
                    <a:cubicBezTo>
                      <a:pt x="21895323" y="14332267"/>
                      <a:pt x="21889047" y="14323005"/>
                      <a:pt x="21880079" y="14317027"/>
                    </a:cubicBezTo>
                    <a:cubicBezTo>
                      <a:pt x="21873395" y="14312572"/>
                      <a:pt x="21864407" y="14312999"/>
                      <a:pt x="21857219" y="14309407"/>
                    </a:cubicBezTo>
                    <a:cubicBezTo>
                      <a:pt x="21849027" y="14305311"/>
                      <a:pt x="21841983" y="14299247"/>
                      <a:pt x="21834375" y="14294167"/>
                    </a:cubicBezTo>
                    <a:cubicBezTo>
                      <a:pt x="21831835" y="14286547"/>
                      <a:pt x="21825435" y="14279230"/>
                      <a:pt x="21826755" y="14271307"/>
                    </a:cubicBezTo>
                    <a:cubicBezTo>
                      <a:pt x="21830811" y="14246977"/>
                      <a:pt x="21847011" y="14246771"/>
                      <a:pt x="21864843" y="14240827"/>
                    </a:cubicBezTo>
                    <a:close/>
                    <a:moveTo>
                      <a:pt x="25336411" y="14226301"/>
                    </a:moveTo>
                    <a:cubicBezTo>
                      <a:pt x="25349035" y="14226301"/>
                      <a:pt x="25359271" y="14236536"/>
                      <a:pt x="25359271" y="14249161"/>
                    </a:cubicBezTo>
                    <a:cubicBezTo>
                      <a:pt x="25359271" y="14261786"/>
                      <a:pt x="25349035" y="14272021"/>
                      <a:pt x="25336411" y="14272021"/>
                    </a:cubicBezTo>
                    <a:cubicBezTo>
                      <a:pt x="25323787" y="14272021"/>
                      <a:pt x="25313551" y="14261786"/>
                      <a:pt x="25313551" y="14249161"/>
                    </a:cubicBezTo>
                    <a:cubicBezTo>
                      <a:pt x="25313551" y="14236536"/>
                      <a:pt x="25323787" y="14226301"/>
                      <a:pt x="25336411" y="14226301"/>
                    </a:cubicBezTo>
                    <a:close/>
                    <a:moveTo>
                      <a:pt x="21240207" y="14157007"/>
                    </a:moveTo>
                    <a:cubicBezTo>
                      <a:pt x="21252831" y="14157007"/>
                      <a:pt x="21263067" y="14167242"/>
                      <a:pt x="21263067" y="14179867"/>
                    </a:cubicBezTo>
                    <a:cubicBezTo>
                      <a:pt x="21263067" y="14192492"/>
                      <a:pt x="21252831" y="14202727"/>
                      <a:pt x="21240207" y="14202727"/>
                    </a:cubicBezTo>
                    <a:cubicBezTo>
                      <a:pt x="21227583" y="14202727"/>
                      <a:pt x="21217347" y="14192492"/>
                      <a:pt x="21217347" y="14179867"/>
                    </a:cubicBezTo>
                    <a:cubicBezTo>
                      <a:pt x="21217347" y="14167242"/>
                      <a:pt x="21227583" y="14157007"/>
                      <a:pt x="21240207" y="14157007"/>
                    </a:cubicBezTo>
                    <a:close/>
                    <a:moveTo>
                      <a:pt x="21411655" y="14152244"/>
                    </a:moveTo>
                    <a:cubicBezTo>
                      <a:pt x="21424279" y="14152244"/>
                      <a:pt x="21434515" y="14162479"/>
                      <a:pt x="21434515" y="14175104"/>
                    </a:cubicBezTo>
                    <a:cubicBezTo>
                      <a:pt x="21434515" y="14187729"/>
                      <a:pt x="21424279" y="14197964"/>
                      <a:pt x="21411655" y="14197964"/>
                    </a:cubicBezTo>
                    <a:cubicBezTo>
                      <a:pt x="21399031" y="14197964"/>
                      <a:pt x="21388795" y="14187729"/>
                      <a:pt x="21388795" y="14175104"/>
                    </a:cubicBezTo>
                    <a:cubicBezTo>
                      <a:pt x="21388795" y="14162479"/>
                      <a:pt x="21399031" y="14152244"/>
                      <a:pt x="21411655" y="14152244"/>
                    </a:cubicBezTo>
                    <a:close/>
                    <a:moveTo>
                      <a:pt x="14989357" y="14110174"/>
                    </a:moveTo>
                    <a:cubicBezTo>
                      <a:pt x="15001980" y="14110174"/>
                      <a:pt x="15012217" y="14120409"/>
                      <a:pt x="15012217" y="14133034"/>
                    </a:cubicBezTo>
                    <a:cubicBezTo>
                      <a:pt x="15012217" y="14145659"/>
                      <a:pt x="15001980" y="14155894"/>
                      <a:pt x="14989357" y="14155894"/>
                    </a:cubicBezTo>
                    <a:cubicBezTo>
                      <a:pt x="14976731" y="14155894"/>
                      <a:pt x="14966497" y="14145659"/>
                      <a:pt x="14966497" y="14133034"/>
                    </a:cubicBezTo>
                    <a:cubicBezTo>
                      <a:pt x="14966497" y="14120409"/>
                      <a:pt x="14976731" y="14110174"/>
                      <a:pt x="14989357" y="14110174"/>
                    </a:cubicBezTo>
                    <a:close/>
                    <a:moveTo>
                      <a:pt x="25181631" y="14097715"/>
                    </a:moveTo>
                    <a:cubicBezTo>
                      <a:pt x="25194255" y="14097715"/>
                      <a:pt x="25204491" y="14107950"/>
                      <a:pt x="25204491" y="14120575"/>
                    </a:cubicBezTo>
                    <a:cubicBezTo>
                      <a:pt x="25204491" y="14133200"/>
                      <a:pt x="25194255" y="14143435"/>
                      <a:pt x="25181631" y="14143435"/>
                    </a:cubicBezTo>
                    <a:cubicBezTo>
                      <a:pt x="25169007" y="14143435"/>
                      <a:pt x="25158771" y="14133200"/>
                      <a:pt x="25158771" y="14120575"/>
                    </a:cubicBezTo>
                    <a:cubicBezTo>
                      <a:pt x="25158771" y="14107950"/>
                      <a:pt x="25169007" y="14097715"/>
                      <a:pt x="25181631" y="14097715"/>
                    </a:cubicBezTo>
                    <a:close/>
                    <a:moveTo>
                      <a:pt x="15749646" y="14094618"/>
                    </a:moveTo>
                    <a:cubicBezTo>
                      <a:pt x="15751435" y="14094916"/>
                      <a:pt x="15769911" y="14097606"/>
                      <a:pt x="15773458" y="14099381"/>
                    </a:cubicBezTo>
                    <a:cubicBezTo>
                      <a:pt x="15806207" y="14115755"/>
                      <a:pt x="15775135" y="14104703"/>
                      <a:pt x="15794889" y="14111287"/>
                    </a:cubicBezTo>
                    <a:cubicBezTo>
                      <a:pt x="15797272" y="14112875"/>
                      <a:pt x="15799473" y="14114770"/>
                      <a:pt x="15802033" y="14116050"/>
                    </a:cubicBezTo>
                    <a:cubicBezTo>
                      <a:pt x="15804281" y="14117172"/>
                      <a:pt x="15806984" y="14117212"/>
                      <a:pt x="15809179" y="14118431"/>
                    </a:cubicBezTo>
                    <a:cubicBezTo>
                      <a:pt x="15814183" y="14121211"/>
                      <a:pt x="15818701" y="14124781"/>
                      <a:pt x="15823464" y="14127956"/>
                    </a:cubicBezTo>
                    <a:cubicBezTo>
                      <a:pt x="15826419" y="14129925"/>
                      <a:pt x="15829816" y="14131131"/>
                      <a:pt x="15832992" y="14132718"/>
                    </a:cubicBezTo>
                    <a:cubicBezTo>
                      <a:pt x="15838449" y="14149098"/>
                      <a:pt x="15830982" y="14129204"/>
                      <a:pt x="15842515" y="14149387"/>
                    </a:cubicBezTo>
                    <a:cubicBezTo>
                      <a:pt x="15849594" y="14161774"/>
                      <a:pt x="15838484" y="14152257"/>
                      <a:pt x="15852039" y="14161293"/>
                    </a:cubicBezTo>
                    <a:cubicBezTo>
                      <a:pt x="15853629" y="14163674"/>
                      <a:pt x="15855524" y="14165877"/>
                      <a:pt x="15856804" y="14168437"/>
                    </a:cubicBezTo>
                    <a:cubicBezTo>
                      <a:pt x="15857925" y="14170682"/>
                      <a:pt x="15857642" y="14173600"/>
                      <a:pt x="15859183" y="14175581"/>
                    </a:cubicBezTo>
                    <a:cubicBezTo>
                      <a:pt x="15866920" y="14185528"/>
                      <a:pt x="15878741" y="14191393"/>
                      <a:pt x="15882995" y="14204156"/>
                    </a:cubicBezTo>
                    <a:cubicBezTo>
                      <a:pt x="15886284" y="14214015"/>
                      <a:pt x="15883983" y="14209212"/>
                      <a:pt x="15890141" y="14218443"/>
                    </a:cubicBezTo>
                    <a:lnTo>
                      <a:pt x="15894904" y="14232731"/>
                    </a:lnTo>
                    <a:lnTo>
                      <a:pt x="15897286" y="14239875"/>
                    </a:lnTo>
                    <a:cubicBezTo>
                      <a:pt x="15895808" y="14251675"/>
                      <a:pt x="15898732" y="14259973"/>
                      <a:pt x="15887758" y="14266068"/>
                    </a:cubicBezTo>
                    <a:cubicBezTo>
                      <a:pt x="15883370" y="14268506"/>
                      <a:pt x="15873473" y="14270831"/>
                      <a:pt x="15873473" y="14270831"/>
                    </a:cubicBezTo>
                    <a:cubicBezTo>
                      <a:pt x="15867915" y="14270037"/>
                      <a:pt x="15862273" y="14269712"/>
                      <a:pt x="15856804" y="14268450"/>
                    </a:cubicBezTo>
                    <a:cubicBezTo>
                      <a:pt x="15851912" y="14267321"/>
                      <a:pt x="15842515" y="14263687"/>
                      <a:pt x="15842515" y="14263687"/>
                    </a:cubicBezTo>
                    <a:cubicBezTo>
                      <a:pt x="15840929" y="14261306"/>
                      <a:pt x="15839989" y="14258331"/>
                      <a:pt x="15837754" y="14256543"/>
                    </a:cubicBezTo>
                    <a:cubicBezTo>
                      <a:pt x="15835792" y="14254975"/>
                      <a:pt x="15832384" y="14255937"/>
                      <a:pt x="15830608" y="14254162"/>
                    </a:cubicBezTo>
                    <a:cubicBezTo>
                      <a:pt x="15828098" y="14251652"/>
                      <a:pt x="15827606" y="14247719"/>
                      <a:pt x="15825847" y="14244637"/>
                    </a:cubicBezTo>
                    <a:cubicBezTo>
                      <a:pt x="15819396" y="14233346"/>
                      <a:pt x="15822899" y="14241099"/>
                      <a:pt x="15813940" y="14230350"/>
                    </a:cubicBezTo>
                    <a:cubicBezTo>
                      <a:pt x="15812110" y="14228151"/>
                      <a:pt x="15810765" y="14225587"/>
                      <a:pt x="15809179" y="14223206"/>
                    </a:cubicBezTo>
                    <a:cubicBezTo>
                      <a:pt x="15808385" y="14220825"/>
                      <a:pt x="15807920" y="14218307"/>
                      <a:pt x="15806796" y="14216062"/>
                    </a:cubicBezTo>
                    <a:cubicBezTo>
                      <a:pt x="15804599" y="14211667"/>
                      <a:pt x="15798841" y="14204410"/>
                      <a:pt x="15794889" y="14201775"/>
                    </a:cubicBezTo>
                    <a:cubicBezTo>
                      <a:pt x="15792800" y="14200383"/>
                      <a:pt x="15789990" y="14200516"/>
                      <a:pt x="15787748" y="14199393"/>
                    </a:cubicBezTo>
                    <a:cubicBezTo>
                      <a:pt x="15769286" y="14190163"/>
                      <a:pt x="15791408" y="14198233"/>
                      <a:pt x="15773458" y="14192250"/>
                    </a:cubicBezTo>
                    <a:cubicBezTo>
                      <a:pt x="15768697" y="14189075"/>
                      <a:pt x="15764603" y="14184535"/>
                      <a:pt x="15759173" y="14182725"/>
                    </a:cubicBezTo>
                    <a:cubicBezTo>
                      <a:pt x="15742168" y="14177057"/>
                      <a:pt x="15749061" y="14180746"/>
                      <a:pt x="15737739" y="14173200"/>
                    </a:cubicBezTo>
                    <a:lnTo>
                      <a:pt x="15728215" y="14151768"/>
                    </a:lnTo>
                    <a:cubicBezTo>
                      <a:pt x="15725835" y="14144624"/>
                      <a:pt x="15723288" y="14137534"/>
                      <a:pt x="15721071" y="14130337"/>
                    </a:cubicBezTo>
                    <a:cubicBezTo>
                      <a:pt x="15718518" y="14122044"/>
                      <a:pt x="15716677" y="14115313"/>
                      <a:pt x="15721071" y="14106525"/>
                    </a:cubicBezTo>
                    <a:cubicBezTo>
                      <a:pt x="15723335" y="14101996"/>
                      <a:pt x="15741386" y="14097373"/>
                      <a:pt x="15742504" y="14097000"/>
                    </a:cubicBezTo>
                    <a:lnTo>
                      <a:pt x="15749646" y="14094618"/>
                    </a:lnTo>
                    <a:close/>
                    <a:moveTo>
                      <a:pt x="18731163" y="14049375"/>
                    </a:moveTo>
                    <a:cubicBezTo>
                      <a:pt x="18741479" y="14050169"/>
                      <a:pt x="18751847" y="14050472"/>
                      <a:pt x="18762119" y="14051756"/>
                    </a:cubicBezTo>
                    <a:cubicBezTo>
                      <a:pt x="18771283" y="14052902"/>
                      <a:pt x="18775643" y="14058993"/>
                      <a:pt x="18778787" y="14068425"/>
                    </a:cubicBezTo>
                    <a:cubicBezTo>
                      <a:pt x="18779579" y="14070806"/>
                      <a:pt x="18780047" y="14073323"/>
                      <a:pt x="18781167" y="14075568"/>
                    </a:cubicBezTo>
                    <a:cubicBezTo>
                      <a:pt x="18782447" y="14078128"/>
                      <a:pt x="18784343" y="14080331"/>
                      <a:pt x="18785931" y="14082712"/>
                    </a:cubicBezTo>
                    <a:cubicBezTo>
                      <a:pt x="18785001" y="14090147"/>
                      <a:pt x="18786291" y="14102902"/>
                      <a:pt x="18778787" y="14108906"/>
                    </a:cubicBezTo>
                    <a:cubicBezTo>
                      <a:pt x="18776827" y="14110474"/>
                      <a:pt x="18774127" y="14110932"/>
                      <a:pt x="18771643" y="14111287"/>
                    </a:cubicBezTo>
                    <a:cubicBezTo>
                      <a:pt x="18768499" y="14111736"/>
                      <a:pt x="18759735" y="14111287"/>
                      <a:pt x="18757355" y="14111287"/>
                    </a:cubicBezTo>
                    <a:cubicBezTo>
                      <a:pt x="18750211" y="14112081"/>
                      <a:pt x="18743087" y="14114265"/>
                      <a:pt x="18735923" y="14113668"/>
                    </a:cubicBezTo>
                    <a:cubicBezTo>
                      <a:pt x="18733071" y="14113430"/>
                      <a:pt x="18730663" y="14111060"/>
                      <a:pt x="18728779" y="14108906"/>
                    </a:cubicBezTo>
                    <a:cubicBezTo>
                      <a:pt x="18711259" y="14088882"/>
                      <a:pt x="18723961" y="14101648"/>
                      <a:pt x="18716875" y="14087475"/>
                    </a:cubicBezTo>
                    <a:cubicBezTo>
                      <a:pt x="18715595" y="14084915"/>
                      <a:pt x="18713699" y="14082712"/>
                      <a:pt x="18712111" y="14080331"/>
                    </a:cubicBezTo>
                    <a:cubicBezTo>
                      <a:pt x="18712903" y="14074775"/>
                      <a:pt x="18713391" y="14069166"/>
                      <a:pt x="18714491" y="14063662"/>
                    </a:cubicBezTo>
                    <a:cubicBezTo>
                      <a:pt x="18714983" y="14061201"/>
                      <a:pt x="18715307" y="14058478"/>
                      <a:pt x="18716875" y="14056518"/>
                    </a:cubicBezTo>
                    <a:cubicBezTo>
                      <a:pt x="18718663" y="14054283"/>
                      <a:pt x="18721457" y="14053036"/>
                      <a:pt x="18724017" y="14051756"/>
                    </a:cubicBezTo>
                    <a:cubicBezTo>
                      <a:pt x="18726263" y="14050634"/>
                      <a:pt x="18728779" y="14050169"/>
                      <a:pt x="18731163" y="14049375"/>
                    </a:cubicBezTo>
                    <a:close/>
                    <a:moveTo>
                      <a:pt x="21473567" y="14009369"/>
                    </a:moveTo>
                    <a:cubicBezTo>
                      <a:pt x="21486193" y="14009369"/>
                      <a:pt x="21496427" y="14019604"/>
                      <a:pt x="21496427" y="14032229"/>
                    </a:cubicBezTo>
                    <a:cubicBezTo>
                      <a:pt x="21496427" y="14044854"/>
                      <a:pt x="21486193" y="14055089"/>
                      <a:pt x="21473567" y="14055089"/>
                    </a:cubicBezTo>
                    <a:cubicBezTo>
                      <a:pt x="21460943" y="14055089"/>
                      <a:pt x="21450707" y="14044854"/>
                      <a:pt x="21450707" y="14032229"/>
                    </a:cubicBezTo>
                    <a:cubicBezTo>
                      <a:pt x="21450707" y="14019604"/>
                      <a:pt x="21460943" y="14009369"/>
                      <a:pt x="21473567" y="14009369"/>
                    </a:cubicBezTo>
                    <a:close/>
                    <a:moveTo>
                      <a:pt x="25312019" y="14004607"/>
                    </a:moveTo>
                    <a:cubicBezTo>
                      <a:pt x="25324647" y="14004607"/>
                      <a:pt x="25334879" y="14014842"/>
                      <a:pt x="25334879" y="14027467"/>
                    </a:cubicBezTo>
                    <a:cubicBezTo>
                      <a:pt x="25334879" y="14040092"/>
                      <a:pt x="25324647" y="14050327"/>
                      <a:pt x="25312019" y="14050327"/>
                    </a:cubicBezTo>
                    <a:cubicBezTo>
                      <a:pt x="25299395" y="14050327"/>
                      <a:pt x="25289159" y="14040092"/>
                      <a:pt x="25289159" y="14027467"/>
                    </a:cubicBezTo>
                    <a:cubicBezTo>
                      <a:pt x="25289159" y="14014842"/>
                      <a:pt x="25299395" y="14004607"/>
                      <a:pt x="25312019" y="14004607"/>
                    </a:cubicBezTo>
                    <a:close/>
                    <a:moveTo>
                      <a:pt x="25124479" y="13997703"/>
                    </a:moveTo>
                    <a:cubicBezTo>
                      <a:pt x="25137107" y="13997703"/>
                      <a:pt x="25147339" y="14007938"/>
                      <a:pt x="25147339" y="14020563"/>
                    </a:cubicBezTo>
                    <a:cubicBezTo>
                      <a:pt x="25147339" y="14033188"/>
                      <a:pt x="25137107" y="14043423"/>
                      <a:pt x="25124479" y="14043423"/>
                    </a:cubicBezTo>
                    <a:cubicBezTo>
                      <a:pt x="25111855" y="14043423"/>
                      <a:pt x="25101619" y="14033188"/>
                      <a:pt x="25101619" y="14020563"/>
                    </a:cubicBezTo>
                    <a:cubicBezTo>
                      <a:pt x="25101619" y="14007938"/>
                      <a:pt x="25111855" y="13997703"/>
                      <a:pt x="25124479" y="13997703"/>
                    </a:cubicBezTo>
                    <a:close/>
                    <a:moveTo>
                      <a:pt x="21364035" y="13956982"/>
                    </a:moveTo>
                    <a:cubicBezTo>
                      <a:pt x="21376659" y="13956982"/>
                      <a:pt x="21386895" y="13967217"/>
                      <a:pt x="21386895" y="13979842"/>
                    </a:cubicBezTo>
                    <a:cubicBezTo>
                      <a:pt x="21386895" y="13992467"/>
                      <a:pt x="21376659" y="14002702"/>
                      <a:pt x="21364035" y="14002702"/>
                    </a:cubicBezTo>
                    <a:cubicBezTo>
                      <a:pt x="21351407" y="14002702"/>
                      <a:pt x="21341175" y="13992467"/>
                      <a:pt x="21341175" y="13979842"/>
                    </a:cubicBezTo>
                    <a:cubicBezTo>
                      <a:pt x="21341175" y="13967217"/>
                      <a:pt x="21351407" y="13956982"/>
                      <a:pt x="21364035" y="13956982"/>
                    </a:cubicBezTo>
                    <a:close/>
                    <a:moveTo>
                      <a:pt x="21187819" y="13956982"/>
                    </a:moveTo>
                    <a:cubicBezTo>
                      <a:pt x="21200443" y="13956982"/>
                      <a:pt x="21210679" y="13967217"/>
                      <a:pt x="21210679" y="13979842"/>
                    </a:cubicBezTo>
                    <a:cubicBezTo>
                      <a:pt x="21210679" y="13992467"/>
                      <a:pt x="21200443" y="14002702"/>
                      <a:pt x="21187819" y="14002702"/>
                    </a:cubicBezTo>
                    <a:cubicBezTo>
                      <a:pt x="21175195" y="14002702"/>
                      <a:pt x="21164959" y="13992467"/>
                      <a:pt x="21164959" y="13979842"/>
                    </a:cubicBezTo>
                    <a:cubicBezTo>
                      <a:pt x="21164959" y="13967217"/>
                      <a:pt x="21175195" y="13956982"/>
                      <a:pt x="21187819" y="13956982"/>
                    </a:cubicBezTo>
                    <a:close/>
                    <a:moveTo>
                      <a:pt x="14820958" y="13956506"/>
                    </a:moveTo>
                    <a:cubicBezTo>
                      <a:pt x="14829481" y="13958210"/>
                      <a:pt x="14833875" y="13957517"/>
                      <a:pt x="14840009" y="13963650"/>
                    </a:cubicBezTo>
                    <a:cubicBezTo>
                      <a:pt x="14842033" y="13965674"/>
                      <a:pt x="14842618" y="13968909"/>
                      <a:pt x="14844772" y="13970793"/>
                    </a:cubicBezTo>
                    <a:cubicBezTo>
                      <a:pt x="14849080" y="13974562"/>
                      <a:pt x="14859061" y="13980318"/>
                      <a:pt x="14859061" y="13980318"/>
                    </a:cubicBezTo>
                    <a:cubicBezTo>
                      <a:pt x="14872713" y="14000795"/>
                      <a:pt x="14854534" y="13976695"/>
                      <a:pt x="14870968" y="13989843"/>
                    </a:cubicBezTo>
                    <a:cubicBezTo>
                      <a:pt x="14873203" y="13991631"/>
                      <a:pt x="14873576" y="13995102"/>
                      <a:pt x="14875730" y="13996987"/>
                    </a:cubicBezTo>
                    <a:cubicBezTo>
                      <a:pt x="14880038" y="14000756"/>
                      <a:pt x="14890015" y="14006512"/>
                      <a:pt x="14890015" y="14006512"/>
                    </a:cubicBezTo>
                    <a:cubicBezTo>
                      <a:pt x="14903674" y="14027000"/>
                      <a:pt x="14887295" y="14001069"/>
                      <a:pt x="14897159" y="14020800"/>
                    </a:cubicBezTo>
                    <a:cubicBezTo>
                      <a:pt x="14898439" y="14023360"/>
                      <a:pt x="14900336" y="14025562"/>
                      <a:pt x="14901922" y="14027943"/>
                    </a:cubicBezTo>
                    <a:cubicBezTo>
                      <a:pt x="14902718" y="14031118"/>
                      <a:pt x="14903404" y="14034321"/>
                      <a:pt x="14904305" y="14037468"/>
                    </a:cubicBezTo>
                    <a:cubicBezTo>
                      <a:pt x="14904993" y="14039882"/>
                      <a:pt x="14906687" y="14042102"/>
                      <a:pt x="14906687" y="14044612"/>
                    </a:cubicBezTo>
                    <a:cubicBezTo>
                      <a:pt x="14906687" y="14045908"/>
                      <a:pt x="14904378" y="14062359"/>
                      <a:pt x="14901922" y="14066043"/>
                    </a:cubicBezTo>
                    <a:cubicBezTo>
                      <a:pt x="14900053" y="14068845"/>
                      <a:pt x="14897582" y="14071319"/>
                      <a:pt x="14894780" y="14073187"/>
                    </a:cubicBezTo>
                    <a:cubicBezTo>
                      <a:pt x="14892689" y="14074579"/>
                      <a:pt x="14890015" y="14074774"/>
                      <a:pt x="14887636" y="14075568"/>
                    </a:cubicBezTo>
                    <a:cubicBezTo>
                      <a:pt x="14877124" y="14086080"/>
                      <a:pt x="14877711" y="14087475"/>
                      <a:pt x="14875730" y="14089856"/>
                    </a:cubicBezTo>
                    <a:cubicBezTo>
                      <a:pt x="14870174" y="14084300"/>
                      <a:pt x="14863970" y="14079323"/>
                      <a:pt x="14859061" y="14073187"/>
                    </a:cubicBezTo>
                    <a:cubicBezTo>
                      <a:pt x="14856582" y="14070091"/>
                      <a:pt x="14854341" y="14051923"/>
                      <a:pt x="14854299" y="14051756"/>
                    </a:cubicBezTo>
                    <a:cubicBezTo>
                      <a:pt x="14850414" y="14036216"/>
                      <a:pt x="14851780" y="14039715"/>
                      <a:pt x="14842393" y="14030325"/>
                    </a:cubicBezTo>
                    <a:cubicBezTo>
                      <a:pt x="14833704" y="14004264"/>
                      <a:pt x="14847562" y="14043742"/>
                      <a:pt x="14835248" y="14016037"/>
                    </a:cubicBezTo>
                    <a:cubicBezTo>
                      <a:pt x="14833208" y="14011450"/>
                      <a:pt x="14832071" y="14006512"/>
                      <a:pt x="14830486" y="14001750"/>
                    </a:cubicBezTo>
                    <a:cubicBezTo>
                      <a:pt x="14829692" y="13999369"/>
                      <a:pt x="14829494" y="13996695"/>
                      <a:pt x="14828102" y="13994606"/>
                    </a:cubicBezTo>
                    <a:lnTo>
                      <a:pt x="14823341" y="13987462"/>
                    </a:lnTo>
                    <a:cubicBezTo>
                      <a:pt x="14822549" y="13984287"/>
                      <a:pt x="14821858" y="13981084"/>
                      <a:pt x="14820958" y="13977937"/>
                    </a:cubicBezTo>
                    <a:cubicBezTo>
                      <a:pt x="14820271" y="13975523"/>
                      <a:pt x="14818581" y="13973303"/>
                      <a:pt x="14818581" y="13970793"/>
                    </a:cubicBezTo>
                    <a:cubicBezTo>
                      <a:pt x="14818581" y="13965965"/>
                      <a:pt x="14820164" y="13961268"/>
                      <a:pt x="14820958" y="13956506"/>
                    </a:cubicBezTo>
                    <a:close/>
                    <a:moveTo>
                      <a:pt x="24067207" y="13931028"/>
                    </a:moveTo>
                    <a:cubicBezTo>
                      <a:pt x="24079831" y="13931028"/>
                      <a:pt x="24090067" y="13941263"/>
                      <a:pt x="24090067" y="13953888"/>
                    </a:cubicBezTo>
                    <a:cubicBezTo>
                      <a:pt x="24090067" y="13966513"/>
                      <a:pt x="24079831" y="13976748"/>
                      <a:pt x="24067207" y="13976748"/>
                    </a:cubicBezTo>
                    <a:cubicBezTo>
                      <a:pt x="24054579" y="13976748"/>
                      <a:pt x="24044347" y="13966513"/>
                      <a:pt x="24044347" y="13953888"/>
                    </a:cubicBezTo>
                    <a:cubicBezTo>
                      <a:pt x="24044347" y="13941263"/>
                      <a:pt x="24054579" y="13931028"/>
                      <a:pt x="24067207" y="13931028"/>
                    </a:cubicBezTo>
                    <a:close/>
                    <a:moveTo>
                      <a:pt x="37388031" y="13925550"/>
                    </a:moveTo>
                    <a:cubicBezTo>
                      <a:pt x="37392739" y="13927118"/>
                      <a:pt x="37398963" y="13928496"/>
                      <a:pt x="37402319" y="13932693"/>
                    </a:cubicBezTo>
                    <a:cubicBezTo>
                      <a:pt x="37403887" y="13934653"/>
                      <a:pt x="37403907" y="13937456"/>
                      <a:pt x="37404703" y="13939837"/>
                    </a:cubicBezTo>
                    <a:cubicBezTo>
                      <a:pt x="37402423" y="13960333"/>
                      <a:pt x="37409003" y="13960192"/>
                      <a:pt x="37395175" y="13963650"/>
                    </a:cubicBezTo>
                    <a:cubicBezTo>
                      <a:pt x="37394407" y="13963843"/>
                      <a:pt x="37393191" y="13967618"/>
                      <a:pt x="37392795" y="13968412"/>
                    </a:cubicBezTo>
                    <a:cubicBezTo>
                      <a:pt x="37378595" y="13951847"/>
                      <a:pt x="37372023" y="13952309"/>
                      <a:pt x="37380887" y="13927931"/>
                    </a:cubicBezTo>
                    <a:cubicBezTo>
                      <a:pt x="37381747" y="13925572"/>
                      <a:pt x="37385651" y="13926344"/>
                      <a:pt x="37388031" y="13925550"/>
                    </a:cubicBezTo>
                    <a:close/>
                    <a:moveTo>
                      <a:pt x="24498211" y="13916740"/>
                    </a:moveTo>
                    <a:cubicBezTo>
                      <a:pt x="24510839" y="13916740"/>
                      <a:pt x="24521071" y="13926975"/>
                      <a:pt x="24521071" y="13939600"/>
                    </a:cubicBezTo>
                    <a:cubicBezTo>
                      <a:pt x="24521071" y="13952225"/>
                      <a:pt x="24510839" y="13962460"/>
                      <a:pt x="24498211" y="13962460"/>
                    </a:cubicBezTo>
                    <a:cubicBezTo>
                      <a:pt x="24485587" y="13962460"/>
                      <a:pt x="24475351" y="13952225"/>
                      <a:pt x="24475351" y="13939600"/>
                    </a:cubicBezTo>
                    <a:cubicBezTo>
                      <a:pt x="24475351" y="13926975"/>
                      <a:pt x="24485587" y="13916740"/>
                      <a:pt x="24498211" y="13916740"/>
                    </a:cubicBezTo>
                    <a:close/>
                    <a:moveTo>
                      <a:pt x="19283899" y="13910424"/>
                    </a:moveTo>
                    <a:lnTo>
                      <a:pt x="19474093" y="13910424"/>
                    </a:lnTo>
                    <a:lnTo>
                      <a:pt x="19583823" y="13976261"/>
                    </a:lnTo>
                    <a:lnTo>
                      <a:pt x="19583823" y="14173771"/>
                    </a:lnTo>
                    <a:lnTo>
                      <a:pt x="19620399" y="14217662"/>
                    </a:lnTo>
                    <a:lnTo>
                      <a:pt x="19642343" y="14283499"/>
                    </a:lnTo>
                    <a:lnTo>
                      <a:pt x="19730127" y="14349336"/>
                    </a:lnTo>
                    <a:lnTo>
                      <a:pt x="19876431" y="14173771"/>
                    </a:lnTo>
                    <a:lnTo>
                      <a:pt x="19949583" y="14181086"/>
                    </a:lnTo>
                    <a:lnTo>
                      <a:pt x="20022735" y="14115249"/>
                    </a:lnTo>
                    <a:lnTo>
                      <a:pt x="20066623" y="14056728"/>
                    </a:lnTo>
                    <a:lnTo>
                      <a:pt x="20278767" y="14188402"/>
                    </a:lnTo>
                    <a:lnTo>
                      <a:pt x="20417755" y="14188402"/>
                    </a:lnTo>
                    <a:lnTo>
                      <a:pt x="20761567" y="14363966"/>
                    </a:lnTo>
                    <a:lnTo>
                      <a:pt x="20893243" y="14334705"/>
                    </a:lnTo>
                    <a:lnTo>
                      <a:pt x="21024915" y="14415173"/>
                    </a:lnTo>
                    <a:lnTo>
                      <a:pt x="21068807" y="14532216"/>
                    </a:lnTo>
                    <a:lnTo>
                      <a:pt x="21368729" y="14810193"/>
                    </a:lnTo>
                    <a:lnTo>
                      <a:pt x="21332155" y="14832139"/>
                    </a:lnTo>
                    <a:lnTo>
                      <a:pt x="21251687" y="14861400"/>
                    </a:lnTo>
                    <a:lnTo>
                      <a:pt x="21273631" y="14912606"/>
                    </a:lnTo>
                    <a:lnTo>
                      <a:pt x="21610131" y="15190585"/>
                    </a:lnTo>
                    <a:lnTo>
                      <a:pt x="21610131" y="15300312"/>
                    </a:lnTo>
                    <a:lnTo>
                      <a:pt x="21727171" y="15292997"/>
                    </a:lnTo>
                    <a:lnTo>
                      <a:pt x="21793011" y="15373464"/>
                    </a:lnTo>
                    <a:lnTo>
                      <a:pt x="21734489" y="15431985"/>
                    </a:lnTo>
                    <a:lnTo>
                      <a:pt x="21441879" y="15388093"/>
                    </a:lnTo>
                    <a:lnTo>
                      <a:pt x="21324839" y="15336888"/>
                    </a:lnTo>
                    <a:lnTo>
                      <a:pt x="21171219" y="15095486"/>
                    </a:lnTo>
                    <a:lnTo>
                      <a:pt x="21010287" y="14971128"/>
                    </a:lnTo>
                    <a:lnTo>
                      <a:pt x="20827405" y="14949182"/>
                    </a:lnTo>
                    <a:lnTo>
                      <a:pt x="20820091" y="15066225"/>
                    </a:lnTo>
                    <a:lnTo>
                      <a:pt x="20695731" y="15073541"/>
                    </a:lnTo>
                    <a:lnTo>
                      <a:pt x="20790831" y="15154008"/>
                    </a:lnTo>
                    <a:lnTo>
                      <a:pt x="20637211" y="15241790"/>
                    </a:lnTo>
                    <a:lnTo>
                      <a:pt x="20410439" y="15139377"/>
                    </a:lnTo>
                    <a:lnTo>
                      <a:pt x="20329971" y="15044280"/>
                    </a:lnTo>
                    <a:lnTo>
                      <a:pt x="20205615" y="15073541"/>
                    </a:lnTo>
                    <a:lnTo>
                      <a:pt x="20220243" y="14978443"/>
                    </a:lnTo>
                    <a:lnTo>
                      <a:pt x="20176355" y="14949182"/>
                    </a:lnTo>
                    <a:lnTo>
                      <a:pt x="20198299" y="14839454"/>
                    </a:lnTo>
                    <a:lnTo>
                      <a:pt x="20132463" y="14802878"/>
                    </a:lnTo>
                    <a:lnTo>
                      <a:pt x="20139777" y="14737041"/>
                    </a:lnTo>
                    <a:lnTo>
                      <a:pt x="19832539" y="14488325"/>
                    </a:lnTo>
                    <a:lnTo>
                      <a:pt x="19708179" y="14437118"/>
                    </a:lnTo>
                    <a:lnTo>
                      <a:pt x="19561875" y="14429803"/>
                    </a:lnTo>
                    <a:lnTo>
                      <a:pt x="19525299" y="14290814"/>
                    </a:lnTo>
                    <a:lnTo>
                      <a:pt x="19437519" y="14422488"/>
                    </a:lnTo>
                    <a:lnTo>
                      <a:pt x="19335103" y="14246922"/>
                    </a:lnTo>
                    <a:lnTo>
                      <a:pt x="19400943" y="14224977"/>
                    </a:lnTo>
                    <a:lnTo>
                      <a:pt x="19474093" y="14246922"/>
                    </a:lnTo>
                    <a:lnTo>
                      <a:pt x="19525299" y="14188402"/>
                    </a:lnTo>
                    <a:lnTo>
                      <a:pt x="19488723" y="14151825"/>
                    </a:lnTo>
                    <a:lnTo>
                      <a:pt x="19349735" y="14151825"/>
                    </a:lnTo>
                    <a:lnTo>
                      <a:pt x="19247323" y="14049413"/>
                    </a:lnTo>
                    <a:lnTo>
                      <a:pt x="19159539" y="14012837"/>
                    </a:lnTo>
                    <a:lnTo>
                      <a:pt x="19283899" y="13910424"/>
                    </a:lnTo>
                    <a:close/>
                    <a:moveTo>
                      <a:pt x="28444539" y="13885819"/>
                    </a:moveTo>
                    <a:cubicBezTo>
                      <a:pt x="28451683" y="13886613"/>
                      <a:pt x="28458919" y="13886791"/>
                      <a:pt x="28465967" y="13888201"/>
                    </a:cubicBezTo>
                    <a:cubicBezTo>
                      <a:pt x="28470891" y="13889186"/>
                      <a:pt x="28475495" y="13891376"/>
                      <a:pt x="28480255" y="13892963"/>
                    </a:cubicBezTo>
                    <a:lnTo>
                      <a:pt x="28487399" y="13895344"/>
                    </a:lnTo>
                    <a:cubicBezTo>
                      <a:pt x="28489779" y="13896932"/>
                      <a:pt x="28492755" y="13897872"/>
                      <a:pt x="28494543" y="13900107"/>
                    </a:cubicBezTo>
                    <a:cubicBezTo>
                      <a:pt x="28496111" y="13902067"/>
                      <a:pt x="28496923" y="13904741"/>
                      <a:pt x="28496923" y="13907251"/>
                    </a:cubicBezTo>
                    <a:cubicBezTo>
                      <a:pt x="28496923" y="13913856"/>
                      <a:pt x="28498011" y="13931622"/>
                      <a:pt x="28489779" y="13938207"/>
                    </a:cubicBezTo>
                    <a:cubicBezTo>
                      <a:pt x="28487819" y="13939775"/>
                      <a:pt x="28485019" y="13939794"/>
                      <a:pt x="28482639" y="13940588"/>
                    </a:cubicBezTo>
                    <a:cubicBezTo>
                      <a:pt x="28477151" y="13944246"/>
                      <a:pt x="28474923" y="13946637"/>
                      <a:pt x="28468351" y="13947732"/>
                    </a:cubicBezTo>
                    <a:cubicBezTo>
                      <a:pt x="28465999" y="13948123"/>
                      <a:pt x="28458427" y="13947732"/>
                      <a:pt x="28456443" y="13947732"/>
                    </a:cubicBezTo>
                    <a:cubicBezTo>
                      <a:pt x="28450095" y="13945351"/>
                      <a:pt x="28443207" y="13944077"/>
                      <a:pt x="28437395" y="13940588"/>
                    </a:cubicBezTo>
                    <a:cubicBezTo>
                      <a:pt x="28434939" y="13939115"/>
                      <a:pt x="28433911" y="13936004"/>
                      <a:pt x="28432631" y="13933444"/>
                    </a:cubicBezTo>
                    <a:cubicBezTo>
                      <a:pt x="28430191" y="13928563"/>
                      <a:pt x="28428775" y="13918922"/>
                      <a:pt x="28427867" y="13914394"/>
                    </a:cubicBezTo>
                    <a:cubicBezTo>
                      <a:pt x="28428663" y="13906457"/>
                      <a:pt x="28426231" y="13897472"/>
                      <a:pt x="28430251" y="13890582"/>
                    </a:cubicBezTo>
                    <a:cubicBezTo>
                      <a:pt x="28432779" y="13886246"/>
                      <a:pt x="28444539" y="13885819"/>
                      <a:pt x="28444539" y="13885819"/>
                    </a:cubicBezTo>
                    <a:close/>
                    <a:moveTo>
                      <a:pt x="37161815" y="13823156"/>
                    </a:moveTo>
                    <a:cubicBezTo>
                      <a:pt x="37164987" y="13823950"/>
                      <a:pt x="37168875" y="13823382"/>
                      <a:pt x="37171339" y="13825537"/>
                    </a:cubicBezTo>
                    <a:cubicBezTo>
                      <a:pt x="37175647" y="13829306"/>
                      <a:pt x="37180863" y="13839825"/>
                      <a:pt x="37180863" y="13839825"/>
                    </a:cubicBezTo>
                    <a:cubicBezTo>
                      <a:pt x="37181659" y="13845381"/>
                      <a:pt x="37183243" y="13850881"/>
                      <a:pt x="37183243" y="13856493"/>
                    </a:cubicBezTo>
                    <a:cubicBezTo>
                      <a:pt x="37183243" y="13890634"/>
                      <a:pt x="37182315" y="13924777"/>
                      <a:pt x="37180863" y="13958887"/>
                    </a:cubicBezTo>
                    <a:cubicBezTo>
                      <a:pt x="37180723" y="13962157"/>
                      <a:pt x="37180299" y="13965689"/>
                      <a:pt x="37178483" y="13968412"/>
                    </a:cubicBezTo>
                    <a:cubicBezTo>
                      <a:pt x="37175247" y="13973265"/>
                      <a:pt x="37159871" y="13976997"/>
                      <a:pt x="37157051" y="13977937"/>
                    </a:cubicBezTo>
                    <a:cubicBezTo>
                      <a:pt x="37150863" y="13979999"/>
                      <a:pt x="37143703" y="13982230"/>
                      <a:pt x="37138003" y="13985081"/>
                    </a:cubicBezTo>
                    <a:cubicBezTo>
                      <a:pt x="37119535" y="13994314"/>
                      <a:pt x="37141671" y="13986238"/>
                      <a:pt x="37123715" y="13992225"/>
                    </a:cubicBezTo>
                    <a:cubicBezTo>
                      <a:pt x="37118951" y="13991431"/>
                      <a:pt x="37112655" y="13993432"/>
                      <a:pt x="37109427" y="13989843"/>
                    </a:cubicBezTo>
                    <a:cubicBezTo>
                      <a:pt x="37104391" y="13984246"/>
                      <a:pt x="37099503" y="13962062"/>
                      <a:pt x="37097519" y="13956506"/>
                    </a:cubicBezTo>
                    <a:cubicBezTo>
                      <a:pt x="37093551" y="13950950"/>
                      <a:pt x="37087623" y="13946363"/>
                      <a:pt x="37085615" y="13939837"/>
                    </a:cubicBezTo>
                    <a:cubicBezTo>
                      <a:pt x="37084195" y="13935222"/>
                      <a:pt x="37086467" y="13930130"/>
                      <a:pt x="37087995" y="13925550"/>
                    </a:cubicBezTo>
                    <a:cubicBezTo>
                      <a:pt x="37088899" y="13922835"/>
                      <a:pt x="37090331" y="13919923"/>
                      <a:pt x="37092759" y="13918406"/>
                    </a:cubicBezTo>
                    <a:cubicBezTo>
                      <a:pt x="37101887" y="13912700"/>
                      <a:pt x="37119207" y="13912292"/>
                      <a:pt x="37128475" y="13911262"/>
                    </a:cubicBezTo>
                    <a:cubicBezTo>
                      <a:pt x="37132371" y="13909964"/>
                      <a:pt x="37140335" y="13908006"/>
                      <a:pt x="37142763" y="13904118"/>
                    </a:cubicBezTo>
                    <a:cubicBezTo>
                      <a:pt x="37145423" y="13899861"/>
                      <a:pt x="37147527" y="13889831"/>
                      <a:pt x="37147527" y="13889831"/>
                    </a:cubicBezTo>
                    <a:cubicBezTo>
                      <a:pt x="37148319" y="13873956"/>
                      <a:pt x="37148087" y="13857996"/>
                      <a:pt x="37149907" y="13842206"/>
                    </a:cubicBezTo>
                    <a:cubicBezTo>
                      <a:pt x="37150483" y="13837219"/>
                      <a:pt x="37150491" y="13830702"/>
                      <a:pt x="37154671" y="13827918"/>
                    </a:cubicBezTo>
                    <a:lnTo>
                      <a:pt x="37161815" y="13823156"/>
                    </a:lnTo>
                    <a:close/>
                    <a:moveTo>
                      <a:pt x="11689624" y="13751718"/>
                    </a:moveTo>
                    <a:cubicBezTo>
                      <a:pt x="11695180" y="13752512"/>
                      <a:pt x="11701271" y="13751590"/>
                      <a:pt x="11706292" y="13754100"/>
                    </a:cubicBezTo>
                    <a:cubicBezTo>
                      <a:pt x="11708535" y="13755222"/>
                      <a:pt x="11708671" y="13758733"/>
                      <a:pt x="11708671" y="13761243"/>
                    </a:cubicBezTo>
                    <a:cubicBezTo>
                      <a:pt x="11708671" y="13768431"/>
                      <a:pt x="11708034" y="13775702"/>
                      <a:pt x="11706292" y="13782675"/>
                    </a:cubicBezTo>
                    <a:cubicBezTo>
                      <a:pt x="11705597" y="13785451"/>
                      <a:pt x="11703553" y="13787795"/>
                      <a:pt x="11701527" y="13789818"/>
                    </a:cubicBezTo>
                    <a:cubicBezTo>
                      <a:pt x="11699503" y="13791842"/>
                      <a:pt x="11696999" y="13793419"/>
                      <a:pt x="11694385" y="13794581"/>
                    </a:cubicBezTo>
                    <a:cubicBezTo>
                      <a:pt x="11683106" y="13799594"/>
                      <a:pt x="11686447" y="13796565"/>
                      <a:pt x="11684859" y="13796962"/>
                    </a:cubicBezTo>
                    <a:cubicBezTo>
                      <a:pt x="11678511" y="13794581"/>
                      <a:pt x="11669026" y="13795789"/>
                      <a:pt x="11665810" y="13789818"/>
                    </a:cubicBezTo>
                    <a:cubicBezTo>
                      <a:pt x="11661891" y="13782544"/>
                      <a:pt x="11666129" y="13765688"/>
                      <a:pt x="11672954" y="13758862"/>
                    </a:cubicBezTo>
                    <a:cubicBezTo>
                      <a:pt x="11674978" y="13756838"/>
                      <a:pt x="11677467" y="13755227"/>
                      <a:pt x="11680099" y="13754100"/>
                    </a:cubicBezTo>
                    <a:cubicBezTo>
                      <a:pt x="11683106" y="13752811"/>
                      <a:pt x="11686449" y="13752512"/>
                      <a:pt x="11689624" y="13751718"/>
                    </a:cubicBezTo>
                    <a:close/>
                    <a:moveTo>
                      <a:pt x="24972079" y="13750053"/>
                    </a:moveTo>
                    <a:cubicBezTo>
                      <a:pt x="24984707" y="13750053"/>
                      <a:pt x="24994939" y="13760288"/>
                      <a:pt x="24994939" y="13772913"/>
                    </a:cubicBezTo>
                    <a:cubicBezTo>
                      <a:pt x="24994939" y="13785538"/>
                      <a:pt x="24984707" y="13795773"/>
                      <a:pt x="24972079" y="13795773"/>
                    </a:cubicBezTo>
                    <a:cubicBezTo>
                      <a:pt x="24959455" y="13795773"/>
                      <a:pt x="24949219" y="13785538"/>
                      <a:pt x="24949219" y="13772913"/>
                    </a:cubicBezTo>
                    <a:cubicBezTo>
                      <a:pt x="24949219" y="13760288"/>
                      <a:pt x="24959455" y="13750053"/>
                      <a:pt x="24972079" y="13750053"/>
                    </a:cubicBezTo>
                    <a:close/>
                    <a:moveTo>
                      <a:pt x="37223727" y="13742193"/>
                    </a:moveTo>
                    <a:cubicBezTo>
                      <a:pt x="37227695" y="13742987"/>
                      <a:pt x="37231707" y="13743593"/>
                      <a:pt x="37235631" y="13744575"/>
                    </a:cubicBezTo>
                    <a:cubicBezTo>
                      <a:pt x="37238067" y="13745184"/>
                      <a:pt x="37241003" y="13745181"/>
                      <a:pt x="37242775" y="13746956"/>
                    </a:cubicBezTo>
                    <a:cubicBezTo>
                      <a:pt x="37244551" y="13748731"/>
                      <a:pt x="37244035" y="13751855"/>
                      <a:pt x="37245159" y="13754100"/>
                    </a:cubicBezTo>
                    <a:cubicBezTo>
                      <a:pt x="37246439" y="13756660"/>
                      <a:pt x="37248331" y="13758862"/>
                      <a:pt x="37249919" y="13761243"/>
                    </a:cubicBezTo>
                    <a:cubicBezTo>
                      <a:pt x="37246627" y="13781012"/>
                      <a:pt x="37228091" y="13771166"/>
                      <a:pt x="37223727" y="13773150"/>
                    </a:cubicBezTo>
                    <a:cubicBezTo>
                      <a:pt x="37218171" y="13768387"/>
                      <a:pt x="37210823" y="13765137"/>
                      <a:pt x="37207059" y="13758862"/>
                    </a:cubicBezTo>
                    <a:cubicBezTo>
                      <a:pt x="37205375" y="13756056"/>
                      <a:pt x="37207623" y="13752060"/>
                      <a:pt x="37209439" y="13749337"/>
                    </a:cubicBezTo>
                    <a:cubicBezTo>
                      <a:pt x="37212075" y="13745382"/>
                      <a:pt x="37219651" y="13743551"/>
                      <a:pt x="37223727" y="13742193"/>
                    </a:cubicBezTo>
                    <a:close/>
                    <a:moveTo>
                      <a:pt x="3367472" y="13700443"/>
                    </a:moveTo>
                    <a:cubicBezTo>
                      <a:pt x="3380098" y="13700443"/>
                      <a:pt x="3390339" y="13710678"/>
                      <a:pt x="3390339" y="13723303"/>
                    </a:cubicBezTo>
                    <a:cubicBezTo>
                      <a:pt x="3390339" y="13735928"/>
                      <a:pt x="3380098" y="13746163"/>
                      <a:pt x="3367472" y="13746163"/>
                    </a:cubicBezTo>
                    <a:cubicBezTo>
                      <a:pt x="3354849" y="13746163"/>
                      <a:pt x="3344612" y="13735928"/>
                      <a:pt x="3344612" y="13723303"/>
                    </a:cubicBezTo>
                    <a:cubicBezTo>
                      <a:pt x="3344612" y="13710678"/>
                      <a:pt x="3354849" y="13700443"/>
                      <a:pt x="3367472" y="13700443"/>
                    </a:cubicBezTo>
                    <a:close/>
                    <a:moveTo>
                      <a:pt x="22268779" y="13656945"/>
                    </a:moveTo>
                    <a:cubicBezTo>
                      <a:pt x="22281411" y="13656945"/>
                      <a:pt x="22291639" y="13667180"/>
                      <a:pt x="22291639" y="13679805"/>
                    </a:cubicBezTo>
                    <a:cubicBezTo>
                      <a:pt x="22291639" y="13692430"/>
                      <a:pt x="22281411" y="13702665"/>
                      <a:pt x="22268779" y="13702665"/>
                    </a:cubicBezTo>
                    <a:cubicBezTo>
                      <a:pt x="22256259" y="13702665"/>
                      <a:pt x="22246031" y="13692430"/>
                      <a:pt x="22246031" y="13679805"/>
                    </a:cubicBezTo>
                    <a:cubicBezTo>
                      <a:pt x="22246031" y="13667180"/>
                      <a:pt x="22256259" y="13656945"/>
                      <a:pt x="22268779" y="13656945"/>
                    </a:cubicBezTo>
                    <a:close/>
                    <a:moveTo>
                      <a:pt x="11661049" y="13651706"/>
                    </a:moveTo>
                    <a:cubicBezTo>
                      <a:pt x="11665289" y="13652236"/>
                      <a:pt x="11668939" y="13655007"/>
                      <a:pt x="11672955" y="13656468"/>
                    </a:cubicBezTo>
                    <a:cubicBezTo>
                      <a:pt x="11691657" y="13663268"/>
                      <a:pt x="11682096" y="13657801"/>
                      <a:pt x="11694387" y="13665993"/>
                    </a:cubicBezTo>
                    <a:cubicBezTo>
                      <a:pt x="11695974" y="13668374"/>
                      <a:pt x="11696913" y="13671349"/>
                      <a:pt x="11699147" y="13673137"/>
                    </a:cubicBezTo>
                    <a:cubicBezTo>
                      <a:pt x="11710693" y="13682374"/>
                      <a:pt x="11703478" y="13667074"/>
                      <a:pt x="11708673" y="13682662"/>
                    </a:cubicBezTo>
                    <a:cubicBezTo>
                      <a:pt x="11707877" y="13689806"/>
                      <a:pt x="11708746" y="13697338"/>
                      <a:pt x="11706292" y="13704093"/>
                    </a:cubicBezTo>
                    <a:cubicBezTo>
                      <a:pt x="11705312" y="13706782"/>
                      <a:pt x="11701764" y="13707694"/>
                      <a:pt x="11699147" y="13708856"/>
                    </a:cubicBezTo>
                    <a:cubicBezTo>
                      <a:pt x="11687871" y="13713869"/>
                      <a:pt x="11687243" y="13716794"/>
                      <a:pt x="11684859" y="13718381"/>
                    </a:cubicBezTo>
                    <a:cubicBezTo>
                      <a:pt x="11678512" y="13714412"/>
                      <a:pt x="11671329" y="13711535"/>
                      <a:pt x="11665810" y="13706475"/>
                    </a:cubicBezTo>
                    <a:cubicBezTo>
                      <a:pt x="11661591" y="13702607"/>
                      <a:pt x="11659459" y="13696950"/>
                      <a:pt x="11656286" y="13692187"/>
                    </a:cubicBezTo>
                    <a:lnTo>
                      <a:pt x="11651521" y="13685043"/>
                    </a:lnTo>
                    <a:cubicBezTo>
                      <a:pt x="11652317" y="13674724"/>
                      <a:pt x="11651059" y="13664038"/>
                      <a:pt x="11653906" y="13654087"/>
                    </a:cubicBezTo>
                    <a:cubicBezTo>
                      <a:pt x="11654595" y="13651673"/>
                      <a:pt x="11658557" y="13651395"/>
                      <a:pt x="11661049" y="13651706"/>
                    </a:cubicBezTo>
                    <a:close/>
                    <a:moveTo>
                      <a:pt x="36449819" y="13632656"/>
                    </a:moveTo>
                    <a:cubicBezTo>
                      <a:pt x="36456335" y="13637000"/>
                      <a:pt x="36458383" y="13637042"/>
                      <a:pt x="36461727" y="13644562"/>
                    </a:cubicBezTo>
                    <a:cubicBezTo>
                      <a:pt x="36463767" y="13649150"/>
                      <a:pt x="36466487" y="13658850"/>
                      <a:pt x="36466487" y="13658850"/>
                    </a:cubicBezTo>
                    <a:cubicBezTo>
                      <a:pt x="36465695" y="13661231"/>
                      <a:pt x="36465883" y="13664218"/>
                      <a:pt x="36464107" y="13665993"/>
                    </a:cubicBezTo>
                    <a:cubicBezTo>
                      <a:pt x="36460971" y="13669128"/>
                      <a:pt x="36444263" y="13665993"/>
                      <a:pt x="36440295" y="13665993"/>
                    </a:cubicBezTo>
                    <a:cubicBezTo>
                      <a:pt x="36437915" y="13659643"/>
                      <a:pt x="36434363" y="13653615"/>
                      <a:pt x="36433151" y="13646943"/>
                    </a:cubicBezTo>
                    <a:cubicBezTo>
                      <a:pt x="36432703" y="13644474"/>
                      <a:pt x="36433963" y="13641760"/>
                      <a:pt x="36435531" y="13639800"/>
                    </a:cubicBezTo>
                    <a:cubicBezTo>
                      <a:pt x="36438891" y="13635603"/>
                      <a:pt x="36445111" y="13634225"/>
                      <a:pt x="36449819" y="13632656"/>
                    </a:cubicBezTo>
                    <a:close/>
                    <a:moveTo>
                      <a:pt x="14663800" y="13587412"/>
                    </a:moveTo>
                    <a:cubicBezTo>
                      <a:pt x="14668768" y="13590252"/>
                      <a:pt x="14670147" y="13596937"/>
                      <a:pt x="14673322" y="13601700"/>
                    </a:cubicBezTo>
                    <a:cubicBezTo>
                      <a:pt x="14679674" y="13611224"/>
                      <a:pt x="14675705" y="13607256"/>
                      <a:pt x="14685229" y="13613606"/>
                    </a:cubicBezTo>
                    <a:cubicBezTo>
                      <a:pt x="14686930" y="13618704"/>
                      <a:pt x="14688026" y="13624090"/>
                      <a:pt x="14692373" y="13627893"/>
                    </a:cubicBezTo>
                    <a:cubicBezTo>
                      <a:pt x="14696682" y="13631662"/>
                      <a:pt x="14706660" y="13637418"/>
                      <a:pt x="14706660" y="13637418"/>
                    </a:cubicBezTo>
                    <a:cubicBezTo>
                      <a:pt x="14709835" y="13642181"/>
                      <a:pt x="14714376" y="13646276"/>
                      <a:pt x="14716187" y="13651706"/>
                    </a:cubicBezTo>
                    <a:cubicBezTo>
                      <a:pt x="14718574" y="13658865"/>
                      <a:pt x="14718203" y="13659839"/>
                      <a:pt x="14723331" y="13665993"/>
                    </a:cubicBezTo>
                    <a:cubicBezTo>
                      <a:pt x="14725487" y="13668580"/>
                      <a:pt x="14728316" y="13670550"/>
                      <a:pt x="14730472" y="13673137"/>
                    </a:cubicBezTo>
                    <a:cubicBezTo>
                      <a:pt x="14735600" y="13679290"/>
                      <a:pt x="14735229" y="13680267"/>
                      <a:pt x="14737618" y="13687425"/>
                    </a:cubicBezTo>
                    <a:cubicBezTo>
                      <a:pt x="14736375" y="13698587"/>
                      <a:pt x="14737151" y="13714086"/>
                      <a:pt x="14728094" y="13723143"/>
                    </a:cubicBezTo>
                    <a:cubicBezTo>
                      <a:pt x="14726067" y="13725167"/>
                      <a:pt x="14723607" y="13726843"/>
                      <a:pt x="14720950" y="13727906"/>
                    </a:cubicBezTo>
                    <a:cubicBezTo>
                      <a:pt x="14719476" y="13728496"/>
                      <a:pt x="14718966" y="13727906"/>
                      <a:pt x="14718567" y="13727906"/>
                    </a:cubicBezTo>
                    <a:cubicBezTo>
                      <a:pt x="14713012" y="13723937"/>
                      <a:pt x="14706725" y="13720828"/>
                      <a:pt x="14701897" y="13716000"/>
                    </a:cubicBezTo>
                    <a:cubicBezTo>
                      <a:pt x="14679421" y="13693524"/>
                      <a:pt x="14703099" y="13710660"/>
                      <a:pt x="14687612" y="13687425"/>
                    </a:cubicBezTo>
                    <a:lnTo>
                      <a:pt x="14678085" y="13673137"/>
                    </a:lnTo>
                    <a:cubicBezTo>
                      <a:pt x="14676497" y="13670756"/>
                      <a:pt x="14674230" y="13668708"/>
                      <a:pt x="14673322" y="13665993"/>
                    </a:cubicBezTo>
                    <a:cubicBezTo>
                      <a:pt x="14671737" y="13661231"/>
                      <a:pt x="14671343" y="13655883"/>
                      <a:pt x="14668559" y="13651706"/>
                    </a:cubicBezTo>
                    <a:cubicBezTo>
                      <a:pt x="14661016" y="13640386"/>
                      <a:pt x="14664702" y="13647275"/>
                      <a:pt x="14659037" y="13630275"/>
                    </a:cubicBezTo>
                    <a:lnTo>
                      <a:pt x="14656654" y="13623131"/>
                    </a:lnTo>
                    <a:lnTo>
                      <a:pt x="14654275" y="13615987"/>
                    </a:lnTo>
                    <a:cubicBezTo>
                      <a:pt x="14655069" y="13608050"/>
                      <a:pt x="14654131" y="13599743"/>
                      <a:pt x="14656654" y="13592175"/>
                    </a:cubicBezTo>
                    <a:cubicBezTo>
                      <a:pt x="14657558" y="13589460"/>
                      <a:pt x="14661315" y="13585992"/>
                      <a:pt x="14663800" y="13587412"/>
                    </a:cubicBezTo>
                    <a:close/>
                    <a:moveTo>
                      <a:pt x="18352543" y="13582650"/>
                    </a:moveTo>
                    <a:cubicBezTo>
                      <a:pt x="18352543" y="13582650"/>
                      <a:pt x="18362747" y="13584494"/>
                      <a:pt x="18366831" y="13587412"/>
                    </a:cubicBezTo>
                    <a:cubicBezTo>
                      <a:pt x="18368875" y="13588871"/>
                      <a:pt x="18368719" y="13592095"/>
                      <a:pt x="18369211" y="13594556"/>
                    </a:cubicBezTo>
                    <a:cubicBezTo>
                      <a:pt x="18373075" y="13613876"/>
                      <a:pt x="18372679" y="13607974"/>
                      <a:pt x="18366831" y="13625512"/>
                    </a:cubicBezTo>
                    <a:lnTo>
                      <a:pt x="18362067" y="13632656"/>
                    </a:lnTo>
                    <a:cubicBezTo>
                      <a:pt x="18358893" y="13637418"/>
                      <a:pt x="18356057" y="13642425"/>
                      <a:pt x="18352543" y="13646943"/>
                    </a:cubicBezTo>
                    <a:cubicBezTo>
                      <a:pt x="18347259" y="13653736"/>
                      <a:pt x="18338163" y="13659696"/>
                      <a:pt x="18331111" y="13663612"/>
                    </a:cubicBezTo>
                    <a:cubicBezTo>
                      <a:pt x="18301539" y="13680042"/>
                      <a:pt x="18348535" y="13649615"/>
                      <a:pt x="18316827" y="13670756"/>
                    </a:cubicBezTo>
                    <a:cubicBezTo>
                      <a:pt x="18312063" y="13673931"/>
                      <a:pt x="18306845" y="13676512"/>
                      <a:pt x="18302537" y="13680281"/>
                    </a:cubicBezTo>
                    <a:cubicBezTo>
                      <a:pt x="18300383" y="13682166"/>
                      <a:pt x="18299363" y="13685044"/>
                      <a:pt x="18297775" y="13687425"/>
                    </a:cubicBezTo>
                    <a:cubicBezTo>
                      <a:pt x="18294039" y="13693029"/>
                      <a:pt x="18288251" y="13696950"/>
                      <a:pt x="18283487" y="13701712"/>
                    </a:cubicBezTo>
                    <a:cubicBezTo>
                      <a:pt x="18279439" y="13705759"/>
                      <a:pt x="18273963" y="13708062"/>
                      <a:pt x="18269201" y="13711237"/>
                    </a:cubicBezTo>
                    <a:cubicBezTo>
                      <a:pt x="18266399" y="13713105"/>
                      <a:pt x="18264439" y="13716000"/>
                      <a:pt x="18262055" y="13718381"/>
                    </a:cubicBezTo>
                    <a:cubicBezTo>
                      <a:pt x="18257295" y="13723143"/>
                      <a:pt x="18252803" y="13728193"/>
                      <a:pt x="18247767" y="13732668"/>
                    </a:cubicBezTo>
                    <a:cubicBezTo>
                      <a:pt x="18245631" y="13734569"/>
                      <a:pt x="18243007" y="13735843"/>
                      <a:pt x="18240627" y="13737431"/>
                    </a:cubicBezTo>
                    <a:cubicBezTo>
                      <a:pt x="18237823" y="13739299"/>
                      <a:pt x="18235863" y="13742194"/>
                      <a:pt x="18233483" y="13744575"/>
                    </a:cubicBezTo>
                    <a:cubicBezTo>
                      <a:pt x="18217171" y="13760885"/>
                      <a:pt x="18224795" y="13755126"/>
                      <a:pt x="18212051" y="13763625"/>
                    </a:cubicBezTo>
                    <a:cubicBezTo>
                      <a:pt x="18198955" y="13767989"/>
                      <a:pt x="18210685" y="13763384"/>
                      <a:pt x="18197763" y="13770768"/>
                    </a:cubicBezTo>
                    <a:cubicBezTo>
                      <a:pt x="18191407" y="13774399"/>
                      <a:pt x="18187775" y="13776003"/>
                      <a:pt x="18181093" y="13777912"/>
                    </a:cubicBezTo>
                    <a:cubicBezTo>
                      <a:pt x="18177947" y="13778811"/>
                      <a:pt x="18174823" y="13779967"/>
                      <a:pt x="18171569" y="13780293"/>
                    </a:cubicBezTo>
                    <a:cubicBezTo>
                      <a:pt x="18158907" y="13781559"/>
                      <a:pt x="18146169" y="13781881"/>
                      <a:pt x="18133467" y="13782675"/>
                    </a:cubicBezTo>
                    <a:lnTo>
                      <a:pt x="18107275" y="13780293"/>
                    </a:lnTo>
                    <a:cubicBezTo>
                      <a:pt x="18100759" y="13779700"/>
                      <a:pt x="18094575" y="13777118"/>
                      <a:pt x="18088227" y="13775531"/>
                    </a:cubicBezTo>
                    <a:lnTo>
                      <a:pt x="18073937" y="13770768"/>
                    </a:lnTo>
                    <a:cubicBezTo>
                      <a:pt x="18069175" y="13769181"/>
                      <a:pt x="18064459" y="13767448"/>
                      <a:pt x="18059651" y="13766006"/>
                    </a:cubicBezTo>
                    <a:cubicBezTo>
                      <a:pt x="18056515" y="13765066"/>
                      <a:pt x="18053191" y="13764774"/>
                      <a:pt x="18050125" y="13763625"/>
                    </a:cubicBezTo>
                    <a:cubicBezTo>
                      <a:pt x="18043223" y="13761037"/>
                      <a:pt x="18039375" y="13758046"/>
                      <a:pt x="18033457" y="13754100"/>
                    </a:cubicBezTo>
                    <a:cubicBezTo>
                      <a:pt x="18029279" y="13751315"/>
                      <a:pt x="18023759" y="13751376"/>
                      <a:pt x="18019167" y="13749337"/>
                    </a:cubicBezTo>
                    <a:cubicBezTo>
                      <a:pt x="18016555" y="13748175"/>
                      <a:pt x="18014407" y="13746162"/>
                      <a:pt x="18012027" y="13744575"/>
                    </a:cubicBezTo>
                    <a:cubicBezTo>
                      <a:pt x="18008851" y="13743781"/>
                      <a:pt x="18005647" y="13743092"/>
                      <a:pt x="18002501" y="13742193"/>
                    </a:cubicBezTo>
                    <a:cubicBezTo>
                      <a:pt x="18000087" y="13741503"/>
                      <a:pt x="17997791" y="13740421"/>
                      <a:pt x="17995359" y="13739812"/>
                    </a:cubicBezTo>
                    <a:cubicBezTo>
                      <a:pt x="17984447" y="13737085"/>
                      <a:pt x="17975969" y="13736496"/>
                      <a:pt x="17964399" y="13735050"/>
                    </a:cubicBezTo>
                    <a:cubicBezTo>
                      <a:pt x="17949319" y="13734256"/>
                      <a:pt x="17934259" y="13732668"/>
                      <a:pt x="17919157" y="13732668"/>
                    </a:cubicBezTo>
                    <a:cubicBezTo>
                      <a:pt x="17916099" y="13732668"/>
                      <a:pt x="17892205" y="13736764"/>
                      <a:pt x="17888199" y="13737431"/>
                    </a:cubicBezTo>
                    <a:lnTo>
                      <a:pt x="17819143" y="13742193"/>
                    </a:lnTo>
                    <a:cubicBezTo>
                      <a:pt x="17816639" y="13742366"/>
                      <a:pt x="17814383" y="13743781"/>
                      <a:pt x="17812001" y="13744575"/>
                    </a:cubicBezTo>
                    <a:cubicBezTo>
                      <a:pt x="17789797" y="13751977"/>
                      <a:pt x="17805267" y="13745670"/>
                      <a:pt x="17785807" y="13756481"/>
                    </a:cubicBezTo>
                    <a:cubicBezTo>
                      <a:pt x="17756603" y="13772705"/>
                      <a:pt x="17806675" y="13742245"/>
                      <a:pt x="17757231" y="13773150"/>
                    </a:cubicBezTo>
                    <a:lnTo>
                      <a:pt x="17745327" y="13773150"/>
                    </a:lnTo>
                    <a:cubicBezTo>
                      <a:pt x="17745327" y="13773150"/>
                      <a:pt x="17739083" y="13782748"/>
                      <a:pt x="17735803" y="13787437"/>
                    </a:cubicBezTo>
                    <a:cubicBezTo>
                      <a:pt x="17733523" y="13790688"/>
                      <a:pt x="17730627" y="13793516"/>
                      <a:pt x="17728657" y="13796962"/>
                    </a:cubicBezTo>
                    <a:cubicBezTo>
                      <a:pt x="17727141" y="13799616"/>
                      <a:pt x="17724409" y="13811574"/>
                      <a:pt x="17723893" y="13813631"/>
                    </a:cubicBezTo>
                    <a:lnTo>
                      <a:pt x="17719131" y="13820775"/>
                    </a:lnTo>
                    <a:cubicBezTo>
                      <a:pt x="17717739" y="13822863"/>
                      <a:pt x="17717543" y="13825537"/>
                      <a:pt x="17716751" y="13827918"/>
                    </a:cubicBezTo>
                    <a:lnTo>
                      <a:pt x="17711987" y="13842206"/>
                    </a:lnTo>
                    <a:cubicBezTo>
                      <a:pt x="17710399" y="13846968"/>
                      <a:pt x="17708151" y="13851559"/>
                      <a:pt x="17707227" y="13856493"/>
                    </a:cubicBezTo>
                    <a:cubicBezTo>
                      <a:pt x="17703683" y="13875396"/>
                      <a:pt x="17702527" y="13942902"/>
                      <a:pt x="17702463" y="13944600"/>
                    </a:cubicBezTo>
                    <a:lnTo>
                      <a:pt x="17704843" y="13951743"/>
                    </a:lnTo>
                    <a:cubicBezTo>
                      <a:pt x="17717127" y="13988588"/>
                      <a:pt x="17703051" y="13950543"/>
                      <a:pt x="17714369" y="13973175"/>
                    </a:cubicBezTo>
                    <a:cubicBezTo>
                      <a:pt x="17715491" y="13975420"/>
                      <a:pt x="17715627" y="13978073"/>
                      <a:pt x="17716751" y="13980318"/>
                    </a:cubicBezTo>
                    <a:cubicBezTo>
                      <a:pt x="17718031" y="13982878"/>
                      <a:pt x="17719927" y="13985081"/>
                      <a:pt x="17721513" y="13987462"/>
                    </a:cubicBezTo>
                    <a:cubicBezTo>
                      <a:pt x="17722905" y="13989551"/>
                      <a:pt x="17723099" y="13992225"/>
                      <a:pt x="17723893" y="13994606"/>
                    </a:cubicBezTo>
                    <a:cubicBezTo>
                      <a:pt x="17725481" y="13999368"/>
                      <a:pt x="17727603" y="14003984"/>
                      <a:pt x="17728657" y="14008893"/>
                    </a:cubicBezTo>
                    <a:cubicBezTo>
                      <a:pt x="17729921" y="14014790"/>
                      <a:pt x="17733027" y="14047838"/>
                      <a:pt x="17733419" y="14051756"/>
                    </a:cubicBezTo>
                    <a:cubicBezTo>
                      <a:pt x="17734211" y="14054137"/>
                      <a:pt x="17735111" y="14056486"/>
                      <a:pt x="17735803" y="14058900"/>
                    </a:cubicBezTo>
                    <a:cubicBezTo>
                      <a:pt x="17741787" y="14079848"/>
                      <a:pt x="17734851" y="14058428"/>
                      <a:pt x="17740563" y="14075568"/>
                    </a:cubicBezTo>
                    <a:cubicBezTo>
                      <a:pt x="17742943" y="14077156"/>
                      <a:pt x="17745075" y="14079204"/>
                      <a:pt x="17747707" y="14080331"/>
                    </a:cubicBezTo>
                    <a:cubicBezTo>
                      <a:pt x="17757871" y="14084688"/>
                      <a:pt x="17788583" y="14084951"/>
                      <a:pt x="17790569" y="14085093"/>
                    </a:cubicBezTo>
                    <a:lnTo>
                      <a:pt x="17804857" y="14080331"/>
                    </a:lnTo>
                    <a:cubicBezTo>
                      <a:pt x="17807571" y="14079426"/>
                      <a:pt x="17808031" y="14075568"/>
                      <a:pt x="17809619" y="14073187"/>
                    </a:cubicBezTo>
                    <a:cubicBezTo>
                      <a:pt x="17812793" y="14068425"/>
                      <a:pt x="17815863" y="14063589"/>
                      <a:pt x="17819143" y="14058900"/>
                    </a:cubicBezTo>
                    <a:cubicBezTo>
                      <a:pt x="17821419" y="14055649"/>
                      <a:pt x="17824319" y="14052821"/>
                      <a:pt x="17826287" y="14049375"/>
                    </a:cubicBezTo>
                    <a:cubicBezTo>
                      <a:pt x="17827531" y="14047196"/>
                      <a:pt x="17827547" y="14044476"/>
                      <a:pt x="17828669" y="14042231"/>
                    </a:cubicBezTo>
                    <a:cubicBezTo>
                      <a:pt x="17837903" y="14023766"/>
                      <a:pt x="17829827" y="14045899"/>
                      <a:pt x="17835813" y="14027943"/>
                    </a:cubicBezTo>
                    <a:cubicBezTo>
                      <a:pt x="17843359" y="14016623"/>
                      <a:pt x="17839671" y="14023515"/>
                      <a:pt x="17845337" y="14006512"/>
                    </a:cubicBezTo>
                    <a:cubicBezTo>
                      <a:pt x="17845337" y="14006512"/>
                      <a:pt x="17853975" y="13997898"/>
                      <a:pt x="17859627" y="13996987"/>
                    </a:cubicBezTo>
                    <a:cubicBezTo>
                      <a:pt x="17891935" y="13991776"/>
                      <a:pt x="17931499" y="13995256"/>
                      <a:pt x="17964399" y="13996987"/>
                    </a:cubicBezTo>
                    <a:cubicBezTo>
                      <a:pt x="17964399" y="13996987"/>
                      <a:pt x="17974099" y="13994264"/>
                      <a:pt x="17978687" y="13992225"/>
                    </a:cubicBezTo>
                    <a:cubicBezTo>
                      <a:pt x="17981303" y="13991063"/>
                      <a:pt x="17983271" y="13988742"/>
                      <a:pt x="17985831" y="13987462"/>
                    </a:cubicBezTo>
                    <a:cubicBezTo>
                      <a:pt x="17999615" y="13980570"/>
                      <a:pt x="17986579" y="13991480"/>
                      <a:pt x="18000119" y="13977937"/>
                    </a:cubicBezTo>
                    <a:cubicBezTo>
                      <a:pt x="18002499" y="13977143"/>
                      <a:pt x="18005303" y="13977124"/>
                      <a:pt x="18007263" y="13975556"/>
                    </a:cubicBezTo>
                    <a:cubicBezTo>
                      <a:pt x="18009499" y="13973768"/>
                      <a:pt x="18010363" y="13970741"/>
                      <a:pt x="18012027" y="13968412"/>
                    </a:cubicBezTo>
                    <a:cubicBezTo>
                      <a:pt x="18014333" y="13965183"/>
                      <a:pt x="18016787" y="13962062"/>
                      <a:pt x="18019167" y="13958887"/>
                    </a:cubicBezTo>
                    <a:cubicBezTo>
                      <a:pt x="18019167" y="13958887"/>
                      <a:pt x="18028471" y="13954723"/>
                      <a:pt x="18033457" y="13954125"/>
                    </a:cubicBezTo>
                    <a:cubicBezTo>
                      <a:pt x="18048451" y="13952326"/>
                      <a:pt x="18063619" y="13952537"/>
                      <a:pt x="18078699" y="13951743"/>
                    </a:cubicBezTo>
                    <a:lnTo>
                      <a:pt x="18085843" y="13954125"/>
                    </a:lnTo>
                    <a:cubicBezTo>
                      <a:pt x="18092051" y="13956196"/>
                      <a:pt x="18098743" y="13956650"/>
                      <a:pt x="18104895" y="13958887"/>
                    </a:cubicBezTo>
                    <a:cubicBezTo>
                      <a:pt x="18107583" y="13959865"/>
                      <a:pt x="18110249" y="13961415"/>
                      <a:pt x="18112039" y="13963650"/>
                    </a:cubicBezTo>
                    <a:cubicBezTo>
                      <a:pt x="18113605" y="13965610"/>
                      <a:pt x="18113811" y="13968358"/>
                      <a:pt x="18114419" y="13970793"/>
                    </a:cubicBezTo>
                    <a:cubicBezTo>
                      <a:pt x="18115401" y="13974720"/>
                      <a:pt x="18117913" y="13978808"/>
                      <a:pt x="18116799" y="13982700"/>
                    </a:cubicBezTo>
                    <a:cubicBezTo>
                      <a:pt x="18116015" y="13985452"/>
                      <a:pt x="18111987" y="13985799"/>
                      <a:pt x="18109659" y="13987462"/>
                    </a:cubicBezTo>
                    <a:cubicBezTo>
                      <a:pt x="18106427" y="13989769"/>
                      <a:pt x="18103307" y="13992225"/>
                      <a:pt x="18100131" y="13994606"/>
                    </a:cubicBezTo>
                    <a:cubicBezTo>
                      <a:pt x="18100131" y="13994606"/>
                      <a:pt x="18090431" y="13997329"/>
                      <a:pt x="18085843" y="13999368"/>
                    </a:cubicBezTo>
                    <a:cubicBezTo>
                      <a:pt x="18083229" y="14000530"/>
                      <a:pt x="18081083" y="14002543"/>
                      <a:pt x="18078699" y="14004131"/>
                    </a:cubicBezTo>
                    <a:cubicBezTo>
                      <a:pt x="18068843" y="14007417"/>
                      <a:pt x="18073643" y="14005120"/>
                      <a:pt x="18064411" y="14011275"/>
                    </a:cubicBezTo>
                    <a:cubicBezTo>
                      <a:pt x="18060235" y="14014060"/>
                      <a:pt x="18054887" y="14014450"/>
                      <a:pt x="18050125" y="14016037"/>
                    </a:cubicBezTo>
                    <a:cubicBezTo>
                      <a:pt x="18027295" y="14017559"/>
                      <a:pt x="18018197" y="14015146"/>
                      <a:pt x="18000119" y="14023181"/>
                    </a:cubicBezTo>
                    <a:cubicBezTo>
                      <a:pt x="17997503" y="14024343"/>
                      <a:pt x="17995535" y="14026663"/>
                      <a:pt x="17992975" y="14027943"/>
                    </a:cubicBezTo>
                    <a:cubicBezTo>
                      <a:pt x="17988277" y="14030293"/>
                      <a:pt x="17980041" y="14030022"/>
                      <a:pt x="17978687" y="14037468"/>
                    </a:cubicBezTo>
                    <a:cubicBezTo>
                      <a:pt x="17975987" y="14052327"/>
                      <a:pt x="17977099" y="14067631"/>
                      <a:pt x="17976307" y="14082712"/>
                    </a:cubicBezTo>
                    <a:cubicBezTo>
                      <a:pt x="17976307" y="14082712"/>
                      <a:pt x="17973583" y="14092412"/>
                      <a:pt x="17971543" y="14097000"/>
                    </a:cubicBezTo>
                    <a:cubicBezTo>
                      <a:pt x="17970383" y="14099615"/>
                      <a:pt x="17968063" y="14101583"/>
                      <a:pt x="17966783" y="14104143"/>
                    </a:cubicBezTo>
                    <a:cubicBezTo>
                      <a:pt x="17965659" y="14106388"/>
                      <a:pt x="17965195" y="14108906"/>
                      <a:pt x="17964399" y="14111287"/>
                    </a:cubicBezTo>
                    <a:cubicBezTo>
                      <a:pt x="17956851" y="14122608"/>
                      <a:pt x="17962351" y="14117526"/>
                      <a:pt x="17945351" y="14123193"/>
                    </a:cubicBezTo>
                    <a:cubicBezTo>
                      <a:pt x="17935031" y="14123987"/>
                      <a:pt x="17924663" y="14124291"/>
                      <a:pt x="17914395" y="14125575"/>
                    </a:cubicBezTo>
                    <a:cubicBezTo>
                      <a:pt x="17907295" y="14126462"/>
                      <a:pt x="17904679" y="14129614"/>
                      <a:pt x="17900107" y="14135100"/>
                    </a:cubicBezTo>
                    <a:cubicBezTo>
                      <a:pt x="17898275" y="14137298"/>
                      <a:pt x="17896471" y="14139613"/>
                      <a:pt x="17895343" y="14142243"/>
                    </a:cubicBezTo>
                    <a:cubicBezTo>
                      <a:pt x="17890987" y="14152407"/>
                      <a:pt x="17890723" y="14183121"/>
                      <a:pt x="17890583" y="14185106"/>
                    </a:cubicBezTo>
                    <a:lnTo>
                      <a:pt x="17892963" y="14192250"/>
                    </a:lnTo>
                    <a:lnTo>
                      <a:pt x="17900107" y="14213681"/>
                    </a:lnTo>
                    <a:cubicBezTo>
                      <a:pt x="17906853" y="14233921"/>
                      <a:pt x="17907053" y="14223007"/>
                      <a:pt x="17916775" y="14232731"/>
                    </a:cubicBezTo>
                    <a:cubicBezTo>
                      <a:pt x="17918799" y="14234755"/>
                      <a:pt x="17919951" y="14237494"/>
                      <a:pt x="17921537" y="14239875"/>
                    </a:cubicBezTo>
                    <a:cubicBezTo>
                      <a:pt x="17921537" y="14239875"/>
                      <a:pt x="17931307" y="14245886"/>
                      <a:pt x="17935825" y="14249400"/>
                    </a:cubicBezTo>
                    <a:cubicBezTo>
                      <a:pt x="17938483" y="14251467"/>
                      <a:pt x="17940383" y="14254387"/>
                      <a:pt x="17942969" y="14256543"/>
                    </a:cubicBezTo>
                    <a:cubicBezTo>
                      <a:pt x="17945167" y="14258375"/>
                      <a:pt x="17948089" y="14259282"/>
                      <a:pt x="17950113" y="14261306"/>
                    </a:cubicBezTo>
                    <a:cubicBezTo>
                      <a:pt x="17952137" y="14263330"/>
                      <a:pt x="17953043" y="14266251"/>
                      <a:pt x="17954875" y="14268450"/>
                    </a:cubicBezTo>
                    <a:cubicBezTo>
                      <a:pt x="17957031" y="14271037"/>
                      <a:pt x="17960151" y="14272791"/>
                      <a:pt x="17962019" y="14275593"/>
                    </a:cubicBezTo>
                    <a:cubicBezTo>
                      <a:pt x="17963179" y="14277331"/>
                      <a:pt x="17966735" y="14291397"/>
                      <a:pt x="17966783" y="14292262"/>
                    </a:cubicBezTo>
                    <a:cubicBezTo>
                      <a:pt x="17968201" y="14319224"/>
                      <a:pt x="17968369" y="14346237"/>
                      <a:pt x="17969163" y="14373225"/>
                    </a:cubicBezTo>
                    <a:lnTo>
                      <a:pt x="17971543" y="14380368"/>
                    </a:lnTo>
                    <a:lnTo>
                      <a:pt x="17976307" y="14394656"/>
                    </a:lnTo>
                    <a:cubicBezTo>
                      <a:pt x="17980843" y="14408262"/>
                      <a:pt x="17989235" y="14411211"/>
                      <a:pt x="18000119" y="14418468"/>
                    </a:cubicBezTo>
                    <a:cubicBezTo>
                      <a:pt x="18003295" y="14419262"/>
                      <a:pt x="18006495" y="14419951"/>
                      <a:pt x="18009643" y="14420850"/>
                    </a:cubicBezTo>
                    <a:cubicBezTo>
                      <a:pt x="18020647" y="14423994"/>
                      <a:pt x="18018279" y="14424225"/>
                      <a:pt x="18031075" y="14432756"/>
                    </a:cubicBezTo>
                    <a:lnTo>
                      <a:pt x="18038219" y="14435137"/>
                    </a:lnTo>
                    <a:cubicBezTo>
                      <a:pt x="18040933" y="14436042"/>
                      <a:pt x="18042983" y="14438312"/>
                      <a:pt x="18045363" y="14439900"/>
                    </a:cubicBezTo>
                    <a:lnTo>
                      <a:pt x="18059651" y="14449425"/>
                    </a:lnTo>
                    <a:cubicBezTo>
                      <a:pt x="18077599" y="14455408"/>
                      <a:pt x="18055479" y="14447338"/>
                      <a:pt x="18073937" y="14456568"/>
                    </a:cubicBezTo>
                    <a:cubicBezTo>
                      <a:pt x="18079963" y="14459580"/>
                      <a:pt x="18084059" y="14457175"/>
                      <a:pt x="18085843" y="14466093"/>
                    </a:cubicBezTo>
                    <a:cubicBezTo>
                      <a:pt x="18087719" y="14475465"/>
                      <a:pt x="18087431" y="14485143"/>
                      <a:pt x="18088227" y="14494668"/>
                    </a:cubicBezTo>
                    <a:lnTo>
                      <a:pt x="18085843" y="14501812"/>
                    </a:lnTo>
                    <a:lnTo>
                      <a:pt x="18083463" y="14508956"/>
                    </a:lnTo>
                    <a:cubicBezTo>
                      <a:pt x="18077795" y="14525958"/>
                      <a:pt x="18082879" y="14520458"/>
                      <a:pt x="18071555" y="14528006"/>
                    </a:cubicBezTo>
                    <a:lnTo>
                      <a:pt x="18033457" y="14530387"/>
                    </a:lnTo>
                    <a:cubicBezTo>
                      <a:pt x="18030951" y="14530544"/>
                      <a:pt x="18028695" y="14531974"/>
                      <a:pt x="18026311" y="14532768"/>
                    </a:cubicBezTo>
                    <a:cubicBezTo>
                      <a:pt x="18012827" y="14537264"/>
                      <a:pt x="18009097" y="14537115"/>
                      <a:pt x="17997739" y="14547056"/>
                    </a:cubicBezTo>
                    <a:cubicBezTo>
                      <a:pt x="17995583" y="14548941"/>
                      <a:pt x="17994563" y="14551819"/>
                      <a:pt x="17992975" y="14554200"/>
                    </a:cubicBezTo>
                    <a:cubicBezTo>
                      <a:pt x="17990595" y="14554994"/>
                      <a:pt x="17987921" y="14555189"/>
                      <a:pt x="17985831" y="14556581"/>
                    </a:cubicBezTo>
                    <a:cubicBezTo>
                      <a:pt x="17970027" y="14567116"/>
                      <a:pt x="17987131" y="14560695"/>
                      <a:pt x="17971543" y="14568487"/>
                    </a:cubicBezTo>
                    <a:cubicBezTo>
                      <a:pt x="17969299" y="14569609"/>
                      <a:pt x="17966783" y="14570074"/>
                      <a:pt x="17964399" y="14570868"/>
                    </a:cubicBezTo>
                    <a:cubicBezTo>
                      <a:pt x="17961685" y="14571773"/>
                      <a:pt x="17959639" y="14574043"/>
                      <a:pt x="17957257" y="14575631"/>
                    </a:cubicBezTo>
                    <a:lnTo>
                      <a:pt x="17950113" y="14580393"/>
                    </a:lnTo>
                    <a:cubicBezTo>
                      <a:pt x="17933445" y="14591504"/>
                      <a:pt x="17938999" y="14585156"/>
                      <a:pt x="17931063" y="14597062"/>
                    </a:cubicBezTo>
                    <a:cubicBezTo>
                      <a:pt x="17928681" y="14598650"/>
                      <a:pt x="17926479" y="14600545"/>
                      <a:pt x="17923919" y="14601825"/>
                    </a:cubicBezTo>
                    <a:cubicBezTo>
                      <a:pt x="17917271" y="14605150"/>
                      <a:pt x="17906247" y="14605710"/>
                      <a:pt x="17900107" y="14606587"/>
                    </a:cubicBezTo>
                    <a:cubicBezTo>
                      <a:pt x="17897727" y="14605793"/>
                      <a:pt x="17894923" y="14605774"/>
                      <a:pt x="17892963" y="14604206"/>
                    </a:cubicBezTo>
                    <a:cubicBezTo>
                      <a:pt x="17890727" y="14602418"/>
                      <a:pt x="17889479" y="14599622"/>
                      <a:pt x="17888199" y="14597062"/>
                    </a:cubicBezTo>
                    <a:cubicBezTo>
                      <a:pt x="17886295" y="14593250"/>
                      <a:pt x="17884457" y="14583961"/>
                      <a:pt x="17883439" y="14580393"/>
                    </a:cubicBezTo>
                    <a:cubicBezTo>
                      <a:pt x="17882747" y="14577980"/>
                      <a:pt x="17881851" y="14575631"/>
                      <a:pt x="17881055" y="14573250"/>
                    </a:cubicBezTo>
                    <a:lnTo>
                      <a:pt x="17876295" y="14566106"/>
                    </a:lnTo>
                    <a:cubicBezTo>
                      <a:pt x="17869949" y="14556590"/>
                      <a:pt x="17869909" y="14533959"/>
                      <a:pt x="17869151" y="14525625"/>
                    </a:cubicBezTo>
                    <a:cubicBezTo>
                      <a:pt x="17865489" y="14514642"/>
                      <a:pt x="17867259" y="14520942"/>
                      <a:pt x="17864387" y="14506575"/>
                    </a:cubicBezTo>
                    <a:cubicBezTo>
                      <a:pt x="17863403" y="14501652"/>
                      <a:pt x="17861213" y="14497050"/>
                      <a:pt x="17859627" y="14492287"/>
                    </a:cubicBezTo>
                    <a:cubicBezTo>
                      <a:pt x="17845975" y="14471811"/>
                      <a:pt x="17862343" y="14497718"/>
                      <a:pt x="17852483" y="14478000"/>
                    </a:cubicBezTo>
                    <a:cubicBezTo>
                      <a:pt x="17851203" y="14475440"/>
                      <a:pt x="17849307" y="14473237"/>
                      <a:pt x="17847719" y="14470856"/>
                    </a:cubicBezTo>
                    <a:cubicBezTo>
                      <a:pt x="17845337" y="14470062"/>
                      <a:pt x="17842663" y="14469867"/>
                      <a:pt x="17840575" y="14468475"/>
                    </a:cubicBezTo>
                    <a:cubicBezTo>
                      <a:pt x="17837775" y="14466607"/>
                      <a:pt x="17835587" y="14463918"/>
                      <a:pt x="17833431" y="14461331"/>
                    </a:cubicBezTo>
                    <a:cubicBezTo>
                      <a:pt x="17831599" y="14459132"/>
                      <a:pt x="17830089" y="14456672"/>
                      <a:pt x="17828669" y="14454187"/>
                    </a:cubicBezTo>
                    <a:cubicBezTo>
                      <a:pt x="17815531" y="14431194"/>
                      <a:pt x="17823251" y="14428947"/>
                      <a:pt x="17821527" y="14387512"/>
                    </a:cubicBezTo>
                    <a:cubicBezTo>
                      <a:pt x="17825895" y="14361294"/>
                      <a:pt x="17825523" y="14365452"/>
                      <a:pt x="17828669" y="14325600"/>
                    </a:cubicBezTo>
                    <a:cubicBezTo>
                      <a:pt x="17832091" y="14282240"/>
                      <a:pt x="17832789" y="14294900"/>
                      <a:pt x="17828669" y="14266068"/>
                    </a:cubicBezTo>
                    <a:cubicBezTo>
                      <a:pt x="17827875" y="14263687"/>
                      <a:pt x="17827411" y="14261170"/>
                      <a:pt x="17826287" y="14258925"/>
                    </a:cubicBezTo>
                    <a:cubicBezTo>
                      <a:pt x="17820539" y="14247429"/>
                      <a:pt x="17816831" y="14248005"/>
                      <a:pt x="17800095" y="14249400"/>
                    </a:cubicBezTo>
                    <a:cubicBezTo>
                      <a:pt x="17797243" y="14249638"/>
                      <a:pt x="17795331" y="14252575"/>
                      <a:pt x="17792951" y="14254162"/>
                    </a:cubicBezTo>
                    <a:cubicBezTo>
                      <a:pt x="17790569" y="14254956"/>
                      <a:pt x="17787895" y="14255151"/>
                      <a:pt x="17785807" y="14256543"/>
                    </a:cubicBezTo>
                    <a:cubicBezTo>
                      <a:pt x="17777979" y="14261762"/>
                      <a:pt x="17779395" y="14264241"/>
                      <a:pt x="17773899" y="14270831"/>
                    </a:cubicBezTo>
                    <a:cubicBezTo>
                      <a:pt x="17771745" y="14273418"/>
                      <a:pt x="17769139" y="14275594"/>
                      <a:pt x="17766755" y="14277975"/>
                    </a:cubicBezTo>
                    <a:cubicBezTo>
                      <a:pt x="17764733" y="14279999"/>
                      <a:pt x="17763581" y="14282737"/>
                      <a:pt x="17761995" y="14285118"/>
                    </a:cubicBezTo>
                    <a:cubicBezTo>
                      <a:pt x="17751079" y="14301492"/>
                      <a:pt x="17754279" y="14293977"/>
                      <a:pt x="17750087" y="14306550"/>
                    </a:cubicBezTo>
                    <a:lnTo>
                      <a:pt x="17742943" y="14313693"/>
                    </a:lnTo>
                    <a:cubicBezTo>
                      <a:pt x="17738315" y="14318321"/>
                      <a:pt x="17739903" y="14326428"/>
                      <a:pt x="17738183" y="14332743"/>
                    </a:cubicBezTo>
                    <a:cubicBezTo>
                      <a:pt x="17730901" y="14359444"/>
                      <a:pt x="17733419" y="14312614"/>
                      <a:pt x="17733419" y="14389893"/>
                    </a:cubicBezTo>
                    <a:cubicBezTo>
                      <a:pt x="17733419" y="14438850"/>
                      <a:pt x="17736361" y="14515659"/>
                      <a:pt x="17738183" y="14568487"/>
                    </a:cubicBezTo>
                    <a:cubicBezTo>
                      <a:pt x="17738975" y="14575631"/>
                      <a:pt x="17739379" y="14582828"/>
                      <a:pt x="17740563" y="14589918"/>
                    </a:cubicBezTo>
                    <a:cubicBezTo>
                      <a:pt x="17740975" y="14592394"/>
                      <a:pt x="17742765" y="14594558"/>
                      <a:pt x="17742943" y="14597062"/>
                    </a:cubicBezTo>
                    <a:cubicBezTo>
                      <a:pt x="17744359" y="14616871"/>
                      <a:pt x="17744531" y="14636749"/>
                      <a:pt x="17745327" y="14656593"/>
                    </a:cubicBezTo>
                    <a:cubicBezTo>
                      <a:pt x="17745327" y="14656593"/>
                      <a:pt x="17742603" y="14666293"/>
                      <a:pt x="17740563" y="14670881"/>
                    </a:cubicBezTo>
                    <a:cubicBezTo>
                      <a:pt x="17739403" y="14673496"/>
                      <a:pt x="17737387" y="14675644"/>
                      <a:pt x="17735803" y="14678025"/>
                    </a:cubicBezTo>
                    <a:lnTo>
                      <a:pt x="17728657" y="14682787"/>
                    </a:lnTo>
                    <a:cubicBezTo>
                      <a:pt x="17724255" y="14685720"/>
                      <a:pt x="17720539" y="14700768"/>
                      <a:pt x="17711987" y="14701837"/>
                    </a:cubicBezTo>
                    <a:cubicBezTo>
                      <a:pt x="17695427" y="14703907"/>
                      <a:pt x="17678651" y="14703424"/>
                      <a:pt x="17661983" y="14704218"/>
                    </a:cubicBezTo>
                    <a:cubicBezTo>
                      <a:pt x="17658013" y="14703424"/>
                      <a:pt x="17653867" y="14703258"/>
                      <a:pt x="17650075" y="14701837"/>
                    </a:cubicBezTo>
                    <a:cubicBezTo>
                      <a:pt x="17647395" y="14700832"/>
                      <a:pt x="17645417" y="14698495"/>
                      <a:pt x="17642931" y="14697075"/>
                    </a:cubicBezTo>
                    <a:cubicBezTo>
                      <a:pt x="17639851" y="14695314"/>
                      <a:pt x="17636671" y="14693710"/>
                      <a:pt x="17633407" y="14692312"/>
                    </a:cubicBezTo>
                    <a:cubicBezTo>
                      <a:pt x="17631099" y="14691323"/>
                      <a:pt x="17628223" y="14691499"/>
                      <a:pt x="17626263" y="14689931"/>
                    </a:cubicBezTo>
                    <a:cubicBezTo>
                      <a:pt x="17624027" y="14688143"/>
                      <a:pt x="17623087" y="14685168"/>
                      <a:pt x="17621499" y="14682787"/>
                    </a:cubicBezTo>
                    <a:cubicBezTo>
                      <a:pt x="17621499" y="14682787"/>
                      <a:pt x="17611521" y="14677031"/>
                      <a:pt x="17607213" y="14673262"/>
                    </a:cubicBezTo>
                    <a:cubicBezTo>
                      <a:pt x="17605059" y="14671377"/>
                      <a:pt x="17603731" y="14668678"/>
                      <a:pt x="17602451" y="14666118"/>
                    </a:cubicBezTo>
                    <a:cubicBezTo>
                      <a:pt x="17601327" y="14663873"/>
                      <a:pt x="17600295" y="14661475"/>
                      <a:pt x="17600069" y="14658975"/>
                    </a:cubicBezTo>
                    <a:cubicBezTo>
                      <a:pt x="17598703" y="14643935"/>
                      <a:pt x="17598483" y="14628812"/>
                      <a:pt x="17597687" y="14613731"/>
                    </a:cubicBezTo>
                    <a:cubicBezTo>
                      <a:pt x="17598483" y="14608175"/>
                      <a:pt x="17598967" y="14602566"/>
                      <a:pt x="17600069" y="14597062"/>
                    </a:cubicBezTo>
                    <a:cubicBezTo>
                      <a:pt x="17600563" y="14594601"/>
                      <a:pt x="17602351" y="14592426"/>
                      <a:pt x="17602451" y="14589918"/>
                    </a:cubicBezTo>
                    <a:cubicBezTo>
                      <a:pt x="17603943" y="14552633"/>
                      <a:pt x="17604039" y="14515306"/>
                      <a:pt x="17604831" y="14478000"/>
                    </a:cubicBezTo>
                    <a:cubicBezTo>
                      <a:pt x="17608871" y="14457804"/>
                      <a:pt x="17609593" y="14456963"/>
                      <a:pt x="17609593" y="14427993"/>
                    </a:cubicBezTo>
                    <a:cubicBezTo>
                      <a:pt x="17609593" y="14413684"/>
                      <a:pt x="17608007" y="14399418"/>
                      <a:pt x="17607213" y="14385131"/>
                    </a:cubicBezTo>
                    <a:lnTo>
                      <a:pt x="17602451" y="14377987"/>
                    </a:lnTo>
                    <a:lnTo>
                      <a:pt x="17592927" y="14363700"/>
                    </a:lnTo>
                    <a:cubicBezTo>
                      <a:pt x="17581605" y="14356152"/>
                      <a:pt x="17588497" y="14359842"/>
                      <a:pt x="17571495" y="14354175"/>
                    </a:cubicBezTo>
                    <a:cubicBezTo>
                      <a:pt x="17556411" y="14353381"/>
                      <a:pt x="17541291" y="14353160"/>
                      <a:pt x="17526251" y="14351793"/>
                    </a:cubicBezTo>
                    <a:cubicBezTo>
                      <a:pt x="17520287" y="14351251"/>
                      <a:pt x="17506117" y="14342484"/>
                      <a:pt x="17504819" y="14339887"/>
                    </a:cubicBezTo>
                    <a:cubicBezTo>
                      <a:pt x="17501251" y="14332752"/>
                      <a:pt x="17501827" y="14324028"/>
                      <a:pt x="17502439" y="14316075"/>
                    </a:cubicBezTo>
                    <a:cubicBezTo>
                      <a:pt x="17502657" y="14313221"/>
                      <a:pt x="17505611" y="14311312"/>
                      <a:pt x="17507199" y="14308931"/>
                    </a:cubicBezTo>
                    <a:cubicBezTo>
                      <a:pt x="17509583" y="14307343"/>
                      <a:pt x="17512555" y="14306403"/>
                      <a:pt x="17514343" y="14304168"/>
                    </a:cubicBezTo>
                    <a:cubicBezTo>
                      <a:pt x="17515911" y="14302208"/>
                      <a:pt x="17515931" y="14299406"/>
                      <a:pt x="17516727" y="14297025"/>
                    </a:cubicBezTo>
                    <a:cubicBezTo>
                      <a:pt x="17518535" y="14291595"/>
                      <a:pt x="17522737" y="14287255"/>
                      <a:pt x="17526251" y="14282737"/>
                    </a:cubicBezTo>
                    <a:cubicBezTo>
                      <a:pt x="17528319" y="14280079"/>
                      <a:pt x="17531015" y="14277974"/>
                      <a:pt x="17533395" y="14275593"/>
                    </a:cubicBezTo>
                    <a:cubicBezTo>
                      <a:pt x="17537441" y="14271545"/>
                      <a:pt x="17539743" y="14266068"/>
                      <a:pt x="17542919" y="14261306"/>
                    </a:cubicBezTo>
                    <a:cubicBezTo>
                      <a:pt x="17561967" y="14248607"/>
                      <a:pt x="17538955" y="14265272"/>
                      <a:pt x="17554827" y="14249400"/>
                    </a:cubicBezTo>
                    <a:cubicBezTo>
                      <a:pt x="17570699" y="14233528"/>
                      <a:pt x="17554033" y="14256541"/>
                      <a:pt x="17566731" y="14237493"/>
                    </a:cubicBezTo>
                    <a:cubicBezTo>
                      <a:pt x="17578935" y="14229359"/>
                      <a:pt x="17571425" y="14236477"/>
                      <a:pt x="17578639" y="14218443"/>
                    </a:cubicBezTo>
                    <a:cubicBezTo>
                      <a:pt x="17579955" y="14215147"/>
                      <a:pt x="17582003" y="14212181"/>
                      <a:pt x="17583401" y="14208918"/>
                    </a:cubicBezTo>
                    <a:cubicBezTo>
                      <a:pt x="17584391" y="14206611"/>
                      <a:pt x="17585173" y="14204210"/>
                      <a:pt x="17585783" y="14201775"/>
                    </a:cubicBezTo>
                    <a:cubicBezTo>
                      <a:pt x="17594625" y="14166401"/>
                      <a:pt x="17590031" y="14109480"/>
                      <a:pt x="17590543" y="14087475"/>
                    </a:cubicBezTo>
                    <a:cubicBezTo>
                      <a:pt x="17586007" y="14037548"/>
                      <a:pt x="17585783" y="14041441"/>
                      <a:pt x="17585783" y="13966031"/>
                    </a:cubicBezTo>
                    <a:cubicBezTo>
                      <a:pt x="17585783" y="13961203"/>
                      <a:pt x="17587369" y="13956506"/>
                      <a:pt x="17588163" y="13951743"/>
                    </a:cubicBezTo>
                    <a:cubicBezTo>
                      <a:pt x="17588163" y="13951743"/>
                      <a:pt x="17591483" y="13942264"/>
                      <a:pt x="17592927" y="13937456"/>
                    </a:cubicBezTo>
                    <a:cubicBezTo>
                      <a:pt x="17593867" y="13934321"/>
                      <a:pt x="17594407" y="13931078"/>
                      <a:pt x="17595307" y="13927931"/>
                    </a:cubicBezTo>
                    <a:cubicBezTo>
                      <a:pt x="17595997" y="13925517"/>
                      <a:pt x="17597307" y="13923268"/>
                      <a:pt x="17597687" y="13920787"/>
                    </a:cubicBezTo>
                    <a:cubicBezTo>
                      <a:pt x="17598901" y="13912903"/>
                      <a:pt x="17599275" y="13904912"/>
                      <a:pt x="17600069" y="13896975"/>
                    </a:cubicBezTo>
                    <a:lnTo>
                      <a:pt x="17597687" y="13875543"/>
                    </a:lnTo>
                    <a:cubicBezTo>
                      <a:pt x="17592531" y="13867209"/>
                      <a:pt x="17599171" y="13869165"/>
                      <a:pt x="17600069" y="13866018"/>
                    </a:cubicBezTo>
                    <a:cubicBezTo>
                      <a:pt x="17600759" y="13863605"/>
                      <a:pt x="17601907" y="13861325"/>
                      <a:pt x="17602451" y="13858875"/>
                    </a:cubicBezTo>
                    <a:cubicBezTo>
                      <a:pt x="17608043" y="13833716"/>
                      <a:pt x="17601851" y="13853532"/>
                      <a:pt x="17607213" y="13837443"/>
                    </a:cubicBezTo>
                    <a:cubicBezTo>
                      <a:pt x="17613371" y="13828212"/>
                      <a:pt x="17611071" y="13833015"/>
                      <a:pt x="17614355" y="13823156"/>
                    </a:cubicBezTo>
                    <a:cubicBezTo>
                      <a:pt x="17615263" y="13820441"/>
                      <a:pt x="17617531" y="13818393"/>
                      <a:pt x="17619119" y="13816012"/>
                    </a:cubicBezTo>
                    <a:cubicBezTo>
                      <a:pt x="17622295" y="13811250"/>
                      <a:pt x="17625863" y="13806728"/>
                      <a:pt x="17628643" y="13801725"/>
                    </a:cubicBezTo>
                    <a:cubicBezTo>
                      <a:pt x="17629863" y="13799531"/>
                      <a:pt x="17629903" y="13796826"/>
                      <a:pt x="17631027" y="13794581"/>
                    </a:cubicBezTo>
                    <a:cubicBezTo>
                      <a:pt x="17638819" y="13778996"/>
                      <a:pt x="17632395" y="13796096"/>
                      <a:pt x="17642931" y="13780293"/>
                    </a:cubicBezTo>
                    <a:cubicBezTo>
                      <a:pt x="17644323" y="13778205"/>
                      <a:pt x="17644519" y="13775531"/>
                      <a:pt x="17645315" y="13773150"/>
                    </a:cubicBezTo>
                    <a:cubicBezTo>
                      <a:pt x="17655651" y="13769703"/>
                      <a:pt x="17650683" y="13772543"/>
                      <a:pt x="17659599" y="13763625"/>
                    </a:cubicBezTo>
                    <a:cubicBezTo>
                      <a:pt x="17663651" y="13759578"/>
                      <a:pt x="17669127" y="13757275"/>
                      <a:pt x="17673887" y="13754100"/>
                    </a:cubicBezTo>
                    <a:cubicBezTo>
                      <a:pt x="17676267" y="13752512"/>
                      <a:pt x="17677063" y="13749337"/>
                      <a:pt x="17678651" y="13746956"/>
                    </a:cubicBezTo>
                    <a:cubicBezTo>
                      <a:pt x="17690959" y="13728492"/>
                      <a:pt x="17686367" y="13738097"/>
                      <a:pt x="17692939" y="13718381"/>
                    </a:cubicBezTo>
                    <a:lnTo>
                      <a:pt x="17697701" y="13711237"/>
                    </a:lnTo>
                    <a:cubicBezTo>
                      <a:pt x="17700875" y="13706475"/>
                      <a:pt x="17703943" y="13701639"/>
                      <a:pt x="17707227" y="13696950"/>
                    </a:cubicBezTo>
                    <a:cubicBezTo>
                      <a:pt x="17709503" y="13693699"/>
                      <a:pt x="17712063" y="13690654"/>
                      <a:pt x="17714369" y="13687425"/>
                    </a:cubicBezTo>
                    <a:cubicBezTo>
                      <a:pt x="17719877" y="13679713"/>
                      <a:pt x="17718431" y="13679676"/>
                      <a:pt x="17726275" y="13673137"/>
                    </a:cubicBezTo>
                    <a:cubicBezTo>
                      <a:pt x="17728475" y="13671305"/>
                      <a:pt x="17730935" y="13669795"/>
                      <a:pt x="17733419" y="13668375"/>
                    </a:cubicBezTo>
                    <a:cubicBezTo>
                      <a:pt x="17736499" y="13666614"/>
                      <a:pt x="17740219" y="13665885"/>
                      <a:pt x="17742943" y="13663612"/>
                    </a:cubicBezTo>
                    <a:cubicBezTo>
                      <a:pt x="17745143" y="13661780"/>
                      <a:pt x="17746119" y="13658849"/>
                      <a:pt x="17747707" y="13656468"/>
                    </a:cubicBezTo>
                    <a:lnTo>
                      <a:pt x="17754851" y="13654087"/>
                    </a:lnTo>
                    <a:cubicBezTo>
                      <a:pt x="17757567" y="13653182"/>
                      <a:pt x="17759611" y="13650912"/>
                      <a:pt x="17761995" y="13649325"/>
                    </a:cubicBezTo>
                    <a:lnTo>
                      <a:pt x="17783427" y="13635037"/>
                    </a:lnTo>
                    <a:cubicBezTo>
                      <a:pt x="17783427" y="13635037"/>
                      <a:pt x="17792721" y="13630810"/>
                      <a:pt x="17797713" y="13630275"/>
                    </a:cubicBezTo>
                    <a:cubicBezTo>
                      <a:pt x="17815095" y="13628413"/>
                      <a:pt x="17832639" y="13628687"/>
                      <a:pt x="17850103" y="13627893"/>
                    </a:cubicBezTo>
                    <a:cubicBezTo>
                      <a:pt x="17862037" y="13633862"/>
                      <a:pt x="17859197" y="13633003"/>
                      <a:pt x="17873911" y="13637418"/>
                    </a:cubicBezTo>
                    <a:cubicBezTo>
                      <a:pt x="17877723" y="13638561"/>
                      <a:pt x="17886585" y="13640183"/>
                      <a:pt x="17890583" y="13642181"/>
                    </a:cubicBezTo>
                    <a:cubicBezTo>
                      <a:pt x="17893143" y="13643461"/>
                      <a:pt x="17895167" y="13645663"/>
                      <a:pt x="17897727" y="13646943"/>
                    </a:cubicBezTo>
                    <a:cubicBezTo>
                      <a:pt x="17899971" y="13648066"/>
                      <a:pt x="17902623" y="13648202"/>
                      <a:pt x="17904867" y="13649325"/>
                    </a:cubicBezTo>
                    <a:cubicBezTo>
                      <a:pt x="17907427" y="13650605"/>
                      <a:pt x="17909631" y="13652500"/>
                      <a:pt x="17912011" y="13654087"/>
                    </a:cubicBezTo>
                    <a:cubicBezTo>
                      <a:pt x="17918617" y="13658490"/>
                      <a:pt x="17924643" y="13663706"/>
                      <a:pt x="17931063" y="13668375"/>
                    </a:cubicBezTo>
                    <a:cubicBezTo>
                      <a:pt x="17933379" y="13670058"/>
                      <a:pt x="17935647" y="13671857"/>
                      <a:pt x="17938207" y="13673137"/>
                    </a:cubicBezTo>
                    <a:cubicBezTo>
                      <a:pt x="17944067" y="13676067"/>
                      <a:pt x="17954155" y="13676986"/>
                      <a:pt x="17959639" y="13677900"/>
                    </a:cubicBezTo>
                    <a:cubicBezTo>
                      <a:pt x="17990695" y="13683076"/>
                      <a:pt x="17979051" y="13679608"/>
                      <a:pt x="17995359" y="13685043"/>
                    </a:cubicBezTo>
                    <a:cubicBezTo>
                      <a:pt x="18002775" y="13685868"/>
                      <a:pt x="18024971" y="13688109"/>
                      <a:pt x="18033457" y="13689806"/>
                    </a:cubicBezTo>
                    <a:cubicBezTo>
                      <a:pt x="18035919" y="13690298"/>
                      <a:pt x="18038219" y="13691393"/>
                      <a:pt x="18040601" y="13692187"/>
                    </a:cubicBezTo>
                    <a:cubicBezTo>
                      <a:pt x="18046951" y="13692981"/>
                      <a:pt x="18053283" y="13693931"/>
                      <a:pt x="18059651" y="13694568"/>
                    </a:cubicBezTo>
                    <a:cubicBezTo>
                      <a:pt x="18069163" y="13695519"/>
                      <a:pt x="18078743" y="13695764"/>
                      <a:pt x="18088227" y="13696950"/>
                    </a:cubicBezTo>
                    <a:cubicBezTo>
                      <a:pt x="18091473" y="13697356"/>
                      <a:pt x="18094487" y="13699098"/>
                      <a:pt x="18097751" y="13699331"/>
                    </a:cubicBezTo>
                    <a:cubicBezTo>
                      <a:pt x="18116767" y="13700689"/>
                      <a:pt x="18135851" y="13700918"/>
                      <a:pt x="18154901" y="13701712"/>
                    </a:cubicBezTo>
                    <a:lnTo>
                      <a:pt x="18169187" y="13699331"/>
                    </a:lnTo>
                    <a:cubicBezTo>
                      <a:pt x="18171663" y="13698918"/>
                      <a:pt x="18173951" y="13697744"/>
                      <a:pt x="18176331" y="13696950"/>
                    </a:cubicBezTo>
                    <a:lnTo>
                      <a:pt x="18190619" y="13692187"/>
                    </a:lnTo>
                    <a:cubicBezTo>
                      <a:pt x="18207623" y="13686520"/>
                      <a:pt x="18200729" y="13690210"/>
                      <a:pt x="18212051" y="13682662"/>
                    </a:cubicBezTo>
                    <a:cubicBezTo>
                      <a:pt x="18216759" y="13681093"/>
                      <a:pt x="18222979" y="13679715"/>
                      <a:pt x="18226337" y="13675518"/>
                    </a:cubicBezTo>
                    <a:cubicBezTo>
                      <a:pt x="18227905" y="13673558"/>
                      <a:pt x="18227925" y="13670756"/>
                      <a:pt x="18228719" y="13668375"/>
                    </a:cubicBezTo>
                    <a:cubicBezTo>
                      <a:pt x="18240623" y="13660437"/>
                      <a:pt x="18234275" y="13665993"/>
                      <a:pt x="18245387" y="13649325"/>
                    </a:cubicBezTo>
                    <a:cubicBezTo>
                      <a:pt x="18263347" y="13643337"/>
                      <a:pt x="18241907" y="13652110"/>
                      <a:pt x="18257295" y="13639800"/>
                    </a:cubicBezTo>
                    <a:cubicBezTo>
                      <a:pt x="18268839" y="13630564"/>
                      <a:pt x="18261623" y="13645859"/>
                      <a:pt x="18266819" y="13630275"/>
                    </a:cubicBezTo>
                    <a:cubicBezTo>
                      <a:pt x="18269199" y="13627894"/>
                      <a:pt x="18272095" y="13625933"/>
                      <a:pt x="18273963" y="13623131"/>
                    </a:cubicBezTo>
                    <a:cubicBezTo>
                      <a:pt x="18275355" y="13621042"/>
                      <a:pt x="18274775" y="13617947"/>
                      <a:pt x="18276343" y="13615987"/>
                    </a:cubicBezTo>
                    <a:cubicBezTo>
                      <a:pt x="18288653" y="13600600"/>
                      <a:pt x="18279883" y="13622038"/>
                      <a:pt x="18285869" y="13604081"/>
                    </a:cubicBezTo>
                    <a:cubicBezTo>
                      <a:pt x="18289711" y="13602159"/>
                      <a:pt x="18297631" y="13597638"/>
                      <a:pt x="18302537" y="13596937"/>
                    </a:cubicBezTo>
                    <a:cubicBezTo>
                      <a:pt x="18329703" y="13593057"/>
                      <a:pt x="18327763" y="13594468"/>
                      <a:pt x="18354927" y="13596937"/>
                    </a:cubicBezTo>
                    <a:cubicBezTo>
                      <a:pt x="18354527" y="13594556"/>
                      <a:pt x="18336779" y="13593159"/>
                      <a:pt x="18352543" y="13582650"/>
                    </a:cubicBezTo>
                    <a:close/>
                    <a:moveTo>
                      <a:pt x="18757357" y="13530262"/>
                    </a:moveTo>
                    <a:cubicBezTo>
                      <a:pt x="18775315" y="13536247"/>
                      <a:pt x="18753179" y="13528173"/>
                      <a:pt x="18771643" y="13537406"/>
                    </a:cubicBezTo>
                    <a:cubicBezTo>
                      <a:pt x="18773889" y="13538529"/>
                      <a:pt x="18776407" y="13538993"/>
                      <a:pt x="18778787" y="13539787"/>
                    </a:cubicBezTo>
                    <a:lnTo>
                      <a:pt x="18783551" y="13554075"/>
                    </a:lnTo>
                    <a:lnTo>
                      <a:pt x="18785931" y="13561218"/>
                    </a:lnTo>
                    <a:cubicBezTo>
                      <a:pt x="18791631" y="13601117"/>
                      <a:pt x="18785931" y="13553827"/>
                      <a:pt x="18785931" y="13630275"/>
                    </a:cubicBezTo>
                    <a:cubicBezTo>
                      <a:pt x="18785931" y="13644355"/>
                      <a:pt x="18784211" y="13649268"/>
                      <a:pt x="18795455" y="13654087"/>
                    </a:cubicBezTo>
                    <a:cubicBezTo>
                      <a:pt x="18798465" y="13655376"/>
                      <a:pt x="18801807" y="13655674"/>
                      <a:pt x="18804983" y="13656468"/>
                    </a:cubicBezTo>
                    <a:cubicBezTo>
                      <a:pt x="18810539" y="13655674"/>
                      <a:pt x="18816915" y="13657100"/>
                      <a:pt x="18821651" y="13654087"/>
                    </a:cubicBezTo>
                    <a:cubicBezTo>
                      <a:pt x="18826479" y="13651014"/>
                      <a:pt x="18826415" y="13642975"/>
                      <a:pt x="18831175" y="13639800"/>
                    </a:cubicBezTo>
                    <a:cubicBezTo>
                      <a:pt x="18840407" y="13633644"/>
                      <a:pt x="18835603" y="13635942"/>
                      <a:pt x="18845463" y="13632656"/>
                    </a:cubicBezTo>
                    <a:cubicBezTo>
                      <a:pt x="18857369" y="13636625"/>
                      <a:pt x="18851811" y="13632655"/>
                      <a:pt x="18857367" y="13649325"/>
                    </a:cubicBezTo>
                    <a:lnTo>
                      <a:pt x="18859751" y="13656468"/>
                    </a:lnTo>
                    <a:cubicBezTo>
                      <a:pt x="18859549" y="13657876"/>
                      <a:pt x="18858011" y="13675748"/>
                      <a:pt x="18854987" y="13680281"/>
                    </a:cubicBezTo>
                    <a:cubicBezTo>
                      <a:pt x="18853119" y="13683083"/>
                      <a:pt x="18850223" y="13685044"/>
                      <a:pt x="18847843" y="13687425"/>
                    </a:cubicBezTo>
                    <a:cubicBezTo>
                      <a:pt x="18847051" y="13689806"/>
                      <a:pt x="18846683" y="13692374"/>
                      <a:pt x="18845463" y="13694568"/>
                    </a:cubicBezTo>
                    <a:cubicBezTo>
                      <a:pt x="18842683" y="13699572"/>
                      <a:pt x="18835939" y="13708856"/>
                      <a:pt x="18835939" y="13708856"/>
                    </a:cubicBezTo>
                    <a:cubicBezTo>
                      <a:pt x="18831339" y="13722653"/>
                      <a:pt x="18832339" y="13716410"/>
                      <a:pt x="18835939" y="13739812"/>
                    </a:cubicBezTo>
                    <a:cubicBezTo>
                      <a:pt x="18836319" y="13742293"/>
                      <a:pt x="18836543" y="13745181"/>
                      <a:pt x="18838319" y="13746956"/>
                    </a:cubicBezTo>
                    <a:cubicBezTo>
                      <a:pt x="18840095" y="13748731"/>
                      <a:pt x="18843083" y="13748543"/>
                      <a:pt x="18845463" y="13749337"/>
                    </a:cubicBezTo>
                    <a:cubicBezTo>
                      <a:pt x="18847843" y="13750925"/>
                      <a:pt x="18850047" y="13752820"/>
                      <a:pt x="18852607" y="13754100"/>
                    </a:cubicBezTo>
                    <a:cubicBezTo>
                      <a:pt x="18854851" y="13755223"/>
                      <a:pt x="18857823" y="13754874"/>
                      <a:pt x="18859751" y="13756481"/>
                    </a:cubicBezTo>
                    <a:cubicBezTo>
                      <a:pt x="18862799" y="13759022"/>
                      <a:pt x="18864513" y="13762831"/>
                      <a:pt x="18866895" y="13766006"/>
                    </a:cubicBezTo>
                    <a:cubicBezTo>
                      <a:pt x="18862563" y="13796317"/>
                      <a:pt x="18868413" y="13772494"/>
                      <a:pt x="18859751" y="13789818"/>
                    </a:cubicBezTo>
                    <a:cubicBezTo>
                      <a:pt x="18858627" y="13792063"/>
                      <a:pt x="18859143" y="13795187"/>
                      <a:pt x="18857367" y="13796962"/>
                    </a:cubicBezTo>
                    <a:cubicBezTo>
                      <a:pt x="18848137" y="13806194"/>
                      <a:pt x="18840415" y="13807376"/>
                      <a:pt x="18828795" y="13811250"/>
                    </a:cubicBezTo>
                    <a:cubicBezTo>
                      <a:pt x="18817811" y="13814911"/>
                      <a:pt x="18824111" y="13813139"/>
                      <a:pt x="18809743" y="13816012"/>
                    </a:cubicBezTo>
                    <a:cubicBezTo>
                      <a:pt x="18804681" y="13831204"/>
                      <a:pt x="18806823" y="13821597"/>
                      <a:pt x="18809743" y="13849350"/>
                    </a:cubicBezTo>
                    <a:cubicBezTo>
                      <a:pt x="18810415" y="13855714"/>
                      <a:pt x="18811379" y="13862044"/>
                      <a:pt x="18812127" y="13868400"/>
                    </a:cubicBezTo>
                    <a:cubicBezTo>
                      <a:pt x="18812967" y="13875538"/>
                      <a:pt x="18813099" y="13882783"/>
                      <a:pt x="18814507" y="13889831"/>
                    </a:cubicBezTo>
                    <a:cubicBezTo>
                      <a:pt x="18816935" y="13901976"/>
                      <a:pt x="18818331" y="13902710"/>
                      <a:pt x="18824031" y="13911262"/>
                    </a:cubicBezTo>
                    <a:cubicBezTo>
                      <a:pt x="18824827" y="13913643"/>
                      <a:pt x="18826411" y="13915896"/>
                      <a:pt x="18826411" y="13918406"/>
                    </a:cubicBezTo>
                    <a:cubicBezTo>
                      <a:pt x="18826411" y="13922453"/>
                      <a:pt x="18826275" y="13926945"/>
                      <a:pt x="18824031" y="13930312"/>
                    </a:cubicBezTo>
                    <a:cubicBezTo>
                      <a:pt x="18822639" y="13932401"/>
                      <a:pt x="18819389" y="13932485"/>
                      <a:pt x="18816887" y="13932693"/>
                    </a:cubicBezTo>
                    <a:cubicBezTo>
                      <a:pt x="18809767" y="13933286"/>
                      <a:pt x="18804983" y="13932693"/>
                      <a:pt x="18802599" y="13932693"/>
                    </a:cubicBezTo>
                    <a:cubicBezTo>
                      <a:pt x="18797045" y="13927931"/>
                      <a:pt x="18791731" y="13922868"/>
                      <a:pt x="18785931" y="13918406"/>
                    </a:cubicBezTo>
                    <a:cubicBezTo>
                      <a:pt x="18781395" y="13914916"/>
                      <a:pt x="18775691" y="13912929"/>
                      <a:pt x="18771643" y="13908881"/>
                    </a:cubicBezTo>
                    <a:cubicBezTo>
                      <a:pt x="18760455" y="13897689"/>
                      <a:pt x="18766369" y="13904539"/>
                      <a:pt x="18754975" y="13887450"/>
                    </a:cubicBezTo>
                    <a:cubicBezTo>
                      <a:pt x="18753387" y="13885069"/>
                      <a:pt x="18751493" y="13882866"/>
                      <a:pt x="18750213" y="13880306"/>
                    </a:cubicBezTo>
                    <a:cubicBezTo>
                      <a:pt x="18742893" y="13865665"/>
                      <a:pt x="18747415" y="13873729"/>
                      <a:pt x="18735927" y="13856493"/>
                    </a:cubicBezTo>
                    <a:lnTo>
                      <a:pt x="18731163" y="13849350"/>
                    </a:lnTo>
                    <a:cubicBezTo>
                      <a:pt x="18730367" y="13846969"/>
                      <a:pt x="18730001" y="13844400"/>
                      <a:pt x="18728783" y="13842206"/>
                    </a:cubicBezTo>
                    <a:cubicBezTo>
                      <a:pt x="18726003" y="13837202"/>
                      <a:pt x="18721067" y="13833348"/>
                      <a:pt x="18719257" y="13827918"/>
                    </a:cubicBezTo>
                    <a:cubicBezTo>
                      <a:pt x="18716583" y="13819902"/>
                      <a:pt x="18716823" y="13819492"/>
                      <a:pt x="18712115" y="13811250"/>
                    </a:cubicBezTo>
                    <a:cubicBezTo>
                      <a:pt x="18710693" y="13808765"/>
                      <a:pt x="18708515" y="13806721"/>
                      <a:pt x="18707351" y="13804106"/>
                    </a:cubicBezTo>
                    <a:cubicBezTo>
                      <a:pt x="18705311" y="13799518"/>
                      <a:pt x="18704175" y="13794581"/>
                      <a:pt x="18702587" y="13789818"/>
                    </a:cubicBezTo>
                    <a:lnTo>
                      <a:pt x="18695443" y="13768387"/>
                    </a:lnTo>
                    <a:lnTo>
                      <a:pt x="18685919" y="13739812"/>
                    </a:lnTo>
                    <a:lnTo>
                      <a:pt x="18683539" y="13732668"/>
                    </a:lnTo>
                    <a:lnTo>
                      <a:pt x="18681159" y="13725525"/>
                    </a:lnTo>
                    <a:cubicBezTo>
                      <a:pt x="18681951" y="13705681"/>
                      <a:pt x="18681423" y="13685740"/>
                      <a:pt x="18683539" y="13665993"/>
                    </a:cubicBezTo>
                    <a:cubicBezTo>
                      <a:pt x="18683843" y="13663147"/>
                      <a:pt x="18687139" y="13661465"/>
                      <a:pt x="18688299" y="13658850"/>
                    </a:cubicBezTo>
                    <a:cubicBezTo>
                      <a:pt x="18690339" y="13654262"/>
                      <a:pt x="18690279" y="13648739"/>
                      <a:pt x="18693063" y="13644562"/>
                    </a:cubicBezTo>
                    <a:lnTo>
                      <a:pt x="18702587" y="13630275"/>
                    </a:lnTo>
                    <a:cubicBezTo>
                      <a:pt x="18703383" y="13627894"/>
                      <a:pt x="18704279" y="13625545"/>
                      <a:pt x="18704971" y="13623131"/>
                    </a:cubicBezTo>
                    <a:cubicBezTo>
                      <a:pt x="18705867" y="13619984"/>
                      <a:pt x="18706203" y="13616670"/>
                      <a:pt x="18707351" y="13613606"/>
                    </a:cubicBezTo>
                    <a:cubicBezTo>
                      <a:pt x="18708595" y="13610282"/>
                      <a:pt x="18710795" y="13607377"/>
                      <a:pt x="18712115" y="13604081"/>
                    </a:cubicBezTo>
                    <a:cubicBezTo>
                      <a:pt x="18713975" y="13599420"/>
                      <a:pt x="18715287" y="13594556"/>
                      <a:pt x="18716875" y="13589793"/>
                    </a:cubicBezTo>
                    <a:cubicBezTo>
                      <a:pt x="18717669" y="13587412"/>
                      <a:pt x="18717865" y="13584738"/>
                      <a:pt x="18719257" y="13582650"/>
                    </a:cubicBezTo>
                    <a:lnTo>
                      <a:pt x="18728783" y="13568362"/>
                    </a:lnTo>
                    <a:cubicBezTo>
                      <a:pt x="18730367" y="13565981"/>
                      <a:pt x="18732639" y="13563933"/>
                      <a:pt x="18733543" y="13561218"/>
                    </a:cubicBezTo>
                    <a:cubicBezTo>
                      <a:pt x="18737737" y="13548645"/>
                      <a:pt x="18734531" y="13556165"/>
                      <a:pt x="18745451" y="13539787"/>
                    </a:cubicBezTo>
                    <a:cubicBezTo>
                      <a:pt x="18747039" y="13537406"/>
                      <a:pt x="18747499" y="13533548"/>
                      <a:pt x="18750213" y="13532643"/>
                    </a:cubicBezTo>
                    <a:lnTo>
                      <a:pt x="18757357" y="13530262"/>
                    </a:lnTo>
                    <a:close/>
                    <a:moveTo>
                      <a:pt x="24814339" y="13511688"/>
                    </a:moveTo>
                    <a:cubicBezTo>
                      <a:pt x="24826963" y="13511688"/>
                      <a:pt x="24837199" y="13521923"/>
                      <a:pt x="24837199" y="13534548"/>
                    </a:cubicBezTo>
                    <a:cubicBezTo>
                      <a:pt x="24837199" y="13547173"/>
                      <a:pt x="24826963" y="13557408"/>
                      <a:pt x="24814339" y="13557408"/>
                    </a:cubicBezTo>
                    <a:cubicBezTo>
                      <a:pt x="24801715" y="13557408"/>
                      <a:pt x="24791479" y="13547173"/>
                      <a:pt x="24791479" y="13534548"/>
                    </a:cubicBezTo>
                    <a:cubicBezTo>
                      <a:pt x="24791479" y="13521923"/>
                      <a:pt x="24801715" y="13511688"/>
                      <a:pt x="24814339" y="13511688"/>
                    </a:cubicBezTo>
                    <a:close/>
                    <a:moveTo>
                      <a:pt x="11797529" y="13486492"/>
                    </a:moveTo>
                    <a:cubicBezTo>
                      <a:pt x="11803303" y="13486544"/>
                      <a:pt x="11806845" y="13488487"/>
                      <a:pt x="11811068" y="13496925"/>
                    </a:cubicBezTo>
                    <a:cubicBezTo>
                      <a:pt x="11812190" y="13499170"/>
                      <a:pt x="11812654" y="13501687"/>
                      <a:pt x="11813447" y="13504068"/>
                    </a:cubicBezTo>
                    <a:cubicBezTo>
                      <a:pt x="11810255" y="13526403"/>
                      <a:pt x="11814180" y="13516067"/>
                      <a:pt x="11801543" y="13535025"/>
                    </a:cubicBezTo>
                    <a:cubicBezTo>
                      <a:pt x="11799955" y="13537406"/>
                      <a:pt x="11799159" y="13540581"/>
                      <a:pt x="11796779" y="13542168"/>
                    </a:cubicBezTo>
                    <a:lnTo>
                      <a:pt x="11782491" y="13551693"/>
                    </a:lnTo>
                    <a:cubicBezTo>
                      <a:pt x="11776340" y="13544515"/>
                      <a:pt x="11766597" y="13532285"/>
                      <a:pt x="11758681" y="13525500"/>
                    </a:cubicBezTo>
                    <a:cubicBezTo>
                      <a:pt x="11756508" y="13523637"/>
                      <a:pt x="11753918" y="13522325"/>
                      <a:pt x="11751537" y="13520737"/>
                    </a:cubicBezTo>
                    <a:cubicBezTo>
                      <a:pt x="11748807" y="13512546"/>
                      <a:pt x="11743556" y="13505322"/>
                      <a:pt x="11749153" y="13496925"/>
                    </a:cubicBezTo>
                    <a:cubicBezTo>
                      <a:pt x="11750743" y="13494544"/>
                      <a:pt x="11753683" y="13493324"/>
                      <a:pt x="11756297" y="13492162"/>
                    </a:cubicBezTo>
                    <a:cubicBezTo>
                      <a:pt x="11760885" y="13490123"/>
                      <a:pt x="11770586" y="13487400"/>
                      <a:pt x="11770586" y="13487400"/>
                    </a:cubicBezTo>
                    <a:cubicBezTo>
                      <a:pt x="11783740" y="13488277"/>
                      <a:pt x="11791752" y="13486439"/>
                      <a:pt x="11797529" y="13486492"/>
                    </a:cubicBezTo>
                    <a:close/>
                    <a:moveTo>
                      <a:pt x="15903759" y="13441043"/>
                    </a:moveTo>
                    <a:cubicBezTo>
                      <a:pt x="15916385" y="13441043"/>
                      <a:pt x="15926619" y="13451278"/>
                      <a:pt x="15926619" y="13463903"/>
                    </a:cubicBezTo>
                    <a:cubicBezTo>
                      <a:pt x="15926619" y="13476528"/>
                      <a:pt x="15916385" y="13486763"/>
                      <a:pt x="15903759" y="13486763"/>
                    </a:cubicBezTo>
                    <a:cubicBezTo>
                      <a:pt x="15891137" y="13486763"/>
                      <a:pt x="15880899" y="13476528"/>
                      <a:pt x="15880899" y="13463903"/>
                    </a:cubicBezTo>
                    <a:cubicBezTo>
                      <a:pt x="15880899" y="13451278"/>
                      <a:pt x="15891137" y="13441043"/>
                      <a:pt x="15903759" y="13441043"/>
                    </a:cubicBezTo>
                    <a:close/>
                    <a:moveTo>
                      <a:pt x="15815656" y="13426755"/>
                    </a:moveTo>
                    <a:cubicBezTo>
                      <a:pt x="15828279" y="13426755"/>
                      <a:pt x="15838517" y="13436990"/>
                      <a:pt x="15838517" y="13449615"/>
                    </a:cubicBezTo>
                    <a:cubicBezTo>
                      <a:pt x="15838517" y="13462240"/>
                      <a:pt x="15828279" y="13472475"/>
                      <a:pt x="15815656" y="13472475"/>
                    </a:cubicBezTo>
                    <a:cubicBezTo>
                      <a:pt x="15803028" y="13472475"/>
                      <a:pt x="15792796" y="13462240"/>
                      <a:pt x="15792796" y="13449615"/>
                    </a:cubicBezTo>
                    <a:cubicBezTo>
                      <a:pt x="15792796" y="13436990"/>
                      <a:pt x="15803028" y="13426755"/>
                      <a:pt x="15815656" y="13426755"/>
                    </a:cubicBezTo>
                    <a:close/>
                    <a:moveTo>
                      <a:pt x="11639725" y="13421200"/>
                    </a:moveTo>
                    <a:cubicBezTo>
                      <a:pt x="11652349" y="13421200"/>
                      <a:pt x="11662584" y="13431435"/>
                      <a:pt x="11662584" y="13444060"/>
                    </a:cubicBezTo>
                    <a:cubicBezTo>
                      <a:pt x="11662584" y="13456685"/>
                      <a:pt x="11652349" y="13466920"/>
                      <a:pt x="11639725" y="13466920"/>
                    </a:cubicBezTo>
                    <a:cubicBezTo>
                      <a:pt x="11627099" y="13466920"/>
                      <a:pt x="11616865" y="13456685"/>
                      <a:pt x="11616865" y="13444060"/>
                    </a:cubicBezTo>
                    <a:cubicBezTo>
                      <a:pt x="11616865" y="13431435"/>
                      <a:pt x="11627099" y="13421200"/>
                      <a:pt x="11639725" y="13421200"/>
                    </a:cubicBezTo>
                    <a:close/>
                    <a:moveTo>
                      <a:pt x="14451870" y="13420725"/>
                    </a:moveTo>
                    <a:cubicBezTo>
                      <a:pt x="14472505" y="13421519"/>
                      <a:pt x="14493220" y="13421178"/>
                      <a:pt x="14513779" y="13423106"/>
                    </a:cubicBezTo>
                    <a:cubicBezTo>
                      <a:pt x="14518779" y="13423575"/>
                      <a:pt x="14528070" y="13427868"/>
                      <a:pt x="14528070" y="13427868"/>
                    </a:cubicBezTo>
                    <a:cubicBezTo>
                      <a:pt x="14530449" y="13429456"/>
                      <a:pt x="14533421" y="13430396"/>
                      <a:pt x="14535210" y="13432631"/>
                    </a:cubicBezTo>
                    <a:cubicBezTo>
                      <a:pt x="14536779" y="13434591"/>
                      <a:pt x="14536201" y="13437686"/>
                      <a:pt x="14537593" y="13439775"/>
                    </a:cubicBezTo>
                    <a:cubicBezTo>
                      <a:pt x="14539462" y="13442577"/>
                      <a:pt x="14542354" y="13444537"/>
                      <a:pt x="14544738" y="13446918"/>
                    </a:cubicBezTo>
                    <a:cubicBezTo>
                      <a:pt x="14545529" y="13449299"/>
                      <a:pt x="14545550" y="13452102"/>
                      <a:pt x="14547117" y="13454062"/>
                    </a:cubicBezTo>
                    <a:cubicBezTo>
                      <a:pt x="14559429" y="13469451"/>
                      <a:pt x="14550657" y="13448012"/>
                      <a:pt x="14556645" y="13465968"/>
                    </a:cubicBezTo>
                    <a:cubicBezTo>
                      <a:pt x="14555905" y="13469668"/>
                      <a:pt x="14554951" y="13482293"/>
                      <a:pt x="14549501" y="13485018"/>
                    </a:cubicBezTo>
                    <a:cubicBezTo>
                      <a:pt x="14544476" y="13487531"/>
                      <a:pt x="14531642" y="13485018"/>
                      <a:pt x="14528070" y="13485018"/>
                    </a:cubicBezTo>
                    <a:cubicBezTo>
                      <a:pt x="14519339" y="13484224"/>
                      <a:pt x="14510507" y="13484160"/>
                      <a:pt x="14501874" y="13482637"/>
                    </a:cubicBezTo>
                    <a:cubicBezTo>
                      <a:pt x="14496932" y="13481765"/>
                      <a:pt x="14492351" y="13479463"/>
                      <a:pt x="14487588" y="13477875"/>
                    </a:cubicBezTo>
                    <a:lnTo>
                      <a:pt x="14480441" y="13475493"/>
                    </a:lnTo>
                    <a:cubicBezTo>
                      <a:pt x="14474838" y="13469888"/>
                      <a:pt x="14466608" y="13460724"/>
                      <a:pt x="14459013" y="13458825"/>
                    </a:cubicBezTo>
                    <a:cubicBezTo>
                      <a:pt x="14447052" y="13455834"/>
                      <a:pt x="14452590" y="13457478"/>
                      <a:pt x="14442345" y="13454062"/>
                    </a:cubicBezTo>
                    <a:cubicBezTo>
                      <a:pt x="14440755" y="13451681"/>
                      <a:pt x="14438860" y="13449478"/>
                      <a:pt x="14437582" y="13446918"/>
                    </a:cubicBezTo>
                    <a:cubicBezTo>
                      <a:pt x="14434673" y="13441105"/>
                      <a:pt x="14432860" y="13430880"/>
                      <a:pt x="14437582" y="13425487"/>
                    </a:cubicBezTo>
                    <a:cubicBezTo>
                      <a:pt x="14440887" y="13421709"/>
                      <a:pt x="14451870" y="13420725"/>
                      <a:pt x="14451870" y="13420725"/>
                    </a:cubicBezTo>
                    <a:close/>
                    <a:moveTo>
                      <a:pt x="15863283" y="13383893"/>
                    </a:moveTo>
                    <a:cubicBezTo>
                      <a:pt x="15875905" y="13383893"/>
                      <a:pt x="15886143" y="13394128"/>
                      <a:pt x="15886143" y="13406753"/>
                    </a:cubicBezTo>
                    <a:cubicBezTo>
                      <a:pt x="15886143" y="13419378"/>
                      <a:pt x="15875905" y="13429613"/>
                      <a:pt x="15863283" y="13429613"/>
                    </a:cubicBezTo>
                    <a:cubicBezTo>
                      <a:pt x="15850658" y="13429613"/>
                      <a:pt x="15840423" y="13419378"/>
                      <a:pt x="15840423" y="13406753"/>
                    </a:cubicBezTo>
                    <a:cubicBezTo>
                      <a:pt x="15840423" y="13394128"/>
                      <a:pt x="15850658" y="13383893"/>
                      <a:pt x="15863283" y="13383893"/>
                    </a:cubicBezTo>
                    <a:close/>
                    <a:moveTo>
                      <a:pt x="24816719" y="13349763"/>
                    </a:moveTo>
                    <a:cubicBezTo>
                      <a:pt x="24829347" y="13349763"/>
                      <a:pt x="24839579" y="13359998"/>
                      <a:pt x="24839579" y="13372623"/>
                    </a:cubicBezTo>
                    <a:cubicBezTo>
                      <a:pt x="24839579" y="13385248"/>
                      <a:pt x="24829347" y="13395483"/>
                      <a:pt x="24816719" y="13395483"/>
                    </a:cubicBezTo>
                    <a:cubicBezTo>
                      <a:pt x="24804095" y="13395483"/>
                      <a:pt x="24793859" y="13385248"/>
                      <a:pt x="24793859" y="13372623"/>
                    </a:cubicBezTo>
                    <a:cubicBezTo>
                      <a:pt x="24793859" y="13359998"/>
                      <a:pt x="24804095" y="13349763"/>
                      <a:pt x="24816719" y="13349763"/>
                    </a:cubicBezTo>
                    <a:close/>
                    <a:moveTo>
                      <a:pt x="15779935" y="13348174"/>
                    </a:moveTo>
                    <a:cubicBezTo>
                      <a:pt x="15792562" y="13348174"/>
                      <a:pt x="15802795" y="13358409"/>
                      <a:pt x="15802795" y="13371034"/>
                    </a:cubicBezTo>
                    <a:cubicBezTo>
                      <a:pt x="15802795" y="13383659"/>
                      <a:pt x="15792562" y="13393894"/>
                      <a:pt x="15779935" y="13393894"/>
                    </a:cubicBezTo>
                    <a:cubicBezTo>
                      <a:pt x="15767311" y="13393894"/>
                      <a:pt x="15757075" y="13383659"/>
                      <a:pt x="15757075" y="13371034"/>
                    </a:cubicBezTo>
                    <a:cubicBezTo>
                      <a:pt x="15757075" y="13358409"/>
                      <a:pt x="15767311" y="13348174"/>
                      <a:pt x="15779935" y="13348174"/>
                    </a:cubicBezTo>
                    <a:close/>
                    <a:moveTo>
                      <a:pt x="22399747" y="13285469"/>
                    </a:moveTo>
                    <a:cubicBezTo>
                      <a:pt x="22412371" y="13285469"/>
                      <a:pt x="22422607" y="13295704"/>
                      <a:pt x="22422607" y="13308329"/>
                    </a:cubicBezTo>
                    <a:cubicBezTo>
                      <a:pt x="22422607" y="13320954"/>
                      <a:pt x="22412371" y="13331189"/>
                      <a:pt x="22399747" y="13331189"/>
                    </a:cubicBezTo>
                    <a:cubicBezTo>
                      <a:pt x="22387123" y="13331189"/>
                      <a:pt x="22376887" y="13320954"/>
                      <a:pt x="22376887" y="13308329"/>
                    </a:cubicBezTo>
                    <a:cubicBezTo>
                      <a:pt x="22376887" y="13295704"/>
                      <a:pt x="22387123" y="13285469"/>
                      <a:pt x="22399747" y="13285469"/>
                    </a:cubicBezTo>
                    <a:close/>
                    <a:moveTo>
                      <a:pt x="16508602" y="13224349"/>
                    </a:moveTo>
                    <a:cubicBezTo>
                      <a:pt x="16521228" y="13224349"/>
                      <a:pt x="16531462" y="13234584"/>
                      <a:pt x="16531462" y="13247209"/>
                    </a:cubicBezTo>
                    <a:cubicBezTo>
                      <a:pt x="16531462" y="13259834"/>
                      <a:pt x="16521228" y="13270069"/>
                      <a:pt x="16508602" y="13270069"/>
                    </a:cubicBezTo>
                    <a:cubicBezTo>
                      <a:pt x="16495977" y="13270069"/>
                      <a:pt x="16485742" y="13259834"/>
                      <a:pt x="16485742" y="13247209"/>
                    </a:cubicBezTo>
                    <a:cubicBezTo>
                      <a:pt x="16485742" y="13234584"/>
                      <a:pt x="16495977" y="13224349"/>
                      <a:pt x="16508602" y="13224349"/>
                    </a:cubicBezTo>
                    <a:close/>
                    <a:moveTo>
                      <a:pt x="20387719" y="13223557"/>
                    </a:moveTo>
                    <a:cubicBezTo>
                      <a:pt x="20400343" y="13223557"/>
                      <a:pt x="20410579" y="13233792"/>
                      <a:pt x="20410579" y="13246417"/>
                    </a:cubicBezTo>
                    <a:cubicBezTo>
                      <a:pt x="20410579" y="13259042"/>
                      <a:pt x="20400343" y="13269277"/>
                      <a:pt x="20387719" y="13269277"/>
                    </a:cubicBezTo>
                    <a:cubicBezTo>
                      <a:pt x="20375095" y="13269277"/>
                      <a:pt x="20364859" y="13259042"/>
                      <a:pt x="20364859" y="13246417"/>
                    </a:cubicBezTo>
                    <a:cubicBezTo>
                      <a:pt x="20364859" y="13233792"/>
                      <a:pt x="20375095" y="13223557"/>
                      <a:pt x="20387719" y="13223557"/>
                    </a:cubicBezTo>
                    <a:close/>
                    <a:moveTo>
                      <a:pt x="24266651" y="13168789"/>
                    </a:moveTo>
                    <a:cubicBezTo>
                      <a:pt x="24279279" y="13168789"/>
                      <a:pt x="24289511" y="13179024"/>
                      <a:pt x="24289511" y="13191649"/>
                    </a:cubicBezTo>
                    <a:cubicBezTo>
                      <a:pt x="24289511" y="13204274"/>
                      <a:pt x="24279279" y="13214509"/>
                      <a:pt x="24266651" y="13214509"/>
                    </a:cubicBezTo>
                    <a:cubicBezTo>
                      <a:pt x="24254027" y="13214509"/>
                      <a:pt x="24243791" y="13204274"/>
                      <a:pt x="24243791" y="13191649"/>
                    </a:cubicBezTo>
                    <a:cubicBezTo>
                      <a:pt x="24243791" y="13179024"/>
                      <a:pt x="24254027" y="13168789"/>
                      <a:pt x="24266651" y="13168789"/>
                    </a:cubicBezTo>
                    <a:close/>
                    <a:moveTo>
                      <a:pt x="18446931" y="13155293"/>
                    </a:moveTo>
                    <a:cubicBezTo>
                      <a:pt x="18459557" y="13155293"/>
                      <a:pt x="18469791" y="13165528"/>
                      <a:pt x="18469791" y="13178153"/>
                    </a:cubicBezTo>
                    <a:cubicBezTo>
                      <a:pt x="18469791" y="13190778"/>
                      <a:pt x="18459557" y="13201013"/>
                      <a:pt x="18446931" y="13201013"/>
                    </a:cubicBezTo>
                    <a:cubicBezTo>
                      <a:pt x="18434307" y="13201013"/>
                      <a:pt x="18424071" y="13190778"/>
                      <a:pt x="18424071" y="13178153"/>
                    </a:cubicBezTo>
                    <a:cubicBezTo>
                      <a:pt x="18424071" y="13165528"/>
                      <a:pt x="18434307" y="13155293"/>
                      <a:pt x="18446931" y="13155293"/>
                    </a:cubicBezTo>
                    <a:close/>
                    <a:moveTo>
                      <a:pt x="16143476" y="13144974"/>
                    </a:moveTo>
                    <a:cubicBezTo>
                      <a:pt x="16156102" y="13144974"/>
                      <a:pt x="16166337" y="13155209"/>
                      <a:pt x="16166337" y="13167834"/>
                    </a:cubicBezTo>
                    <a:cubicBezTo>
                      <a:pt x="16166337" y="13180459"/>
                      <a:pt x="16156102" y="13190694"/>
                      <a:pt x="16143476" y="13190694"/>
                    </a:cubicBezTo>
                    <a:cubicBezTo>
                      <a:pt x="16130853" y="13190694"/>
                      <a:pt x="16120616" y="13180459"/>
                      <a:pt x="16120616" y="13167834"/>
                    </a:cubicBezTo>
                    <a:cubicBezTo>
                      <a:pt x="16120616" y="13155209"/>
                      <a:pt x="16130853" y="13144974"/>
                      <a:pt x="16143476" y="13144974"/>
                    </a:cubicBezTo>
                    <a:close/>
                    <a:moveTo>
                      <a:pt x="16003776" y="13138624"/>
                    </a:moveTo>
                    <a:cubicBezTo>
                      <a:pt x="16016402" y="13138624"/>
                      <a:pt x="16026636" y="13148859"/>
                      <a:pt x="16026636" y="13161484"/>
                    </a:cubicBezTo>
                    <a:cubicBezTo>
                      <a:pt x="16026636" y="13174109"/>
                      <a:pt x="16016402" y="13184344"/>
                      <a:pt x="16003776" y="13184344"/>
                    </a:cubicBezTo>
                    <a:cubicBezTo>
                      <a:pt x="15991151" y="13184344"/>
                      <a:pt x="15980916" y="13174109"/>
                      <a:pt x="15980916" y="13161484"/>
                    </a:cubicBezTo>
                    <a:cubicBezTo>
                      <a:pt x="15980916" y="13148859"/>
                      <a:pt x="15991151" y="13138624"/>
                      <a:pt x="16003776" y="13138624"/>
                    </a:cubicBezTo>
                    <a:close/>
                    <a:moveTo>
                      <a:pt x="22171259" y="13080682"/>
                    </a:moveTo>
                    <a:cubicBezTo>
                      <a:pt x="22183879" y="13080682"/>
                      <a:pt x="22194115" y="13090917"/>
                      <a:pt x="22194115" y="13103542"/>
                    </a:cubicBezTo>
                    <a:cubicBezTo>
                      <a:pt x="22194115" y="13116167"/>
                      <a:pt x="22183879" y="13126402"/>
                      <a:pt x="22171259" y="13126402"/>
                    </a:cubicBezTo>
                    <a:cubicBezTo>
                      <a:pt x="22158635" y="13126402"/>
                      <a:pt x="22148399" y="13116167"/>
                      <a:pt x="22148399" y="13103542"/>
                    </a:cubicBezTo>
                    <a:cubicBezTo>
                      <a:pt x="22148399" y="13090917"/>
                      <a:pt x="22158635" y="13080682"/>
                      <a:pt x="22171259" y="13080682"/>
                    </a:cubicBezTo>
                    <a:close/>
                    <a:moveTo>
                      <a:pt x="23504655" y="13066396"/>
                    </a:moveTo>
                    <a:cubicBezTo>
                      <a:pt x="23517279" y="13066396"/>
                      <a:pt x="23527515" y="13076631"/>
                      <a:pt x="23527515" y="13089256"/>
                    </a:cubicBezTo>
                    <a:cubicBezTo>
                      <a:pt x="23527515" y="13101881"/>
                      <a:pt x="23517279" y="13112116"/>
                      <a:pt x="23504655" y="13112116"/>
                    </a:cubicBezTo>
                    <a:cubicBezTo>
                      <a:pt x="23492027" y="13112116"/>
                      <a:pt x="23481791" y="13101881"/>
                      <a:pt x="23481791" y="13089256"/>
                    </a:cubicBezTo>
                    <a:cubicBezTo>
                      <a:pt x="23481791" y="13076631"/>
                      <a:pt x="23492027" y="13066396"/>
                      <a:pt x="23504655" y="13066396"/>
                    </a:cubicBezTo>
                    <a:close/>
                    <a:moveTo>
                      <a:pt x="18592049" y="13066395"/>
                    </a:moveTo>
                    <a:cubicBezTo>
                      <a:pt x="18604675" y="13066395"/>
                      <a:pt x="18614909" y="13076630"/>
                      <a:pt x="18614909" y="13089255"/>
                    </a:cubicBezTo>
                    <a:cubicBezTo>
                      <a:pt x="18614909" y="13101880"/>
                      <a:pt x="18604675" y="13112115"/>
                      <a:pt x="18592049" y="13112115"/>
                    </a:cubicBezTo>
                    <a:cubicBezTo>
                      <a:pt x="18579423" y="13112115"/>
                      <a:pt x="18569189" y="13101880"/>
                      <a:pt x="18569189" y="13089255"/>
                    </a:cubicBezTo>
                    <a:cubicBezTo>
                      <a:pt x="18569189" y="13076630"/>
                      <a:pt x="18579423" y="13066395"/>
                      <a:pt x="18592049" y="13066395"/>
                    </a:cubicBezTo>
                    <a:close/>
                    <a:moveTo>
                      <a:pt x="3577022" y="13008293"/>
                    </a:moveTo>
                    <a:cubicBezTo>
                      <a:pt x="3589647" y="13008293"/>
                      <a:pt x="3599882" y="13018528"/>
                      <a:pt x="3599882" y="13031153"/>
                    </a:cubicBezTo>
                    <a:cubicBezTo>
                      <a:pt x="3599882" y="13043778"/>
                      <a:pt x="3589647" y="13054013"/>
                      <a:pt x="3577022" y="13054013"/>
                    </a:cubicBezTo>
                    <a:cubicBezTo>
                      <a:pt x="3564400" y="13054013"/>
                      <a:pt x="3554162" y="13043778"/>
                      <a:pt x="3554162" y="13031153"/>
                    </a:cubicBezTo>
                    <a:cubicBezTo>
                      <a:pt x="3554162" y="13018528"/>
                      <a:pt x="3564400" y="13008293"/>
                      <a:pt x="3577022" y="13008293"/>
                    </a:cubicBezTo>
                    <a:close/>
                    <a:moveTo>
                      <a:pt x="21044943" y="13004482"/>
                    </a:moveTo>
                    <a:cubicBezTo>
                      <a:pt x="21057567" y="13004482"/>
                      <a:pt x="21067803" y="13014717"/>
                      <a:pt x="21067803" y="13027342"/>
                    </a:cubicBezTo>
                    <a:cubicBezTo>
                      <a:pt x="21067803" y="13039967"/>
                      <a:pt x="21057567" y="13050202"/>
                      <a:pt x="21044943" y="13050202"/>
                    </a:cubicBezTo>
                    <a:cubicBezTo>
                      <a:pt x="21032315" y="13050202"/>
                      <a:pt x="21022083" y="13039967"/>
                      <a:pt x="21022083" y="13027342"/>
                    </a:cubicBezTo>
                    <a:cubicBezTo>
                      <a:pt x="21022083" y="13014717"/>
                      <a:pt x="21032315" y="13004482"/>
                      <a:pt x="21044943" y="13004482"/>
                    </a:cubicBezTo>
                    <a:close/>
                    <a:moveTo>
                      <a:pt x="22728363" y="12959239"/>
                    </a:moveTo>
                    <a:cubicBezTo>
                      <a:pt x="22740989" y="12959239"/>
                      <a:pt x="22751223" y="12969474"/>
                      <a:pt x="22751223" y="12982099"/>
                    </a:cubicBezTo>
                    <a:cubicBezTo>
                      <a:pt x="22751223" y="12994724"/>
                      <a:pt x="22740989" y="13004959"/>
                      <a:pt x="22728363" y="13004959"/>
                    </a:cubicBezTo>
                    <a:cubicBezTo>
                      <a:pt x="22715737" y="13004959"/>
                      <a:pt x="22705503" y="12994724"/>
                      <a:pt x="22705503" y="12982099"/>
                    </a:cubicBezTo>
                    <a:cubicBezTo>
                      <a:pt x="22705503" y="12969474"/>
                      <a:pt x="22715737" y="12959239"/>
                      <a:pt x="22728363" y="12959239"/>
                    </a:cubicBezTo>
                    <a:close/>
                    <a:moveTo>
                      <a:pt x="20468681" y="12952094"/>
                    </a:moveTo>
                    <a:cubicBezTo>
                      <a:pt x="20481307" y="12952094"/>
                      <a:pt x="20491541" y="12962329"/>
                      <a:pt x="20491541" y="12974954"/>
                    </a:cubicBezTo>
                    <a:cubicBezTo>
                      <a:pt x="20491541" y="12987579"/>
                      <a:pt x="20481307" y="12997814"/>
                      <a:pt x="20468681" y="12997814"/>
                    </a:cubicBezTo>
                    <a:cubicBezTo>
                      <a:pt x="20456055" y="12997814"/>
                      <a:pt x="20445821" y="12987579"/>
                      <a:pt x="20445821" y="12974954"/>
                    </a:cubicBezTo>
                    <a:cubicBezTo>
                      <a:pt x="20445821" y="12962329"/>
                      <a:pt x="20456055" y="12952094"/>
                      <a:pt x="20468681" y="12952094"/>
                    </a:cubicBezTo>
                    <a:close/>
                    <a:moveTo>
                      <a:pt x="24666703" y="12949713"/>
                    </a:moveTo>
                    <a:cubicBezTo>
                      <a:pt x="24679327" y="12949713"/>
                      <a:pt x="24689563" y="12959948"/>
                      <a:pt x="24689563" y="12972573"/>
                    </a:cubicBezTo>
                    <a:cubicBezTo>
                      <a:pt x="24689563" y="12985198"/>
                      <a:pt x="24679327" y="12995433"/>
                      <a:pt x="24666703" y="12995433"/>
                    </a:cubicBezTo>
                    <a:cubicBezTo>
                      <a:pt x="24654075" y="12995433"/>
                      <a:pt x="24643843" y="12985198"/>
                      <a:pt x="24643843" y="12972573"/>
                    </a:cubicBezTo>
                    <a:cubicBezTo>
                      <a:pt x="24643843" y="12959948"/>
                      <a:pt x="24654075" y="12949713"/>
                      <a:pt x="24666703" y="12949713"/>
                    </a:cubicBezTo>
                    <a:close/>
                    <a:moveTo>
                      <a:pt x="24359519" y="12925901"/>
                    </a:moveTo>
                    <a:cubicBezTo>
                      <a:pt x="24372147" y="12925901"/>
                      <a:pt x="24382379" y="12936136"/>
                      <a:pt x="24382379" y="12948761"/>
                    </a:cubicBezTo>
                    <a:cubicBezTo>
                      <a:pt x="24382379" y="12961386"/>
                      <a:pt x="24372147" y="12971621"/>
                      <a:pt x="24359519" y="12971621"/>
                    </a:cubicBezTo>
                    <a:cubicBezTo>
                      <a:pt x="24346895" y="12971621"/>
                      <a:pt x="24336659" y="12961386"/>
                      <a:pt x="24336659" y="12948761"/>
                    </a:cubicBezTo>
                    <a:cubicBezTo>
                      <a:pt x="24336659" y="12936136"/>
                      <a:pt x="24346895" y="12925901"/>
                      <a:pt x="24359519" y="12925901"/>
                    </a:cubicBezTo>
                    <a:close/>
                    <a:moveTo>
                      <a:pt x="14448557" y="12922872"/>
                    </a:moveTo>
                    <a:lnTo>
                      <a:pt x="14594865" y="13039915"/>
                    </a:lnTo>
                    <a:lnTo>
                      <a:pt x="14733853" y="13025285"/>
                    </a:lnTo>
                    <a:lnTo>
                      <a:pt x="14763111" y="13076491"/>
                    </a:lnTo>
                    <a:lnTo>
                      <a:pt x="14763111" y="13156958"/>
                    </a:lnTo>
                    <a:lnTo>
                      <a:pt x="14953309" y="13317893"/>
                    </a:lnTo>
                    <a:lnTo>
                      <a:pt x="15070352" y="13486142"/>
                    </a:lnTo>
                    <a:lnTo>
                      <a:pt x="15099610" y="13508088"/>
                    </a:lnTo>
                    <a:lnTo>
                      <a:pt x="15128871" y="13449566"/>
                    </a:lnTo>
                    <a:lnTo>
                      <a:pt x="15172763" y="13530033"/>
                    </a:lnTo>
                    <a:lnTo>
                      <a:pt x="15180080" y="13573925"/>
                    </a:lnTo>
                    <a:lnTo>
                      <a:pt x="15333700" y="13727544"/>
                    </a:lnTo>
                    <a:lnTo>
                      <a:pt x="15355643" y="13815326"/>
                    </a:lnTo>
                    <a:lnTo>
                      <a:pt x="15458056" y="13764120"/>
                    </a:lnTo>
                    <a:lnTo>
                      <a:pt x="15443425" y="13961630"/>
                    </a:lnTo>
                    <a:lnTo>
                      <a:pt x="15487317" y="14005521"/>
                    </a:lnTo>
                    <a:lnTo>
                      <a:pt x="15575099" y="14027467"/>
                    </a:lnTo>
                    <a:lnTo>
                      <a:pt x="15575099" y="14137195"/>
                    </a:lnTo>
                    <a:lnTo>
                      <a:pt x="15750665" y="14217662"/>
                    </a:lnTo>
                    <a:lnTo>
                      <a:pt x="15743350" y="14363966"/>
                    </a:lnTo>
                    <a:lnTo>
                      <a:pt x="15801869" y="14532216"/>
                    </a:lnTo>
                    <a:lnTo>
                      <a:pt x="15823816" y="14634629"/>
                    </a:lnTo>
                    <a:lnTo>
                      <a:pt x="15743350" y="14722411"/>
                    </a:lnTo>
                    <a:lnTo>
                      <a:pt x="15706773" y="14678520"/>
                    </a:lnTo>
                    <a:lnTo>
                      <a:pt x="15633623" y="14678520"/>
                    </a:lnTo>
                    <a:lnTo>
                      <a:pt x="15553154" y="14707781"/>
                    </a:lnTo>
                    <a:lnTo>
                      <a:pt x="15516580" y="14605368"/>
                    </a:lnTo>
                    <a:lnTo>
                      <a:pt x="15267863" y="14422488"/>
                    </a:lnTo>
                    <a:lnTo>
                      <a:pt x="15172763" y="14224977"/>
                    </a:lnTo>
                    <a:lnTo>
                      <a:pt x="15084983" y="14122566"/>
                    </a:lnTo>
                    <a:lnTo>
                      <a:pt x="15048407" y="13888478"/>
                    </a:lnTo>
                    <a:lnTo>
                      <a:pt x="14931364" y="13764120"/>
                    </a:lnTo>
                    <a:lnTo>
                      <a:pt x="14807003" y="13669022"/>
                    </a:lnTo>
                    <a:lnTo>
                      <a:pt x="14887472" y="13551979"/>
                    </a:lnTo>
                    <a:lnTo>
                      <a:pt x="14828948" y="13486142"/>
                    </a:lnTo>
                    <a:lnTo>
                      <a:pt x="14748484" y="13500773"/>
                    </a:lnTo>
                    <a:lnTo>
                      <a:pt x="14719221" y="13456881"/>
                    </a:lnTo>
                    <a:lnTo>
                      <a:pt x="14719221" y="13369099"/>
                    </a:lnTo>
                    <a:lnTo>
                      <a:pt x="14404667" y="13025285"/>
                    </a:lnTo>
                    <a:lnTo>
                      <a:pt x="14448557" y="12922872"/>
                    </a:lnTo>
                    <a:close/>
                    <a:moveTo>
                      <a:pt x="11694491" y="12918756"/>
                    </a:moveTo>
                    <a:cubicBezTo>
                      <a:pt x="11707117" y="12918756"/>
                      <a:pt x="11717355" y="12928991"/>
                      <a:pt x="11717355" y="12941616"/>
                    </a:cubicBezTo>
                    <a:cubicBezTo>
                      <a:pt x="11717355" y="12954241"/>
                      <a:pt x="11707117" y="12964476"/>
                      <a:pt x="11694491" y="12964476"/>
                    </a:cubicBezTo>
                    <a:cubicBezTo>
                      <a:pt x="11681869" y="12964476"/>
                      <a:pt x="11671633" y="12954241"/>
                      <a:pt x="11671633" y="12941616"/>
                    </a:cubicBezTo>
                    <a:cubicBezTo>
                      <a:pt x="11671633" y="12928991"/>
                      <a:pt x="11681869" y="12918756"/>
                      <a:pt x="11694491" y="12918756"/>
                    </a:cubicBezTo>
                    <a:close/>
                    <a:moveTo>
                      <a:pt x="19357223" y="12910820"/>
                    </a:moveTo>
                    <a:cubicBezTo>
                      <a:pt x="19369847" y="12910820"/>
                      <a:pt x="19380083" y="12921055"/>
                      <a:pt x="19380083" y="12933680"/>
                    </a:cubicBezTo>
                    <a:cubicBezTo>
                      <a:pt x="19380083" y="12946305"/>
                      <a:pt x="19369847" y="12956540"/>
                      <a:pt x="19357223" y="12956540"/>
                    </a:cubicBezTo>
                    <a:cubicBezTo>
                      <a:pt x="19344597" y="12956540"/>
                      <a:pt x="19334363" y="12946305"/>
                      <a:pt x="19334363" y="12933680"/>
                    </a:cubicBezTo>
                    <a:cubicBezTo>
                      <a:pt x="19334363" y="12921055"/>
                      <a:pt x="19344597" y="12910820"/>
                      <a:pt x="19357223" y="12910820"/>
                    </a:cubicBezTo>
                    <a:close/>
                    <a:moveTo>
                      <a:pt x="23083171" y="12833033"/>
                    </a:moveTo>
                    <a:cubicBezTo>
                      <a:pt x="23095799" y="12833033"/>
                      <a:pt x="23106031" y="12843268"/>
                      <a:pt x="23106031" y="12855893"/>
                    </a:cubicBezTo>
                    <a:cubicBezTo>
                      <a:pt x="23106031" y="12868518"/>
                      <a:pt x="23095799" y="12878753"/>
                      <a:pt x="23083171" y="12878753"/>
                    </a:cubicBezTo>
                    <a:cubicBezTo>
                      <a:pt x="23070547" y="12878753"/>
                      <a:pt x="23060311" y="12868518"/>
                      <a:pt x="23060311" y="12855893"/>
                    </a:cubicBezTo>
                    <a:cubicBezTo>
                      <a:pt x="23060311" y="12843268"/>
                      <a:pt x="23070547" y="12833033"/>
                      <a:pt x="23083171" y="12833033"/>
                    </a:cubicBezTo>
                    <a:close/>
                    <a:moveTo>
                      <a:pt x="22116487" y="12821126"/>
                    </a:moveTo>
                    <a:cubicBezTo>
                      <a:pt x="22129117" y="12821126"/>
                      <a:pt x="22139347" y="12831361"/>
                      <a:pt x="22139347" y="12843986"/>
                    </a:cubicBezTo>
                    <a:cubicBezTo>
                      <a:pt x="22139347" y="12856611"/>
                      <a:pt x="22129117" y="12866846"/>
                      <a:pt x="22116487" y="12866846"/>
                    </a:cubicBezTo>
                    <a:cubicBezTo>
                      <a:pt x="22103863" y="12866846"/>
                      <a:pt x="22093627" y="12856611"/>
                      <a:pt x="22093627" y="12843986"/>
                    </a:cubicBezTo>
                    <a:cubicBezTo>
                      <a:pt x="22093627" y="12831361"/>
                      <a:pt x="22103863" y="12821126"/>
                      <a:pt x="22116487" y="12821126"/>
                    </a:cubicBezTo>
                    <a:close/>
                    <a:moveTo>
                      <a:pt x="16651477" y="12811599"/>
                    </a:moveTo>
                    <a:cubicBezTo>
                      <a:pt x="16664103" y="12811599"/>
                      <a:pt x="16674337" y="12821834"/>
                      <a:pt x="16674337" y="12834459"/>
                    </a:cubicBezTo>
                    <a:cubicBezTo>
                      <a:pt x="16674337" y="12847084"/>
                      <a:pt x="16664103" y="12857319"/>
                      <a:pt x="16651477" y="12857319"/>
                    </a:cubicBezTo>
                    <a:cubicBezTo>
                      <a:pt x="16638855" y="12857319"/>
                      <a:pt x="16628617" y="12847084"/>
                      <a:pt x="16628617" y="12834459"/>
                    </a:cubicBezTo>
                    <a:cubicBezTo>
                      <a:pt x="16628617" y="12821834"/>
                      <a:pt x="16638855" y="12811599"/>
                      <a:pt x="16651477" y="12811599"/>
                    </a:cubicBezTo>
                    <a:close/>
                    <a:moveTo>
                      <a:pt x="22766463" y="12794933"/>
                    </a:moveTo>
                    <a:cubicBezTo>
                      <a:pt x="22779087" y="12794933"/>
                      <a:pt x="22789323" y="12805168"/>
                      <a:pt x="22789323" y="12817793"/>
                    </a:cubicBezTo>
                    <a:cubicBezTo>
                      <a:pt x="22789323" y="12830418"/>
                      <a:pt x="22779087" y="12840653"/>
                      <a:pt x="22766463" y="12840653"/>
                    </a:cubicBezTo>
                    <a:cubicBezTo>
                      <a:pt x="22753837" y="12840653"/>
                      <a:pt x="22743603" y="12830418"/>
                      <a:pt x="22743603" y="12817793"/>
                    </a:cubicBezTo>
                    <a:cubicBezTo>
                      <a:pt x="22743603" y="12805168"/>
                      <a:pt x="22753837" y="12794933"/>
                      <a:pt x="22766463" y="12794933"/>
                    </a:cubicBezTo>
                    <a:close/>
                    <a:moveTo>
                      <a:pt x="17301483" y="12783883"/>
                    </a:moveTo>
                    <a:lnTo>
                      <a:pt x="17440475" y="12981393"/>
                    </a:lnTo>
                    <a:lnTo>
                      <a:pt x="17528255" y="12966763"/>
                    </a:lnTo>
                    <a:lnTo>
                      <a:pt x="17623355" y="13069176"/>
                    </a:lnTo>
                    <a:lnTo>
                      <a:pt x="17528255" y="13061861"/>
                    </a:lnTo>
                    <a:lnTo>
                      <a:pt x="17433159" y="13047230"/>
                    </a:lnTo>
                    <a:lnTo>
                      <a:pt x="17513625" y="13142328"/>
                    </a:lnTo>
                    <a:lnTo>
                      <a:pt x="17316115" y="13288632"/>
                    </a:lnTo>
                    <a:lnTo>
                      <a:pt x="17374635" y="13486142"/>
                    </a:lnTo>
                    <a:lnTo>
                      <a:pt x="17308799" y="13508088"/>
                    </a:lnTo>
                    <a:lnTo>
                      <a:pt x="17411211" y="13551979"/>
                    </a:lnTo>
                    <a:lnTo>
                      <a:pt x="17550203" y="13690968"/>
                    </a:lnTo>
                    <a:lnTo>
                      <a:pt x="17433159" y="13647077"/>
                    </a:lnTo>
                    <a:lnTo>
                      <a:pt x="17308799" y="13778750"/>
                    </a:lnTo>
                    <a:lnTo>
                      <a:pt x="17301483" y="13910424"/>
                    </a:lnTo>
                    <a:lnTo>
                      <a:pt x="17199073" y="14064043"/>
                    </a:lnTo>
                    <a:lnTo>
                      <a:pt x="17206387" y="14276184"/>
                    </a:lnTo>
                    <a:lnTo>
                      <a:pt x="17001563" y="14444433"/>
                    </a:lnTo>
                    <a:lnTo>
                      <a:pt x="16877203" y="14342021"/>
                    </a:lnTo>
                    <a:lnTo>
                      <a:pt x="16760162" y="14342021"/>
                    </a:lnTo>
                    <a:lnTo>
                      <a:pt x="16738218" y="14261553"/>
                    </a:lnTo>
                    <a:lnTo>
                      <a:pt x="16606543" y="14349336"/>
                    </a:lnTo>
                    <a:lnTo>
                      <a:pt x="16548022" y="14246922"/>
                    </a:lnTo>
                    <a:lnTo>
                      <a:pt x="16401719" y="14283499"/>
                    </a:lnTo>
                    <a:lnTo>
                      <a:pt x="16335881" y="14232293"/>
                    </a:lnTo>
                    <a:lnTo>
                      <a:pt x="16335881" y="14042097"/>
                    </a:lnTo>
                    <a:lnTo>
                      <a:pt x="16174948" y="13786065"/>
                    </a:lnTo>
                    <a:lnTo>
                      <a:pt x="16160315" y="13669022"/>
                    </a:lnTo>
                    <a:lnTo>
                      <a:pt x="16284676" y="13573925"/>
                    </a:lnTo>
                    <a:lnTo>
                      <a:pt x="16379771" y="13551979"/>
                    </a:lnTo>
                    <a:lnTo>
                      <a:pt x="16533389" y="13434936"/>
                    </a:lnTo>
                    <a:lnTo>
                      <a:pt x="16657749" y="13405675"/>
                    </a:lnTo>
                    <a:lnTo>
                      <a:pt x="16760162" y="13332523"/>
                    </a:lnTo>
                    <a:lnTo>
                      <a:pt x="16789421" y="13237425"/>
                    </a:lnTo>
                    <a:lnTo>
                      <a:pt x="16935723" y="13083806"/>
                    </a:lnTo>
                    <a:lnTo>
                      <a:pt x="17067399" y="13039915"/>
                    </a:lnTo>
                    <a:lnTo>
                      <a:pt x="17140551" y="12908241"/>
                    </a:lnTo>
                    <a:lnTo>
                      <a:pt x="17301483" y="12783883"/>
                    </a:lnTo>
                    <a:close/>
                    <a:moveTo>
                      <a:pt x="11694495" y="12756831"/>
                    </a:moveTo>
                    <a:cubicBezTo>
                      <a:pt x="11707117" y="12756831"/>
                      <a:pt x="11717355" y="12767066"/>
                      <a:pt x="11717355" y="12779691"/>
                    </a:cubicBezTo>
                    <a:cubicBezTo>
                      <a:pt x="11717355" y="12792316"/>
                      <a:pt x="11707117" y="12802551"/>
                      <a:pt x="11694495" y="12802551"/>
                    </a:cubicBezTo>
                    <a:cubicBezTo>
                      <a:pt x="11681869" y="12802551"/>
                      <a:pt x="11671635" y="12792316"/>
                      <a:pt x="11671635" y="12779691"/>
                    </a:cubicBezTo>
                    <a:cubicBezTo>
                      <a:pt x="11671635" y="12767066"/>
                      <a:pt x="11681869" y="12756831"/>
                      <a:pt x="11694495" y="12756831"/>
                    </a:cubicBezTo>
                    <a:close/>
                    <a:moveTo>
                      <a:pt x="24249983" y="12749689"/>
                    </a:moveTo>
                    <a:cubicBezTo>
                      <a:pt x="24262607" y="12749689"/>
                      <a:pt x="24272843" y="12759924"/>
                      <a:pt x="24272843" y="12772549"/>
                    </a:cubicBezTo>
                    <a:cubicBezTo>
                      <a:pt x="24272843" y="12785174"/>
                      <a:pt x="24262607" y="12795409"/>
                      <a:pt x="24249983" y="12795409"/>
                    </a:cubicBezTo>
                    <a:cubicBezTo>
                      <a:pt x="24237359" y="12795409"/>
                      <a:pt x="24227123" y="12785174"/>
                      <a:pt x="24227123" y="12772549"/>
                    </a:cubicBezTo>
                    <a:cubicBezTo>
                      <a:pt x="24227123" y="12759924"/>
                      <a:pt x="24237359" y="12749689"/>
                      <a:pt x="24249983" y="12749689"/>
                    </a:cubicBezTo>
                    <a:close/>
                    <a:moveTo>
                      <a:pt x="24573835" y="12740164"/>
                    </a:moveTo>
                    <a:cubicBezTo>
                      <a:pt x="24586459" y="12740164"/>
                      <a:pt x="24596695" y="12750399"/>
                      <a:pt x="24596695" y="12763024"/>
                    </a:cubicBezTo>
                    <a:cubicBezTo>
                      <a:pt x="24596695" y="12775649"/>
                      <a:pt x="24586459" y="12785884"/>
                      <a:pt x="24573835" y="12785884"/>
                    </a:cubicBezTo>
                    <a:cubicBezTo>
                      <a:pt x="24561207" y="12785884"/>
                      <a:pt x="24550975" y="12775649"/>
                      <a:pt x="24550975" y="12763024"/>
                    </a:cubicBezTo>
                    <a:cubicBezTo>
                      <a:pt x="24550975" y="12750399"/>
                      <a:pt x="24561207" y="12740164"/>
                      <a:pt x="24573835" y="12740164"/>
                    </a:cubicBezTo>
                    <a:close/>
                    <a:moveTo>
                      <a:pt x="22449757" y="12737782"/>
                    </a:moveTo>
                    <a:cubicBezTo>
                      <a:pt x="22462379" y="12737782"/>
                      <a:pt x="22472617" y="12748017"/>
                      <a:pt x="22472617" y="12760642"/>
                    </a:cubicBezTo>
                    <a:cubicBezTo>
                      <a:pt x="22472617" y="12773267"/>
                      <a:pt x="22462379" y="12783502"/>
                      <a:pt x="22449757" y="12783502"/>
                    </a:cubicBezTo>
                    <a:cubicBezTo>
                      <a:pt x="22437135" y="12783502"/>
                      <a:pt x="22426897" y="12773267"/>
                      <a:pt x="22426897" y="12760642"/>
                    </a:cubicBezTo>
                    <a:cubicBezTo>
                      <a:pt x="22426897" y="12748017"/>
                      <a:pt x="22437135" y="12737782"/>
                      <a:pt x="22449757" y="12737782"/>
                    </a:cubicBezTo>
                    <a:close/>
                    <a:moveTo>
                      <a:pt x="16951515" y="12683012"/>
                    </a:moveTo>
                    <a:cubicBezTo>
                      <a:pt x="16964139" y="12683012"/>
                      <a:pt x="16974375" y="12693247"/>
                      <a:pt x="16974375" y="12705872"/>
                    </a:cubicBezTo>
                    <a:cubicBezTo>
                      <a:pt x="16974375" y="12718497"/>
                      <a:pt x="16964139" y="12728732"/>
                      <a:pt x="16951515" y="12728732"/>
                    </a:cubicBezTo>
                    <a:cubicBezTo>
                      <a:pt x="16938889" y="12728732"/>
                      <a:pt x="16928655" y="12718497"/>
                      <a:pt x="16928655" y="12705872"/>
                    </a:cubicBezTo>
                    <a:cubicBezTo>
                      <a:pt x="16928655" y="12693247"/>
                      <a:pt x="16938889" y="12683012"/>
                      <a:pt x="16951515" y="12683012"/>
                    </a:cubicBezTo>
                    <a:close/>
                    <a:moveTo>
                      <a:pt x="24211883" y="12661583"/>
                    </a:moveTo>
                    <a:cubicBezTo>
                      <a:pt x="24224507" y="12661583"/>
                      <a:pt x="24234743" y="12671818"/>
                      <a:pt x="24234743" y="12684443"/>
                    </a:cubicBezTo>
                    <a:cubicBezTo>
                      <a:pt x="24234743" y="12697068"/>
                      <a:pt x="24224507" y="12707303"/>
                      <a:pt x="24211883" y="12707303"/>
                    </a:cubicBezTo>
                    <a:cubicBezTo>
                      <a:pt x="24199259" y="12707303"/>
                      <a:pt x="24189023" y="12697068"/>
                      <a:pt x="24189023" y="12684443"/>
                    </a:cubicBezTo>
                    <a:cubicBezTo>
                      <a:pt x="24189023" y="12671818"/>
                      <a:pt x="24199259" y="12661583"/>
                      <a:pt x="24211883" y="12661583"/>
                    </a:cubicBezTo>
                    <a:close/>
                    <a:moveTo>
                      <a:pt x="16246667" y="12623481"/>
                    </a:moveTo>
                    <a:cubicBezTo>
                      <a:pt x="16259289" y="12623481"/>
                      <a:pt x="16269527" y="12633716"/>
                      <a:pt x="16269527" y="12646341"/>
                    </a:cubicBezTo>
                    <a:cubicBezTo>
                      <a:pt x="16269527" y="12658966"/>
                      <a:pt x="16259289" y="12669201"/>
                      <a:pt x="16246667" y="12669201"/>
                    </a:cubicBezTo>
                    <a:cubicBezTo>
                      <a:pt x="16234040" y="12669201"/>
                      <a:pt x="16223808" y="12658966"/>
                      <a:pt x="16223808" y="12646341"/>
                    </a:cubicBezTo>
                    <a:cubicBezTo>
                      <a:pt x="16223808" y="12633716"/>
                      <a:pt x="16234040" y="12623481"/>
                      <a:pt x="16246667" y="12623481"/>
                    </a:cubicBezTo>
                    <a:close/>
                    <a:moveTo>
                      <a:pt x="16270479" y="12554424"/>
                    </a:moveTo>
                    <a:cubicBezTo>
                      <a:pt x="16283101" y="12554424"/>
                      <a:pt x="16293339" y="12564659"/>
                      <a:pt x="16293339" y="12577284"/>
                    </a:cubicBezTo>
                    <a:cubicBezTo>
                      <a:pt x="16293339" y="12589909"/>
                      <a:pt x="16283101" y="12600144"/>
                      <a:pt x="16270479" y="12600144"/>
                    </a:cubicBezTo>
                    <a:cubicBezTo>
                      <a:pt x="16257854" y="12600144"/>
                      <a:pt x="16247619" y="12589909"/>
                      <a:pt x="16247619" y="12577284"/>
                    </a:cubicBezTo>
                    <a:cubicBezTo>
                      <a:pt x="16247619" y="12564659"/>
                      <a:pt x="16257854" y="12554424"/>
                      <a:pt x="16270479" y="12554424"/>
                    </a:cubicBezTo>
                    <a:close/>
                    <a:moveTo>
                      <a:pt x="11544475" y="12537756"/>
                    </a:moveTo>
                    <a:cubicBezTo>
                      <a:pt x="11557101" y="12537756"/>
                      <a:pt x="11567334" y="12547991"/>
                      <a:pt x="11567334" y="12560616"/>
                    </a:cubicBezTo>
                    <a:cubicBezTo>
                      <a:pt x="11567334" y="12573241"/>
                      <a:pt x="11557101" y="12583476"/>
                      <a:pt x="11544475" y="12583476"/>
                    </a:cubicBezTo>
                    <a:cubicBezTo>
                      <a:pt x="11531849" y="12583476"/>
                      <a:pt x="11521614" y="12573241"/>
                      <a:pt x="11521614" y="12560616"/>
                    </a:cubicBezTo>
                    <a:cubicBezTo>
                      <a:pt x="11521614" y="12547991"/>
                      <a:pt x="11531849" y="12537756"/>
                      <a:pt x="11544475" y="12537756"/>
                    </a:cubicBezTo>
                    <a:close/>
                    <a:moveTo>
                      <a:pt x="17153923" y="12532994"/>
                    </a:moveTo>
                    <a:cubicBezTo>
                      <a:pt x="17166547" y="12532994"/>
                      <a:pt x="17176783" y="12543229"/>
                      <a:pt x="17176783" y="12555854"/>
                    </a:cubicBezTo>
                    <a:cubicBezTo>
                      <a:pt x="17176783" y="12568479"/>
                      <a:pt x="17166547" y="12578714"/>
                      <a:pt x="17153923" y="12578714"/>
                    </a:cubicBezTo>
                    <a:cubicBezTo>
                      <a:pt x="17141297" y="12578714"/>
                      <a:pt x="17131063" y="12568479"/>
                      <a:pt x="17131063" y="12555854"/>
                    </a:cubicBezTo>
                    <a:cubicBezTo>
                      <a:pt x="17131063" y="12543229"/>
                      <a:pt x="17141297" y="12532994"/>
                      <a:pt x="17153923" y="12532994"/>
                    </a:cubicBezTo>
                    <a:close/>
                    <a:moveTo>
                      <a:pt x="24061863" y="12521090"/>
                    </a:moveTo>
                    <a:cubicBezTo>
                      <a:pt x="24074487" y="12521090"/>
                      <a:pt x="24084723" y="12531325"/>
                      <a:pt x="24084723" y="12543950"/>
                    </a:cubicBezTo>
                    <a:cubicBezTo>
                      <a:pt x="24084723" y="12556575"/>
                      <a:pt x="24074487" y="12566810"/>
                      <a:pt x="24061863" y="12566810"/>
                    </a:cubicBezTo>
                    <a:cubicBezTo>
                      <a:pt x="24049239" y="12566810"/>
                      <a:pt x="24039003" y="12556575"/>
                      <a:pt x="24039003" y="12543950"/>
                    </a:cubicBezTo>
                    <a:cubicBezTo>
                      <a:pt x="24039003" y="12531325"/>
                      <a:pt x="24049239" y="12521090"/>
                      <a:pt x="24061863" y="12521090"/>
                    </a:cubicBezTo>
                    <a:close/>
                    <a:moveTo>
                      <a:pt x="24595263" y="12513946"/>
                    </a:moveTo>
                    <a:cubicBezTo>
                      <a:pt x="24607891" y="12513946"/>
                      <a:pt x="24618123" y="12524181"/>
                      <a:pt x="24618123" y="12536806"/>
                    </a:cubicBezTo>
                    <a:cubicBezTo>
                      <a:pt x="24618123" y="12549431"/>
                      <a:pt x="24607891" y="12559666"/>
                      <a:pt x="24595263" y="12559666"/>
                    </a:cubicBezTo>
                    <a:cubicBezTo>
                      <a:pt x="24582639" y="12559666"/>
                      <a:pt x="24572403" y="12549431"/>
                      <a:pt x="24572403" y="12536806"/>
                    </a:cubicBezTo>
                    <a:cubicBezTo>
                      <a:pt x="24572403" y="12524181"/>
                      <a:pt x="24582639" y="12513946"/>
                      <a:pt x="24595263" y="12513946"/>
                    </a:cubicBezTo>
                    <a:close/>
                    <a:moveTo>
                      <a:pt x="23835643" y="12468702"/>
                    </a:moveTo>
                    <a:cubicBezTo>
                      <a:pt x="23848271" y="12468702"/>
                      <a:pt x="23858503" y="12478937"/>
                      <a:pt x="23858503" y="12491562"/>
                    </a:cubicBezTo>
                    <a:cubicBezTo>
                      <a:pt x="23858503" y="12504187"/>
                      <a:pt x="23848271" y="12514422"/>
                      <a:pt x="23835643" y="12514422"/>
                    </a:cubicBezTo>
                    <a:cubicBezTo>
                      <a:pt x="23823019" y="12514422"/>
                      <a:pt x="23812783" y="12504187"/>
                      <a:pt x="23812783" y="12491562"/>
                    </a:cubicBezTo>
                    <a:cubicBezTo>
                      <a:pt x="23812783" y="12478937"/>
                      <a:pt x="23823019" y="12468702"/>
                      <a:pt x="23835643" y="12468702"/>
                    </a:cubicBezTo>
                    <a:close/>
                    <a:moveTo>
                      <a:pt x="14240057" y="12449649"/>
                    </a:moveTo>
                    <a:cubicBezTo>
                      <a:pt x="14252680" y="12449649"/>
                      <a:pt x="14262917" y="12459884"/>
                      <a:pt x="14262917" y="12472509"/>
                    </a:cubicBezTo>
                    <a:cubicBezTo>
                      <a:pt x="14262917" y="12485134"/>
                      <a:pt x="14252680" y="12495369"/>
                      <a:pt x="14240057" y="12495369"/>
                    </a:cubicBezTo>
                    <a:cubicBezTo>
                      <a:pt x="14227429" y="12495369"/>
                      <a:pt x="14217197" y="12485134"/>
                      <a:pt x="14217197" y="12472509"/>
                    </a:cubicBezTo>
                    <a:cubicBezTo>
                      <a:pt x="14217197" y="12459884"/>
                      <a:pt x="14227429" y="12449649"/>
                      <a:pt x="14240057" y="12449649"/>
                    </a:cubicBezTo>
                    <a:close/>
                    <a:moveTo>
                      <a:pt x="18457283" y="12388861"/>
                    </a:moveTo>
                    <a:cubicBezTo>
                      <a:pt x="18484163" y="12382118"/>
                      <a:pt x="18522947" y="12415856"/>
                      <a:pt x="18537923" y="12442450"/>
                    </a:cubicBezTo>
                    <a:cubicBezTo>
                      <a:pt x="18547391" y="12478118"/>
                      <a:pt x="18537807" y="12504260"/>
                      <a:pt x="18537751" y="12535165"/>
                    </a:cubicBezTo>
                    <a:lnTo>
                      <a:pt x="18559695" y="12549796"/>
                    </a:lnTo>
                    <a:lnTo>
                      <a:pt x="18581643" y="12688784"/>
                    </a:lnTo>
                    <a:cubicBezTo>
                      <a:pt x="18587255" y="12733412"/>
                      <a:pt x="18604775" y="12778039"/>
                      <a:pt x="18577051" y="12801236"/>
                    </a:cubicBezTo>
                    <a:cubicBezTo>
                      <a:pt x="18532023" y="12823913"/>
                      <a:pt x="18467947" y="12779913"/>
                      <a:pt x="18413391" y="12769252"/>
                    </a:cubicBezTo>
                    <a:lnTo>
                      <a:pt x="18413391" y="12835088"/>
                    </a:lnTo>
                    <a:cubicBezTo>
                      <a:pt x="18429723" y="12853745"/>
                      <a:pt x="18446057" y="12865257"/>
                      <a:pt x="18462391" y="12891058"/>
                    </a:cubicBezTo>
                    <a:cubicBezTo>
                      <a:pt x="18468511" y="12935064"/>
                      <a:pt x="18467489" y="12974306"/>
                      <a:pt x="18447415" y="13004024"/>
                    </a:cubicBezTo>
                    <a:cubicBezTo>
                      <a:pt x="18396547" y="13007078"/>
                      <a:pt x="18248047" y="12938695"/>
                      <a:pt x="18232895" y="12884600"/>
                    </a:cubicBezTo>
                    <a:cubicBezTo>
                      <a:pt x="18222691" y="12824148"/>
                      <a:pt x="18241059" y="12758933"/>
                      <a:pt x="18245143" y="12696100"/>
                    </a:cubicBezTo>
                    <a:lnTo>
                      <a:pt x="18179307" y="12652208"/>
                    </a:lnTo>
                    <a:lnTo>
                      <a:pt x="18054947" y="12696100"/>
                    </a:lnTo>
                    <a:cubicBezTo>
                      <a:pt x="18008619" y="12727799"/>
                      <a:pt x="17962287" y="12780929"/>
                      <a:pt x="17915959" y="12791197"/>
                    </a:cubicBezTo>
                    <a:cubicBezTo>
                      <a:pt x="17908873" y="12771690"/>
                      <a:pt x="17908931" y="12754564"/>
                      <a:pt x="17923275" y="12732676"/>
                    </a:cubicBezTo>
                    <a:cubicBezTo>
                      <a:pt x="17969891" y="12664572"/>
                      <a:pt x="18026029" y="12608374"/>
                      <a:pt x="18098839" y="12549796"/>
                    </a:cubicBezTo>
                    <a:cubicBezTo>
                      <a:pt x="18140235" y="12521107"/>
                      <a:pt x="18181631" y="12518610"/>
                      <a:pt x="18215883" y="12535165"/>
                    </a:cubicBezTo>
                    <a:cubicBezTo>
                      <a:pt x="18235047" y="12564540"/>
                      <a:pt x="18201823" y="12603440"/>
                      <a:pt x="18230513" y="12637578"/>
                    </a:cubicBezTo>
                    <a:cubicBezTo>
                      <a:pt x="18254897" y="12622490"/>
                      <a:pt x="18274519" y="12564540"/>
                      <a:pt x="18298903" y="12530402"/>
                    </a:cubicBezTo>
                    <a:cubicBezTo>
                      <a:pt x="18317559" y="12512483"/>
                      <a:pt x="18319547" y="12492182"/>
                      <a:pt x="18354871" y="12476644"/>
                    </a:cubicBezTo>
                    <a:cubicBezTo>
                      <a:pt x="18408287" y="12479197"/>
                      <a:pt x="18437891" y="12488893"/>
                      <a:pt x="18477019" y="12477158"/>
                    </a:cubicBezTo>
                    <a:cubicBezTo>
                      <a:pt x="18484727" y="12452488"/>
                      <a:pt x="18444811" y="12420674"/>
                      <a:pt x="18457283" y="12388861"/>
                    </a:cubicBezTo>
                    <a:close/>
                    <a:moveTo>
                      <a:pt x="11689734" y="12380593"/>
                    </a:moveTo>
                    <a:cubicBezTo>
                      <a:pt x="11702358" y="12380593"/>
                      <a:pt x="11712594" y="12390828"/>
                      <a:pt x="11712594" y="12403453"/>
                    </a:cubicBezTo>
                    <a:cubicBezTo>
                      <a:pt x="11712594" y="12416078"/>
                      <a:pt x="11702358" y="12426313"/>
                      <a:pt x="11689734" y="12426313"/>
                    </a:cubicBezTo>
                    <a:cubicBezTo>
                      <a:pt x="11677107" y="12426313"/>
                      <a:pt x="11666874" y="12416078"/>
                      <a:pt x="11666874" y="12403453"/>
                    </a:cubicBezTo>
                    <a:cubicBezTo>
                      <a:pt x="11666874" y="12390828"/>
                      <a:pt x="11677107" y="12380593"/>
                      <a:pt x="11689734" y="12380593"/>
                    </a:cubicBezTo>
                    <a:close/>
                    <a:moveTo>
                      <a:pt x="23190327" y="12363927"/>
                    </a:moveTo>
                    <a:cubicBezTo>
                      <a:pt x="23202951" y="12363927"/>
                      <a:pt x="23213187" y="12374162"/>
                      <a:pt x="23213187" y="12386787"/>
                    </a:cubicBezTo>
                    <a:cubicBezTo>
                      <a:pt x="23213187" y="12399412"/>
                      <a:pt x="23202951" y="12409647"/>
                      <a:pt x="23190327" y="12409647"/>
                    </a:cubicBezTo>
                    <a:cubicBezTo>
                      <a:pt x="23177703" y="12409647"/>
                      <a:pt x="23167467" y="12399412"/>
                      <a:pt x="23167467" y="12386787"/>
                    </a:cubicBezTo>
                    <a:cubicBezTo>
                      <a:pt x="23167467" y="12374162"/>
                      <a:pt x="23177703" y="12363927"/>
                      <a:pt x="23190327" y="12363927"/>
                    </a:cubicBezTo>
                    <a:close/>
                    <a:moveTo>
                      <a:pt x="17025335" y="12344875"/>
                    </a:moveTo>
                    <a:cubicBezTo>
                      <a:pt x="17037961" y="12344875"/>
                      <a:pt x="17048195" y="12355110"/>
                      <a:pt x="17048195" y="12367735"/>
                    </a:cubicBezTo>
                    <a:cubicBezTo>
                      <a:pt x="17048195" y="12380360"/>
                      <a:pt x="17037961" y="12390595"/>
                      <a:pt x="17025335" y="12390595"/>
                    </a:cubicBezTo>
                    <a:cubicBezTo>
                      <a:pt x="17012711" y="12390595"/>
                      <a:pt x="17002475" y="12380360"/>
                      <a:pt x="17002475" y="12367735"/>
                    </a:cubicBezTo>
                    <a:cubicBezTo>
                      <a:pt x="17002475" y="12355110"/>
                      <a:pt x="17012711" y="12344875"/>
                      <a:pt x="17025335" y="12344875"/>
                    </a:cubicBezTo>
                    <a:close/>
                    <a:moveTo>
                      <a:pt x="12531976" y="12279134"/>
                    </a:moveTo>
                    <a:lnTo>
                      <a:pt x="12612445" y="12352286"/>
                    </a:lnTo>
                    <a:lnTo>
                      <a:pt x="12627073" y="12432753"/>
                    </a:lnTo>
                    <a:lnTo>
                      <a:pt x="12670964" y="12476645"/>
                    </a:lnTo>
                    <a:lnTo>
                      <a:pt x="12678279" y="12739992"/>
                    </a:lnTo>
                    <a:lnTo>
                      <a:pt x="12590497" y="12798513"/>
                    </a:lnTo>
                    <a:lnTo>
                      <a:pt x="12451509" y="12798513"/>
                    </a:lnTo>
                    <a:lnTo>
                      <a:pt x="12385674" y="12681470"/>
                    </a:lnTo>
                    <a:lnTo>
                      <a:pt x="12378359" y="12483960"/>
                    </a:lnTo>
                    <a:lnTo>
                      <a:pt x="12444193" y="12440069"/>
                    </a:lnTo>
                    <a:lnTo>
                      <a:pt x="12436880" y="12330341"/>
                    </a:lnTo>
                    <a:lnTo>
                      <a:pt x="12495399" y="12330341"/>
                    </a:lnTo>
                    <a:lnTo>
                      <a:pt x="12531976" y="12279134"/>
                    </a:lnTo>
                    <a:close/>
                    <a:moveTo>
                      <a:pt x="23899939" y="12275821"/>
                    </a:moveTo>
                    <a:cubicBezTo>
                      <a:pt x="23912563" y="12275821"/>
                      <a:pt x="23922799" y="12286056"/>
                      <a:pt x="23922799" y="12298681"/>
                    </a:cubicBezTo>
                    <a:cubicBezTo>
                      <a:pt x="23922799" y="12311306"/>
                      <a:pt x="23912563" y="12321541"/>
                      <a:pt x="23899939" y="12321541"/>
                    </a:cubicBezTo>
                    <a:cubicBezTo>
                      <a:pt x="23887315" y="12321541"/>
                      <a:pt x="23877079" y="12311306"/>
                      <a:pt x="23877079" y="12298681"/>
                    </a:cubicBezTo>
                    <a:cubicBezTo>
                      <a:pt x="23877079" y="12286056"/>
                      <a:pt x="23887315" y="12275821"/>
                      <a:pt x="23899939" y="12275821"/>
                    </a:cubicBezTo>
                    <a:close/>
                    <a:moveTo>
                      <a:pt x="18115219" y="12253912"/>
                    </a:moveTo>
                    <a:cubicBezTo>
                      <a:pt x="18121567" y="12254970"/>
                      <a:pt x="18129423" y="12252848"/>
                      <a:pt x="18134267" y="12257087"/>
                    </a:cubicBezTo>
                    <a:cubicBezTo>
                      <a:pt x="18139305" y="12261495"/>
                      <a:pt x="18136905" y="12270568"/>
                      <a:pt x="18140619" y="12276137"/>
                    </a:cubicBezTo>
                    <a:cubicBezTo>
                      <a:pt x="18142735" y="12279312"/>
                      <a:pt x="18145263" y="12282249"/>
                      <a:pt x="18146967" y="12285662"/>
                    </a:cubicBezTo>
                    <a:cubicBezTo>
                      <a:pt x="18148465" y="12288655"/>
                      <a:pt x="18149087" y="12292012"/>
                      <a:pt x="18150143" y="12295187"/>
                    </a:cubicBezTo>
                    <a:cubicBezTo>
                      <a:pt x="18151203" y="12330112"/>
                      <a:pt x="18153319" y="12365021"/>
                      <a:pt x="18153319" y="12399962"/>
                    </a:cubicBezTo>
                    <a:cubicBezTo>
                      <a:pt x="18153319" y="12408495"/>
                      <a:pt x="18153311" y="12417440"/>
                      <a:pt x="18150143" y="12425362"/>
                    </a:cubicBezTo>
                    <a:cubicBezTo>
                      <a:pt x="18148727" y="12428905"/>
                      <a:pt x="18144031" y="12430005"/>
                      <a:pt x="18140619" y="12431712"/>
                    </a:cubicBezTo>
                    <a:cubicBezTo>
                      <a:pt x="18137625" y="12433209"/>
                      <a:pt x="18135327" y="12439649"/>
                      <a:pt x="18134267" y="12441237"/>
                    </a:cubicBezTo>
                    <a:cubicBezTo>
                      <a:pt x="18125801" y="12435945"/>
                      <a:pt x="18116331" y="12431995"/>
                      <a:pt x="18108867" y="12425362"/>
                    </a:cubicBezTo>
                    <a:cubicBezTo>
                      <a:pt x="18106367" y="12423139"/>
                      <a:pt x="18107319" y="12418763"/>
                      <a:pt x="18105693" y="12415837"/>
                    </a:cubicBezTo>
                    <a:lnTo>
                      <a:pt x="18086643" y="12387262"/>
                    </a:lnTo>
                    <a:cubicBezTo>
                      <a:pt x="18084527" y="12384087"/>
                      <a:pt x="18081499" y="12381357"/>
                      <a:pt x="18080293" y="12377737"/>
                    </a:cubicBezTo>
                    <a:lnTo>
                      <a:pt x="18077119" y="12368212"/>
                    </a:lnTo>
                    <a:cubicBezTo>
                      <a:pt x="18075875" y="12353307"/>
                      <a:pt x="18070641" y="12324728"/>
                      <a:pt x="18077119" y="12307887"/>
                    </a:cubicBezTo>
                    <a:cubicBezTo>
                      <a:pt x="18079859" y="12300764"/>
                      <a:pt x="18085585" y="12295187"/>
                      <a:pt x="18089819" y="12288837"/>
                    </a:cubicBezTo>
                    <a:cubicBezTo>
                      <a:pt x="18091935" y="12285662"/>
                      <a:pt x="18094961" y="12282932"/>
                      <a:pt x="18096167" y="12279312"/>
                    </a:cubicBezTo>
                    <a:cubicBezTo>
                      <a:pt x="18098751" y="12271565"/>
                      <a:pt x="18099539" y="12266417"/>
                      <a:pt x="18105693" y="12260262"/>
                    </a:cubicBezTo>
                    <a:cubicBezTo>
                      <a:pt x="18108391" y="12257564"/>
                      <a:pt x="18112043" y="12256029"/>
                      <a:pt x="18115219" y="12253912"/>
                    </a:cubicBezTo>
                    <a:close/>
                    <a:moveTo>
                      <a:pt x="16982475" y="12213906"/>
                    </a:moveTo>
                    <a:cubicBezTo>
                      <a:pt x="16995099" y="12213906"/>
                      <a:pt x="17005335" y="12224141"/>
                      <a:pt x="17005335" y="12236766"/>
                    </a:cubicBezTo>
                    <a:cubicBezTo>
                      <a:pt x="17005335" y="12249391"/>
                      <a:pt x="16995099" y="12259626"/>
                      <a:pt x="16982475" y="12259626"/>
                    </a:cubicBezTo>
                    <a:cubicBezTo>
                      <a:pt x="16969849" y="12259626"/>
                      <a:pt x="16959615" y="12249391"/>
                      <a:pt x="16959615" y="12236766"/>
                    </a:cubicBezTo>
                    <a:cubicBezTo>
                      <a:pt x="16959615" y="12224141"/>
                      <a:pt x="16969849" y="12213906"/>
                      <a:pt x="16982475" y="12213906"/>
                    </a:cubicBezTo>
                    <a:close/>
                    <a:moveTo>
                      <a:pt x="31029399" y="12183745"/>
                    </a:moveTo>
                    <a:cubicBezTo>
                      <a:pt x="31042027" y="12183745"/>
                      <a:pt x="31052259" y="12193980"/>
                      <a:pt x="31052259" y="12206605"/>
                    </a:cubicBezTo>
                    <a:cubicBezTo>
                      <a:pt x="31052259" y="12219230"/>
                      <a:pt x="31042027" y="12229465"/>
                      <a:pt x="31029399" y="12229465"/>
                    </a:cubicBezTo>
                    <a:cubicBezTo>
                      <a:pt x="31016775" y="12229465"/>
                      <a:pt x="31006539" y="12219230"/>
                      <a:pt x="31006539" y="12206605"/>
                    </a:cubicBezTo>
                    <a:cubicBezTo>
                      <a:pt x="31006539" y="12193980"/>
                      <a:pt x="31016775" y="12183745"/>
                      <a:pt x="31029399" y="12183745"/>
                    </a:cubicBezTo>
                    <a:close/>
                    <a:moveTo>
                      <a:pt x="18366041" y="12171362"/>
                    </a:moveTo>
                    <a:cubicBezTo>
                      <a:pt x="18371333" y="12172420"/>
                      <a:pt x="18377003" y="12172304"/>
                      <a:pt x="18381915" y="12174537"/>
                    </a:cubicBezTo>
                    <a:cubicBezTo>
                      <a:pt x="18388863" y="12177695"/>
                      <a:pt x="18400965" y="12187237"/>
                      <a:pt x="18400965" y="12187237"/>
                    </a:cubicBezTo>
                    <a:cubicBezTo>
                      <a:pt x="18403083" y="12190412"/>
                      <a:pt x="18404871" y="12193831"/>
                      <a:pt x="18407315" y="12196762"/>
                    </a:cubicBezTo>
                    <a:cubicBezTo>
                      <a:pt x="18410191" y="12200211"/>
                      <a:pt x="18414351" y="12202551"/>
                      <a:pt x="18416839" y="12206287"/>
                    </a:cubicBezTo>
                    <a:cubicBezTo>
                      <a:pt x="18418695" y="12209072"/>
                      <a:pt x="18418959" y="12212637"/>
                      <a:pt x="18420015" y="12215812"/>
                    </a:cubicBezTo>
                    <a:cubicBezTo>
                      <a:pt x="18416015" y="12287815"/>
                      <a:pt x="18432839" y="12260170"/>
                      <a:pt x="18407315" y="12279312"/>
                    </a:cubicBezTo>
                    <a:cubicBezTo>
                      <a:pt x="18406119" y="12280210"/>
                      <a:pt x="18404669" y="12284604"/>
                      <a:pt x="18404141" y="12285662"/>
                    </a:cubicBezTo>
                    <a:cubicBezTo>
                      <a:pt x="18385275" y="12276229"/>
                      <a:pt x="18373219" y="12275453"/>
                      <a:pt x="18366041" y="12253912"/>
                    </a:cubicBezTo>
                    <a:cubicBezTo>
                      <a:pt x="18364983" y="12250737"/>
                      <a:pt x="18364491" y="12247313"/>
                      <a:pt x="18362867" y="12244387"/>
                    </a:cubicBezTo>
                    <a:cubicBezTo>
                      <a:pt x="18359159" y="12237716"/>
                      <a:pt x="18350165" y="12225337"/>
                      <a:pt x="18350165" y="12225337"/>
                    </a:cubicBezTo>
                    <a:cubicBezTo>
                      <a:pt x="18351223" y="12212637"/>
                      <a:pt x="18351655" y="12199869"/>
                      <a:pt x="18353339" y="12187237"/>
                    </a:cubicBezTo>
                    <a:cubicBezTo>
                      <a:pt x="18353783" y="12183920"/>
                      <a:pt x="18354423" y="12180325"/>
                      <a:pt x="18356515" y="12177712"/>
                    </a:cubicBezTo>
                    <a:cubicBezTo>
                      <a:pt x="18358899" y="12174732"/>
                      <a:pt x="18362867" y="12173479"/>
                      <a:pt x="18366041" y="12171362"/>
                    </a:cubicBezTo>
                    <a:close/>
                    <a:moveTo>
                      <a:pt x="17681875" y="12162091"/>
                    </a:moveTo>
                    <a:cubicBezTo>
                      <a:pt x="17705515" y="12189085"/>
                      <a:pt x="17686291" y="12232747"/>
                      <a:pt x="17659927" y="12264504"/>
                    </a:cubicBezTo>
                    <a:lnTo>
                      <a:pt x="17513623" y="12418123"/>
                    </a:lnTo>
                    <a:cubicBezTo>
                      <a:pt x="17462359" y="12468872"/>
                      <a:pt x="17406335" y="12514860"/>
                      <a:pt x="17352691" y="12513221"/>
                    </a:cubicBezTo>
                    <a:cubicBezTo>
                      <a:pt x="17351223" y="12466776"/>
                      <a:pt x="17421195" y="12410808"/>
                      <a:pt x="17469733" y="12359601"/>
                    </a:cubicBezTo>
                    <a:cubicBezTo>
                      <a:pt x="17540447" y="12293764"/>
                      <a:pt x="17627827" y="12182684"/>
                      <a:pt x="17681875" y="12162091"/>
                    </a:cubicBezTo>
                    <a:close/>
                    <a:moveTo>
                      <a:pt x="23895179" y="12147234"/>
                    </a:moveTo>
                    <a:cubicBezTo>
                      <a:pt x="23907803" y="12147234"/>
                      <a:pt x="23918039" y="12157469"/>
                      <a:pt x="23918039" y="12170094"/>
                    </a:cubicBezTo>
                    <a:cubicBezTo>
                      <a:pt x="23918039" y="12182719"/>
                      <a:pt x="23907803" y="12192954"/>
                      <a:pt x="23895179" y="12192954"/>
                    </a:cubicBezTo>
                    <a:cubicBezTo>
                      <a:pt x="23882551" y="12192954"/>
                      <a:pt x="23872319" y="12182719"/>
                      <a:pt x="23872319" y="12170094"/>
                    </a:cubicBezTo>
                    <a:cubicBezTo>
                      <a:pt x="23872319" y="12157469"/>
                      <a:pt x="23882551" y="12147234"/>
                      <a:pt x="23895179" y="12147234"/>
                    </a:cubicBezTo>
                    <a:close/>
                    <a:moveTo>
                      <a:pt x="18266989" y="12144021"/>
                    </a:moveTo>
                    <a:cubicBezTo>
                      <a:pt x="18268979" y="12144465"/>
                      <a:pt x="18271275" y="12145997"/>
                      <a:pt x="18273967" y="12149137"/>
                    </a:cubicBezTo>
                    <a:cubicBezTo>
                      <a:pt x="18278323" y="12154219"/>
                      <a:pt x="18278199" y="12161837"/>
                      <a:pt x="18280315" y="12168187"/>
                    </a:cubicBezTo>
                    <a:lnTo>
                      <a:pt x="18283491" y="12177712"/>
                    </a:lnTo>
                    <a:cubicBezTo>
                      <a:pt x="18283411" y="12179145"/>
                      <a:pt x="18285775" y="12227121"/>
                      <a:pt x="18277141" y="12244387"/>
                    </a:cubicBezTo>
                    <a:cubicBezTo>
                      <a:pt x="18275435" y="12247800"/>
                      <a:pt x="18272499" y="12250499"/>
                      <a:pt x="18270791" y="12253912"/>
                    </a:cubicBezTo>
                    <a:cubicBezTo>
                      <a:pt x="18265627" y="12264241"/>
                      <a:pt x="18270365" y="12263863"/>
                      <a:pt x="18261267" y="12272962"/>
                    </a:cubicBezTo>
                    <a:cubicBezTo>
                      <a:pt x="18258567" y="12275660"/>
                      <a:pt x="18255247" y="12277809"/>
                      <a:pt x="18251741" y="12279312"/>
                    </a:cubicBezTo>
                    <a:cubicBezTo>
                      <a:pt x="18233167" y="12287273"/>
                      <a:pt x="18233219" y="12281958"/>
                      <a:pt x="18229515" y="12282487"/>
                    </a:cubicBezTo>
                    <a:cubicBezTo>
                      <a:pt x="18222107" y="12277195"/>
                      <a:pt x="18209687" y="12275395"/>
                      <a:pt x="18207291" y="12266612"/>
                    </a:cubicBezTo>
                    <a:cubicBezTo>
                      <a:pt x="18202549" y="12249224"/>
                      <a:pt x="18208673" y="12230570"/>
                      <a:pt x="18210467" y="12212637"/>
                    </a:cubicBezTo>
                    <a:cubicBezTo>
                      <a:pt x="18210799" y="12209307"/>
                      <a:pt x="18212015" y="12206038"/>
                      <a:pt x="18213641" y="12203112"/>
                    </a:cubicBezTo>
                    <a:cubicBezTo>
                      <a:pt x="18217347" y="12196441"/>
                      <a:pt x="18219103" y="12186475"/>
                      <a:pt x="18226341" y="12184062"/>
                    </a:cubicBezTo>
                    <a:lnTo>
                      <a:pt x="18235867" y="12180887"/>
                    </a:lnTo>
                    <a:cubicBezTo>
                      <a:pt x="18238447" y="12173140"/>
                      <a:pt x="18239235" y="12167992"/>
                      <a:pt x="18245391" y="12161837"/>
                    </a:cubicBezTo>
                    <a:cubicBezTo>
                      <a:pt x="18248089" y="12159139"/>
                      <a:pt x="18251741" y="12157604"/>
                      <a:pt x="18254915" y="12155487"/>
                    </a:cubicBezTo>
                    <a:cubicBezTo>
                      <a:pt x="18257795" y="12151167"/>
                      <a:pt x="18261017" y="12142691"/>
                      <a:pt x="18266989" y="12144021"/>
                    </a:cubicBezTo>
                    <a:close/>
                    <a:moveTo>
                      <a:pt x="23399879" y="12042459"/>
                    </a:moveTo>
                    <a:cubicBezTo>
                      <a:pt x="23412503" y="12042459"/>
                      <a:pt x="23422739" y="12052694"/>
                      <a:pt x="23422739" y="12065319"/>
                    </a:cubicBezTo>
                    <a:cubicBezTo>
                      <a:pt x="23422739" y="12077944"/>
                      <a:pt x="23412503" y="12088179"/>
                      <a:pt x="23399879" y="12088179"/>
                    </a:cubicBezTo>
                    <a:cubicBezTo>
                      <a:pt x="23387255" y="12088179"/>
                      <a:pt x="23377019" y="12077944"/>
                      <a:pt x="23377019" y="12065319"/>
                    </a:cubicBezTo>
                    <a:cubicBezTo>
                      <a:pt x="23377019" y="12052694"/>
                      <a:pt x="23387255" y="12042459"/>
                      <a:pt x="23399879" y="12042459"/>
                    </a:cubicBezTo>
                    <a:close/>
                    <a:moveTo>
                      <a:pt x="18016791" y="12034837"/>
                    </a:moveTo>
                    <a:cubicBezTo>
                      <a:pt x="18024983" y="12036007"/>
                      <a:pt x="18039675" y="12036754"/>
                      <a:pt x="18048543" y="12041187"/>
                    </a:cubicBezTo>
                    <a:cubicBezTo>
                      <a:pt x="18051955" y="12042894"/>
                      <a:pt x="18054655" y="12045830"/>
                      <a:pt x="18058067" y="12047537"/>
                    </a:cubicBezTo>
                    <a:cubicBezTo>
                      <a:pt x="18061451" y="12049229"/>
                      <a:pt x="18077749" y="12053633"/>
                      <a:pt x="18080291" y="12053887"/>
                    </a:cubicBezTo>
                    <a:cubicBezTo>
                      <a:pt x="18097175" y="12055575"/>
                      <a:pt x="18114159" y="12056004"/>
                      <a:pt x="18131091" y="12057062"/>
                    </a:cubicBezTo>
                    <a:cubicBezTo>
                      <a:pt x="18134267" y="12058120"/>
                      <a:pt x="18138003" y="12058146"/>
                      <a:pt x="18140619" y="12060237"/>
                    </a:cubicBezTo>
                    <a:cubicBezTo>
                      <a:pt x="18143599" y="12062621"/>
                      <a:pt x="18144267" y="12067064"/>
                      <a:pt x="18146967" y="12069762"/>
                    </a:cubicBezTo>
                    <a:cubicBezTo>
                      <a:pt x="18149665" y="12072460"/>
                      <a:pt x="18153319" y="12073995"/>
                      <a:pt x="18156491" y="12076112"/>
                    </a:cubicBezTo>
                    <a:cubicBezTo>
                      <a:pt x="18157551" y="12079287"/>
                      <a:pt x="18159667" y="12082290"/>
                      <a:pt x="18159667" y="12085637"/>
                    </a:cubicBezTo>
                    <a:cubicBezTo>
                      <a:pt x="18159667" y="12089260"/>
                      <a:pt x="18155823" y="12106026"/>
                      <a:pt x="18153319" y="12111037"/>
                    </a:cubicBezTo>
                    <a:cubicBezTo>
                      <a:pt x="18151611" y="12114450"/>
                      <a:pt x="18148517" y="12117075"/>
                      <a:pt x="18146967" y="12120562"/>
                    </a:cubicBezTo>
                    <a:cubicBezTo>
                      <a:pt x="18144251" y="12126679"/>
                      <a:pt x="18142735" y="12133262"/>
                      <a:pt x="18140619" y="12139612"/>
                    </a:cubicBezTo>
                    <a:lnTo>
                      <a:pt x="18134267" y="12158662"/>
                    </a:lnTo>
                    <a:cubicBezTo>
                      <a:pt x="18133209" y="12161837"/>
                      <a:pt x="18133875" y="12166331"/>
                      <a:pt x="18131091" y="12168187"/>
                    </a:cubicBezTo>
                    <a:lnTo>
                      <a:pt x="18121567" y="12174537"/>
                    </a:lnTo>
                    <a:cubicBezTo>
                      <a:pt x="18119451" y="12178770"/>
                      <a:pt x="18118247" y="12183601"/>
                      <a:pt x="18115215" y="12187237"/>
                    </a:cubicBezTo>
                    <a:cubicBezTo>
                      <a:pt x="18112775" y="12190168"/>
                      <a:pt x="18108623" y="12191144"/>
                      <a:pt x="18105691" y="12193587"/>
                    </a:cubicBezTo>
                    <a:cubicBezTo>
                      <a:pt x="18094735" y="12202719"/>
                      <a:pt x="18093167" y="12210462"/>
                      <a:pt x="18077119" y="12215812"/>
                    </a:cubicBezTo>
                    <a:cubicBezTo>
                      <a:pt x="18073943" y="12216870"/>
                      <a:pt x="18070519" y="12217362"/>
                      <a:pt x="18067591" y="12218987"/>
                    </a:cubicBezTo>
                    <a:cubicBezTo>
                      <a:pt x="18060923" y="12222693"/>
                      <a:pt x="18055783" y="12229274"/>
                      <a:pt x="18048543" y="12231687"/>
                    </a:cubicBezTo>
                    <a:lnTo>
                      <a:pt x="18019967" y="12241212"/>
                    </a:lnTo>
                    <a:lnTo>
                      <a:pt x="18010443" y="12244387"/>
                    </a:lnTo>
                    <a:lnTo>
                      <a:pt x="17985043" y="12244387"/>
                    </a:lnTo>
                    <a:cubicBezTo>
                      <a:pt x="17976063" y="12220440"/>
                      <a:pt x="17969583" y="12214562"/>
                      <a:pt x="17978691" y="12187237"/>
                    </a:cubicBezTo>
                    <a:cubicBezTo>
                      <a:pt x="17979899" y="12183617"/>
                      <a:pt x="17985043" y="12183004"/>
                      <a:pt x="17988217" y="12180887"/>
                    </a:cubicBezTo>
                    <a:cubicBezTo>
                      <a:pt x="18002773" y="12159052"/>
                      <a:pt x="17998503" y="12169077"/>
                      <a:pt x="18004091" y="12152312"/>
                    </a:cubicBezTo>
                    <a:cubicBezTo>
                      <a:pt x="18003035" y="12134320"/>
                      <a:pt x="18002907" y="12116250"/>
                      <a:pt x="18000917" y="12098337"/>
                    </a:cubicBezTo>
                    <a:cubicBezTo>
                      <a:pt x="17999727" y="12087610"/>
                      <a:pt x="17994567" y="12066587"/>
                      <a:pt x="17994567" y="12066587"/>
                    </a:cubicBezTo>
                    <a:cubicBezTo>
                      <a:pt x="17995625" y="12059179"/>
                      <a:pt x="17994703" y="12051201"/>
                      <a:pt x="17997743" y="12044362"/>
                    </a:cubicBezTo>
                    <a:cubicBezTo>
                      <a:pt x="17999883" y="12039545"/>
                      <a:pt x="18012567" y="12036246"/>
                      <a:pt x="18016791" y="12034837"/>
                    </a:cubicBezTo>
                    <a:close/>
                    <a:moveTo>
                      <a:pt x="23795163" y="12028171"/>
                    </a:moveTo>
                    <a:cubicBezTo>
                      <a:pt x="23807791" y="12028171"/>
                      <a:pt x="23818023" y="12038406"/>
                      <a:pt x="23818023" y="12051031"/>
                    </a:cubicBezTo>
                    <a:cubicBezTo>
                      <a:pt x="23818023" y="12063656"/>
                      <a:pt x="23807791" y="12073891"/>
                      <a:pt x="23795163" y="12073891"/>
                    </a:cubicBezTo>
                    <a:cubicBezTo>
                      <a:pt x="23782539" y="12073891"/>
                      <a:pt x="23772303" y="12063656"/>
                      <a:pt x="23772303" y="12051031"/>
                    </a:cubicBezTo>
                    <a:cubicBezTo>
                      <a:pt x="23772303" y="12038406"/>
                      <a:pt x="23782539" y="12028171"/>
                      <a:pt x="23795163" y="12028171"/>
                    </a:cubicBezTo>
                    <a:close/>
                    <a:moveTo>
                      <a:pt x="14137659" y="11971018"/>
                    </a:moveTo>
                    <a:cubicBezTo>
                      <a:pt x="14150285" y="11971018"/>
                      <a:pt x="14160519" y="11981253"/>
                      <a:pt x="14160519" y="11993878"/>
                    </a:cubicBezTo>
                    <a:cubicBezTo>
                      <a:pt x="14160519" y="12006503"/>
                      <a:pt x="14150285" y="12016738"/>
                      <a:pt x="14137659" y="12016738"/>
                    </a:cubicBezTo>
                    <a:cubicBezTo>
                      <a:pt x="14125037" y="12016738"/>
                      <a:pt x="14114799" y="12006503"/>
                      <a:pt x="14114799" y="11993878"/>
                    </a:cubicBezTo>
                    <a:cubicBezTo>
                      <a:pt x="14114799" y="11981253"/>
                      <a:pt x="14125037" y="11971018"/>
                      <a:pt x="14137659" y="11971018"/>
                    </a:cubicBezTo>
                    <a:close/>
                    <a:moveTo>
                      <a:pt x="18213639" y="11968162"/>
                    </a:moveTo>
                    <a:cubicBezTo>
                      <a:pt x="18223163" y="11969220"/>
                      <a:pt x="18232919" y="11969013"/>
                      <a:pt x="18242215" y="11971337"/>
                    </a:cubicBezTo>
                    <a:cubicBezTo>
                      <a:pt x="18247471" y="11972651"/>
                      <a:pt x="18258459" y="11983845"/>
                      <a:pt x="18261265" y="11987212"/>
                    </a:cubicBezTo>
                    <a:cubicBezTo>
                      <a:pt x="18263707" y="11990143"/>
                      <a:pt x="18264915" y="11994039"/>
                      <a:pt x="18267615" y="11996737"/>
                    </a:cubicBezTo>
                    <a:cubicBezTo>
                      <a:pt x="18270311" y="11999435"/>
                      <a:pt x="18273963" y="12000970"/>
                      <a:pt x="18277139" y="12003087"/>
                    </a:cubicBezTo>
                    <a:cubicBezTo>
                      <a:pt x="18276183" y="12012654"/>
                      <a:pt x="18278931" y="12035308"/>
                      <a:pt x="18267615" y="12044362"/>
                    </a:cubicBezTo>
                    <a:cubicBezTo>
                      <a:pt x="18265003" y="12046453"/>
                      <a:pt x="18261195" y="12046294"/>
                      <a:pt x="18258089" y="12047537"/>
                    </a:cubicBezTo>
                    <a:cubicBezTo>
                      <a:pt x="18255891" y="12048416"/>
                      <a:pt x="18239567" y="12052829"/>
                      <a:pt x="18235865" y="12053887"/>
                    </a:cubicBezTo>
                    <a:cubicBezTo>
                      <a:pt x="18227399" y="12050712"/>
                      <a:pt x="18217989" y="12049378"/>
                      <a:pt x="18210465" y="12044362"/>
                    </a:cubicBezTo>
                    <a:cubicBezTo>
                      <a:pt x="18207679" y="12042506"/>
                      <a:pt x="18208915" y="12037763"/>
                      <a:pt x="18207291" y="12034837"/>
                    </a:cubicBezTo>
                    <a:cubicBezTo>
                      <a:pt x="18203583" y="12028166"/>
                      <a:pt x="18194591" y="12015787"/>
                      <a:pt x="18194591" y="12015787"/>
                    </a:cubicBezTo>
                    <a:cubicBezTo>
                      <a:pt x="18191311" y="12002670"/>
                      <a:pt x="18186055" y="11987921"/>
                      <a:pt x="18194591" y="11974512"/>
                    </a:cubicBezTo>
                    <a:cubicBezTo>
                      <a:pt x="18198183" y="11968865"/>
                      <a:pt x="18213639" y="11968162"/>
                      <a:pt x="18213639" y="11968162"/>
                    </a:cubicBezTo>
                    <a:close/>
                    <a:moveTo>
                      <a:pt x="24409527" y="11956733"/>
                    </a:moveTo>
                    <a:cubicBezTo>
                      <a:pt x="24422151" y="11956733"/>
                      <a:pt x="24432387" y="11966968"/>
                      <a:pt x="24432387" y="11979593"/>
                    </a:cubicBezTo>
                    <a:cubicBezTo>
                      <a:pt x="24432387" y="11992218"/>
                      <a:pt x="24422151" y="12002453"/>
                      <a:pt x="24409527" y="12002453"/>
                    </a:cubicBezTo>
                    <a:cubicBezTo>
                      <a:pt x="24396903" y="12002453"/>
                      <a:pt x="24386667" y="11992218"/>
                      <a:pt x="24386667" y="11979593"/>
                    </a:cubicBezTo>
                    <a:cubicBezTo>
                      <a:pt x="24386667" y="11966968"/>
                      <a:pt x="24396903" y="11956733"/>
                      <a:pt x="24409527" y="11956733"/>
                    </a:cubicBezTo>
                    <a:close/>
                    <a:moveTo>
                      <a:pt x="18388265" y="11952287"/>
                    </a:moveTo>
                    <a:cubicBezTo>
                      <a:pt x="18395363" y="11954062"/>
                      <a:pt x="18415379" y="11958720"/>
                      <a:pt x="18420015" y="11961812"/>
                    </a:cubicBezTo>
                    <a:lnTo>
                      <a:pt x="18429539" y="11968162"/>
                    </a:lnTo>
                    <a:cubicBezTo>
                      <a:pt x="18430599" y="11971337"/>
                      <a:pt x="18431219" y="11974694"/>
                      <a:pt x="18432715" y="11977687"/>
                    </a:cubicBezTo>
                    <a:cubicBezTo>
                      <a:pt x="18435035" y="11982330"/>
                      <a:pt x="18446433" y="11997036"/>
                      <a:pt x="18448591" y="11999912"/>
                    </a:cubicBezTo>
                    <a:cubicBezTo>
                      <a:pt x="18449647" y="12004145"/>
                      <a:pt x="18450511" y="12008432"/>
                      <a:pt x="18451763" y="12012612"/>
                    </a:cubicBezTo>
                    <a:cubicBezTo>
                      <a:pt x="18453687" y="12019023"/>
                      <a:pt x="18456491" y="12025168"/>
                      <a:pt x="18458115" y="12031662"/>
                    </a:cubicBezTo>
                    <a:cubicBezTo>
                      <a:pt x="18459173" y="12035895"/>
                      <a:pt x="18460035" y="12040182"/>
                      <a:pt x="18461291" y="12044362"/>
                    </a:cubicBezTo>
                    <a:cubicBezTo>
                      <a:pt x="18463213" y="12050773"/>
                      <a:pt x="18466539" y="12056810"/>
                      <a:pt x="18467639" y="12063412"/>
                    </a:cubicBezTo>
                    <a:lnTo>
                      <a:pt x="18470815" y="12082462"/>
                    </a:lnTo>
                    <a:cubicBezTo>
                      <a:pt x="18464291" y="12137923"/>
                      <a:pt x="18477275" y="12123627"/>
                      <a:pt x="18464465" y="12142787"/>
                    </a:cubicBezTo>
                    <a:lnTo>
                      <a:pt x="18432715" y="12120562"/>
                    </a:lnTo>
                    <a:cubicBezTo>
                      <a:pt x="18429579" y="12118390"/>
                      <a:pt x="18423191" y="12114212"/>
                      <a:pt x="18423191" y="12114212"/>
                    </a:cubicBezTo>
                    <a:cubicBezTo>
                      <a:pt x="18415211" y="12090271"/>
                      <a:pt x="18426903" y="12118853"/>
                      <a:pt x="18410491" y="12098337"/>
                    </a:cubicBezTo>
                    <a:cubicBezTo>
                      <a:pt x="18408399" y="12095724"/>
                      <a:pt x="18408939" y="12091738"/>
                      <a:pt x="18407315" y="12088812"/>
                    </a:cubicBezTo>
                    <a:cubicBezTo>
                      <a:pt x="18403609" y="12082141"/>
                      <a:pt x="18397027" y="12077002"/>
                      <a:pt x="18394615" y="12069762"/>
                    </a:cubicBezTo>
                    <a:lnTo>
                      <a:pt x="18388265" y="12050712"/>
                    </a:lnTo>
                    <a:cubicBezTo>
                      <a:pt x="18387207" y="12047537"/>
                      <a:pt x="18386947" y="12043972"/>
                      <a:pt x="18385091" y="12041187"/>
                    </a:cubicBezTo>
                    <a:lnTo>
                      <a:pt x="18378739" y="12031662"/>
                    </a:lnTo>
                    <a:cubicBezTo>
                      <a:pt x="18373897" y="12002606"/>
                      <a:pt x="18370855" y="11992919"/>
                      <a:pt x="18378739" y="11955462"/>
                    </a:cubicBezTo>
                    <a:cubicBezTo>
                      <a:pt x="18379429" y="11952187"/>
                      <a:pt x="18385091" y="11953345"/>
                      <a:pt x="18388265" y="11952287"/>
                    </a:cubicBezTo>
                    <a:close/>
                    <a:moveTo>
                      <a:pt x="14144803" y="11894818"/>
                    </a:moveTo>
                    <a:cubicBezTo>
                      <a:pt x="14157429" y="11894818"/>
                      <a:pt x="14167663" y="11905053"/>
                      <a:pt x="14167663" y="11917678"/>
                    </a:cubicBezTo>
                    <a:cubicBezTo>
                      <a:pt x="14167663" y="11930303"/>
                      <a:pt x="14157429" y="11940538"/>
                      <a:pt x="14144803" y="11940538"/>
                    </a:cubicBezTo>
                    <a:cubicBezTo>
                      <a:pt x="14132181" y="11940538"/>
                      <a:pt x="14121943" y="11930303"/>
                      <a:pt x="14121943" y="11917678"/>
                    </a:cubicBezTo>
                    <a:cubicBezTo>
                      <a:pt x="14121943" y="11905053"/>
                      <a:pt x="14132181" y="11894818"/>
                      <a:pt x="14144803" y="11894818"/>
                    </a:cubicBezTo>
                    <a:close/>
                    <a:moveTo>
                      <a:pt x="17817707" y="11822671"/>
                    </a:moveTo>
                    <a:cubicBezTo>
                      <a:pt x="17823579" y="11823545"/>
                      <a:pt x="17829133" y="11825332"/>
                      <a:pt x="17829467" y="11825416"/>
                    </a:cubicBezTo>
                    <a:cubicBezTo>
                      <a:pt x="17845429" y="11829406"/>
                      <a:pt x="17832999" y="11827181"/>
                      <a:pt x="17848519" y="11834941"/>
                    </a:cubicBezTo>
                    <a:cubicBezTo>
                      <a:pt x="17874807" y="11848086"/>
                      <a:pt x="17840271" y="11826268"/>
                      <a:pt x="17867567" y="11844466"/>
                    </a:cubicBezTo>
                    <a:cubicBezTo>
                      <a:pt x="17880943" y="11841122"/>
                      <a:pt x="17890803" y="11838116"/>
                      <a:pt x="17905667" y="11838116"/>
                    </a:cubicBezTo>
                    <a:cubicBezTo>
                      <a:pt x="17917359" y="11838116"/>
                      <a:pt x="17928951" y="11840233"/>
                      <a:pt x="17940595" y="11841291"/>
                    </a:cubicBezTo>
                    <a:cubicBezTo>
                      <a:pt x="17949283" y="11847084"/>
                      <a:pt x="17952011" y="11847140"/>
                      <a:pt x="17956467" y="11857166"/>
                    </a:cubicBezTo>
                    <a:cubicBezTo>
                      <a:pt x="17959187" y="11863283"/>
                      <a:pt x="17962819" y="11876216"/>
                      <a:pt x="17962819" y="11876216"/>
                    </a:cubicBezTo>
                    <a:cubicBezTo>
                      <a:pt x="17960701" y="11887858"/>
                      <a:pt x="17958947" y="11899442"/>
                      <a:pt x="17956467" y="11911012"/>
                    </a:cubicBezTo>
                    <a:cubicBezTo>
                      <a:pt x="17955767" y="11914284"/>
                      <a:pt x="17955347" y="11917895"/>
                      <a:pt x="17953291" y="11920537"/>
                    </a:cubicBezTo>
                    <a:cubicBezTo>
                      <a:pt x="17947779" y="11927626"/>
                      <a:pt x="17934243" y="11939587"/>
                      <a:pt x="17934243" y="11939587"/>
                    </a:cubicBezTo>
                    <a:cubicBezTo>
                      <a:pt x="17933185" y="11942762"/>
                      <a:pt x="17933159" y="11946499"/>
                      <a:pt x="17931067" y="11949112"/>
                    </a:cubicBezTo>
                    <a:cubicBezTo>
                      <a:pt x="17910635" y="11974654"/>
                      <a:pt x="17912547" y="11964987"/>
                      <a:pt x="17908843" y="11968162"/>
                    </a:cubicBezTo>
                    <a:cubicBezTo>
                      <a:pt x="17900375" y="11964987"/>
                      <a:pt x="17891675" y="11962379"/>
                      <a:pt x="17883443" y="11958637"/>
                    </a:cubicBezTo>
                    <a:cubicBezTo>
                      <a:pt x="17849591" y="11943250"/>
                      <a:pt x="17896431" y="11959792"/>
                      <a:pt x="17864391" y="11949112"/>
                    </a:cubicBezTo>
                    <a:cubicBezTo>
                      <a:pt x="17848627" y="11925463"/>
                      <a:pt x="17868891" y="11954508"/>
                      <a:pt x="17848519" y="11930062"/>
                    </a:cubicBezTo>
                    <a:cubicBezTo>
                      <a:pt x="17846075" y="11927131"/>
                      <a:pt x="17843875" y="11923950"/>
                      <a:pt x="17842167" y="11920537"/>
                    </a:cubicBezTo>
                    <a:cubicBezTo>
                      <a:pt x="17840671" y="11917544"/>
                      <a:pt x="17841083" y="11913625"/>
                      <a:pt x="17838995" y="11911012"/>
                    </a:cubicBezTo>
                    <a:cubicBezTo>
                      <a:pt x="17836609" y="11908032"/>
                      <a:pt x="17832643" y="11906779"/>
                      <a:pt x="17829467" y="11904662"/>
                    </a:cubicBezTo>
                    <a:cubicBezTo>
                      <a:pt x="17828411" y="11901487"/>
                      <a:pt x="17828383" y="11897750"/>
                      <a:pt x="17826293" y="11895137"/>
                    </a:cubicBezTo>
                    <a:cubicBezTo>
                      <a:pt x="17812535" y="11878068"/>
                      <a:pt x="17819943" y="11900693"/>
                      <a:pt x="17810419" y="11879391"/>
                    </a:cubicBezTo>
                    <a:cubicBezTo>
                      <a:pt x="17807699" y="11873274"/>
                      <a:pt x="17806185" y="11866691"/>
                      <a:pt x="17804067" y="11860341"/>
                    </a:cubicBezTo>
                    <a:lnTo>
                      <a:pt x="17800893" y="11850816"/>
                    </a:lnTo>
                    <a:cubicBezTo>
                      <a:pt x="17801951" y="11842349"/>
                      <a:pt x="17800603" y="11833213"/>
                      <a:pt x="17804067" y="11825416"/>
                    </a:cubicBezTo>
                    <a:cubicBezTo>
                      <a:pt x="17805659" y="11821839"/>
                      <a:pt x="17811839" y="11821797"/>
                      <a:pt x="17817707" y="11822671"/>
                    </a:cubicBezTo>
                    <a:close/>
                    <a:moveTo>
                      <a:pt x="14190046" y="11813884"/>
                    </a:moveTo>
                    <a:cubicBezTo>
                      <a:pt x="14202673" y="11813884"/>
                      <a:pt x="14212906" y="11824119"/>
                      <a:pt x="14212906" y="11836744"/>
                    </a:cubicBezTo>
                    <a:cubicBezTo>
                      <a:pt x="14212906" y="11849369"/>
                      <a:pt x="14202673" y="11859604"/>
                      <a:pt x="14190046" y="11859604"/>
                    </a:cubicBezTo>
                    <a:cubicBezTo>
                      <a:pt x="14177422" y="11859604"/>
                      <a:pt x="14167186" y="11849369"/>
                      <a:pt x="14167186" y="11836744"/>
                    </a:cubicBezTo>
                    <a:cubicBezTo>
                      <a:pt x="14167186" y="11824119"/>
                      <a:pt x="14177422" y="11813884"/>
                      <a:pt x="14190046" y="11813884"/>
                    </a:cubicBezTo>
                    <a:close/>
                    <a:moveTo>
                      <a:pt x="11642107" y="11749589"/>
                    </a:moveTo>
                    <a:cubicBezTo>
                      <a:pt x="11654733" y="11749589"/>
                      <a:pt x="11664967" y="11759824"/>
                      <a:pt x="11664967" y="11772449"/>
                    </a:cubicBezTo>
                    <a:cubicBezTo>
                      <a:pt x="11664967" y="11785074"/>
                      <a:pt x="11654733" y="11795310"/>
                      <a:pt x="11642107" y="11795310"/>
                    </a:cubicBezTo>
                    <a:cubicBezTo>
                      <a:pt x="11629483" y="11795310"/>
                      <a:pt x="11619247" y="11785074"/>
                      <a:pt x="11619247" y="11772449"/>
                    </a:cubicBezTo>
                    <a:cubicBezTo>
                      <a:pt x="11619247" y="11759824"/>
                      <a:pt x="11629483" y="11749589"/>
                      <a:pt x="11642107" y="11749589"/>
                    </a:cubicBezTo>
                    <a:close/>
                    <a:moveTo>
                      <a:pt x="40474135" y="11627778"/>
                    </a:moveTo>
                    <a:cubicBezTo>
                      <a:pt x="40484455" y="11628572"/>
                      <a:pt x="40494871" y="11628545"/>
                      <a:pt x="40505087" y="11630159"/>
                    </a:cubicBezTo>
                    <a:cubicBezTo>
                      <a:pt x="40510047" y="11630942"/>
                      <a:pt x="40519375" y="11634923"/>
                      <a:pt x="40519375" y="11634923"/>
                    </a:cubicBezTo>
                    <a:cubicBezTo>
                      <a:pt x="40535751" y="11645839"/>
                      <a:pt x="40528235" y="11642637"/>
                      <a:pt x="40540807" y="11646828"/>
                    </a:cubicBezTo>
                    <a:lnTo>
                      <a:pt x="40555095" y="11656353"/>
                    </a:lnTo>
                    <a:lnTo>
                      <a:pt x="40562239" y="11661117"/>
                    </a:lnTo>
                    <a:cubicBezTo>
                      <a:pt x="40569791" y="11672435"/>
                      <a:pt x="40566095" y="11665544"/>
                      <a:pt x="40571767" y="11682547"/>
                    </a:cubicBezTo>
                    <a:lnTo>
                      <a:pt x="40574143" y="11689691"/>
                    </a:lnTo>
                    <a:lnTo>
                      <a:pt x="40576527" y="11696834"/>
                    </a:lnTo>
                    <a:cubicBezTo>
                      <a:pt x="40575919" y="11704704"/>
                      <a:pt x="40576367" y="11731598"/>
                      <a:pt x="40569383" y="11742079"/>
                    </a:cubicBezTo>
                    <a:lnTo>
                      <a:pt x="40555095" y="11763510"/>
                    </a:lnTo>
                    <a:cubicBezTo>
                      <a:pt x="40553511" y="11765890"/>
                      <a:pt x="40551239" y="11767938"/>
                      <a:pt x="40550335" y="11770652"/>
                    </a:cubicBezTo>
                    <a:cubicBezTo>
                      <a:pt x="40546423" y="11782381"/>
                      <a:pt x="40550751" y="11774275"/>
                      <a:pt x="40540807" y="11782560"/>
                    </a:cubicBezTo>
                    <a:cubicBezTo>
                      <a:pt x="40538223" y="11784715"/>
                      <a:pt x="40536959" y="11788996"/>
                      <a:pt x="40533663" y="11789703"/>
                    </a:cubicBezTo>
                    <a:cubicBezTo>
                      <a:pt x="40525127" y="11791533"/>
                      <a:pt x="40505887" y="11789703"/>
                      <a:pt x="40500327" y="11789703"/>
                    </a:cubicBezTo>
                    <a:cubicBezTo>
                      <a:pt x="40497947" y="11782560"/>
                      <a:pt x="40495399" y="11775469"/>
                      <a:pt x="40493183" y="11768272"/>
                    </a:cubicBezTo>
                    <a:cubicBezTo>
                      <a:pt x="40492223" y="11765144"/>
                      <a:pt x="40491743" y="11761882"/>
                      <a:pt x="40490803" y="11758747"/>
                    </a:cubicBezTo>
                    <a:cubicBezTo>
                      <a:pt x="40489359" y="11753938"/>
                      <a:pt x="40487023" y="11749382"/>
                      <a:pt x="40486039" y="11744458"/>
                    </a:cubicBezTo>
                    <a:cubicBezTo>
                      <a:pt x="40482671" y="11727627"/>
                      <a:pt x="40484943" y="11736396"/>
                      <a:pt x="40478895" y="11718266"/>
                    </a:cubicBezTo>
                    <a:cubicBezTo>
                      <a:pt x="40476959" y="11712456"/>
                      <a:pt x="40476367" y="11708594"/>
                      <a:pt x="40471751" y="11703978"/>
                    </a:cubicBezTo>
                    <a:cubicBezTo>
                      <a:pt x="40469727" y="11701955"/>
                      <a:pt x="40466991" y="11700803"/>
                      <a:pt x="40464607" y="11699216"/>
                    </a:cubicBezTo>
                    <a:cubicBezTo>
                      <a:pt x="40463023" y="11694453"/>
                      <a:pt x="40461063" y="11689798"/>
                      <a:pt x="40459847" y="11684927"/>
                    </a:cubicBezTo>
                    <a:cubicBezTo>
                      <a:pt x="40459055" y="11681753"/>
                      <a:pt x="40458407" y="11678538"/>
                      <a:pt x="40457463" y="11675403"/>
                    </a:cubicBezTo>
                    <a:cubicBezTo>
                      <a:pt x="40456023" y="11670595"/>
                      <a:pt x="40454287" y="11665877"/>
                      <a:pt x="40452703" y="11661117"/>
                    </a:cubicBezTo>
                    <a:lnTo>
                      <a:pt x="40450319" y="11653973"/>
                    </a:lnTo>
                    <a:cubicBezTo>
                      <a:pt x="40452023" y="11643778"/>
                      <a:pt x="40450151" y="11637927"/>
                      <a:pt x="40459847" y="11632542"/>
                    </a:cubicBezTo>
                    <a:cubicBezTo>
                      <a:pt x="40464235" y="11630104"/>
                      <a:pt x="40474135" y="11627778"/>
                      <a:pt x="40474135" y="11627778"/>
                    </a:cubicBezTo>
                    <a:close/>
                    <a:moveTo>
                      <a:pt x="17434911" y="11623393"/>
                    </a:moveTo>
                    <a:cubicBezTo>
                      <a:pt x="17447535" y="11623393"/>
                      <a:pt x="17457771" y="11633628"/>
                      <a:pt x="17457771" y="11646253"/>
                    </a:cubicBezTo>
                    <a:cubicBezTo>
                      <a:pt x="17457771" y="11658878"/>
                      <a:pt x="17447535" y="11669114"/>
                      <a:pt x="17434911" y="11669114"/>
                    </a:cubicBezTo>
                    <a:cubicBezTo>
                      <a:pt x="17422287" y="11669114"/>
                      <a:pt x="17412051" y="11658878"/>
                      <a:pt x="17412051" y="11646253"/>
                    </a:cubicBezTo>
                    <a:cubicBezTo>
                      <a:pt x="17412051" y="11633628"/>
                      <a:pt x="17422287" y="11623393"/>
                      <a:pt x="17434911" y="11623393"/>
                    </a:cubicBezTo>
                    <a:close/>
                    <a:moveTo>
                      <a:pt x="24285703" y="11613888"/>
                    </a:moveTo>
                    <a:cubicBezTo>
                      <a:pt x="24298327" y="11613888"/>
                      <a:pt x="24308563" y="11624122"/>
                      <a:pt x="24308563" y="11636746"/>
                    </a:cubicBezTo>
                    <a:cubicBezTo>
                      <a:pt x="24308563" y="11649371"/>
                      <a:pt x="24298327" y="11659606"/>
                      <a:pt x="24285703" y="11659606"/>
                    </a:cubicBezTo>
                    <a:cubicBezTo>
                      <a:pt x="24273079" y="11659606"/>
                      <a:pt x="24262843" y="11649371"/>
                      <a:pt x="24262843" y="11636746"/>
                    </a:cubicBezTo>
                    <a:cubicBezTo>
                      <a:pt x="24262843" y="11624122"/>
                      <a:pt x="24273079" y="11613888"/>
                      <a:pt x="24285703" y="11613888"/>
                    </a:cubicBezTo>
                    <a:close/>
                    <a:moveTo>
                      <a:pt x="11584959" y="11613859"/>
                    </a:moveTo>
                    <a:cubicBezTo>
                      <a:pt x="11597584" y="11613859"/>
                      <a:pt x="11607817" y="11624094"/>
                      <a:pt x="11607817" y="11636719"/>
                    </a:cubicBezTo>
                    <a:cubicBezTo>
                      <a:pt x="11607817" y="11649344"/>
                      <a:pt x="11597584" y="11659579"/>
                      <a:pt x="11584959" y="11659579"/>
                    </a:cubicBezTo>
                    <a:cubicBezTo>
                      <a:pt x="11572333" y="11659579"/>
                      <a:pt x="11562097" y="11649344"/>
                      <a:pt x="11562097" y="11636719"/>
                    </a:cubicBezTo>
                    <a:cubicBezTo>
                      <a:pt x="11562097" y="11624094"/>
                      <a:pt x="11572333" y="11613859"/>
                      <a:pt x="11584959" y="11613859"/>
                    </a:cubicBezTo>
                    <a:close/>
                    <a:moveTo>
                      <a:pt x="21206831" y="11604356"/>
                    </a:moveTo>
                    <a:cubicBezTo>
                      <a:pt x="21219455" y="11604356"/>
                      <a:pt x="21229691" y="11614591"/>
                      <a:pt x="21229691" y="11627216"/>
                    </a:cubicBezTo>
                    <a:cubicBezTo>
                      <a:pt x="21229691" y="11639841"/>
                      <a:pt x="21219455" y="11650076"/>
                      <a:pt x="21206831" y="11650076"/>
                    </a:cubicBezTo>
                    <a:cubicBezTo>
                      <a:pt x="21194207" y="11650076"/>
                      <a:pt x="21183971" y="11639841"/>
                      <a:pt x="21183971" y="11627216"/>
                    </a:cubicBezTo>
                    <a:cubicBezTo>
                      <a:pt x="21183971" y="11614591"/>
                      <a:pt x="21194207" y="11604356"/>
                      <a:pt x="21206831" y="11604356"/>
                    </a:cubicBezTo>
                    <a:close/>
                    <a:moveTo>
                      <a:pt x="21330655" y="11590068"/>
                    </a:moveTo>
                    <a:cubicBezTo>
                      <a:pt x="21343279" y="11590068"/>
                      <a:pt x="21353515" y="11600304"/>
                      <a:pt x="21353515" y="11612928"/>
                    </a:cubicBezTo>
                    <a:cubicBezTo>
                      <a:pt x="21353515" y="11625553"/>
                      <a:pt x="21343279" y="11635788"/>
                      <a:pt x="21330655" y="11635788"/>
                    </a:cubicBezTo>
                    <a:cubicBezTo>
                      <a:pt x="21318031" y="11635788"/>
                      <a:pt x="21307795" y="11625553"/>
                      <a:pt x="21307795" y="11612928"/>
                    </a:cubicBezTo>
                    <a:cubicBezTo>
                      <a:pt x="21307795" y="11600304"/>
                      <a:pt x="21318031" y="11590068"/>
                      <a:pt x="21330655" y="11590068"/>
                    </a:cubicBezTo>
                    <a:close/>
                    <a:moveTo>
                      <a:pt x="14304344" y="11518610"/>
                    </a:moveTo>
                    <a:cubicBezTo>
                      <a:pt x="14316973" y="11518610"/>
                      <a:pt x="14327206" y="11528845"/>
                      <a:pt x="14327206" y="11541469"/>
                    </a:cubicBezTo>
                    <a:cubicBezTo>
                      <a:pt x="14327206" y="11554094"/>
                      <a:pt x="14316973" y="11564330"/>
                      <a:pt x="14304344" y="11564330"/>
                    </a:cubicBezTo>
                    <a:cubicBezTo>
                      <a:pt x="14291722" y="11564330"/>
                      <a:pt x="14281484" y="11554094"/>
                      <a:pt x="14281484" y="11541469"/>
                    </a:cubicBezTo>
                    <a:cubicBezTo>
                      <a:pt x="14281484" y="11528845"/>
                      <a:pt x="14291722" y="11518610"/>
                      <a:pt x="14304344" y="11518610"/>
                    </a:cubicBezTo>
                    <a:close/>
                    <a:moveTo>
                      <a:pt x="16996767" y="11458296"/>
                    </a:moveTo>
                    <a:cubicBezTo>
                      <a:pt x="17009391" y="11458296"/>
                      <a:pt x="17019625" y="11468531"/>
                      <a:pt x="17019625" y="11481155"/>
                    </a:cubicBezTo>
                    <a:cubicBezTo>
                      <a:pt x="17019625" y="11493780"/>
                      <a:pt x="17009391" y="11504017"/>
                      <a:pt x="16996767" y="11504017"/>
                    </a:cubicBezTo>
                    <a:cubicBezTo>
                      <a:pt x="16984141" y="11504017"/>
                      <a:pt x="16973907" y="11493780"/>
                      <a:pt x="16973907" y="11481155"/>
                    </a:cubicBezTo>
                    <a:cubicBezTo>
                      <a:pt x="16973907" y="11468531"/>
                      <a:pt x="16984141" y="11458296"/>
                      <a:pt x="16996767" y="11458296"/>
                    </a:cubicBezTo>
                    <a:close/>
                    <a:moveTo>
                      <a:pt x="17130115" y="11455121"/>
                    </a:moveTo>
                    <a:cubicBezTo>
                      <a:pt x="17142741" y="11455121"/>
                      <a:pt x="17152975" y="11465356"/>
                      <a:pt x="17152975" y="11477981"/>
                    </a:cubicBezTo>
                    <a:cubicBezTo>
                      <a:pt x="17152975" y="11490607"/>
                      <a:pt x="17142741" y="11500841"/>
                      <a:pt x="17130115" y="11500841"/>
                    </a:cubicBezTo>
                    <a:cubicBezTo>
                      <a:pt x="17117491" y="11500841"/>
                      <a:pt x="17107255" y="11490607"/>
                      <a:pt x="17107255" y="11477981"/>
                    </a:cubicBezTo>
                    <a:cubicBezTo>
                      <a:pt x="17107255" y="11465356"/>
                      <a:pt x="17117491" y="11455121"/>
                      <a:pt x="17130115" y="11455121"/>
                    </a:cubicBezTo>
                    <a:close/>
                    <a:moveTo>
                      <a:pt x="40414603" y="11368222"/>
                    </a:moveTo>
                    <a:cubicBezTo>
                      <a:pt x="40418575" y="11369016"/>
                      <a:pt x="40422583" y="11369621"/>
                      <a:pt x="40426511" y="11370603"/>
                    </a:cubicBezTo>
                    <a:cubicBezTo>
                      <a:pt x="40428943" y="11371213"/>
                      <a:pt x="40431239" y="11372294"/>
                      <a:pt x="40433655" y="11372984"/>
                    </a:cubicBezTo>
                    <a:cubicBezTo>
                      <a:pt x="40436799" y="11373883"/>
                      <a:pt x="40440003" y="11374572"/>
                      <a:pt x="40443175" y="11375366"/>
                    </a:cubicBezTo>
                    <a:cubicBezTo>
                      <a:pt x="40445559" y="11376953"/>
                      <a:pt x="40448807" y="11377701"/>
                      <a:pt x="40450319" y="11380128"/>
                    </a:cubicBezTo>
                    <a:cubicBezTo>
                      <a:pt x="40452983" y="11384385"/>
                      <a:pt x="40455087" y="11394417"/>
                      <a:pt x="40455087" y="11394417"/>
                    </a:cubicBezTo>
                    <a:cubicBezTo>
                      <a:pt x="40437855" y="11405904"/>
                      <a:pt x="40445535" y="11403604"/>
                      <a:pt x="40426511" y="11406322"/>
                    </a:cubicBezTo>
                    <a:cubicBezTo>
                      <a:pt x="40425723" y="11406435"/>
                      <a:pt x="40434447" y="11412275"/>
                      <a:pt x="40436031" y="11413466"/>
                    </a:cubicBezTo>
                    <a:cubicBezTo>
                      <a:pt x="40431839" y="11413047"/>
                      <a:pt x="40410575" y="11412081"/>
                      <a:pt x="40402695" y="11408703"/>
                    </a:cubicBezTo>
                    <a:cubicBezTo>
                      <a:pt x="40400063" y="11407576"/>
                      <a:pt x="40397935" y="11405528"/>
                      <a:pt x="40395551" y="11403941"/>
                    </a:cubicBezTo>
                    <a:cubicBezTo>
                      <a:pt x="40393967" y="11401560"/>
                      <a:pt x="40391951" y="11399412"/>
                      <a:pt x="40390791" y="11396797"/>
                    </a:cubicBezTo>
                    <a:cubicBezTo>
                      <a:pt x="40388751" y="11392209"/>
                      <a:pt x="40386031" y="11382510"/>
                      <a:pt x="40386031" y="11382510"/>
                    </a:cubicBezTo>
                    <a:cubicBezTo>
                      <a:pt x="40387615" y="11380128"/>
                      <a:pt x="40388555" y="11377156"/>
                      <a:pt x="40390791" y="11375366"/>
                    </a:cubicBezTo>
                    <a:cubicBezTo>
                      <a:pt x="40392751" y="11373798"/>
                      <a:pt x="40395519" y="11373674"/>
                      <a:pt x="40397935" y="11372984"/>
                    </a:cubicBezTo>
                    <a:cubicBezTo>
                      <a:pt x="40418891" y="11366996"/>
                      <a:pt x="40397455" y="11373939"/>
                      <a:pt x="40414603" y="11368222"/>
                    </a:cubicBezTo>
                    <a:close/>
                    <a:moveTo>
                      <a:pt x="17130117" y="11353521"/>
                    </a:moveTo>
                    <a:cubicBezTo>
                      <a:pt x="17142743" y="11353521"/>
                      <a:pt x="17152977" y="11363756"/>
                      <a:pt x="17152977" y="11376381"/>
                    </a:cubicBezTo>
                    <a:cubicBezTo>
                      <a:pt x="17152977" y="11389006"/>
                      <a:pt x="17142743" y="11399242"/>
                      <a:pt x="17130117" y="11399242"/>
                    </a:cubicBezTo>
                    <a:cubicBezTo>
                      <a:pt x="17117491" y="11399242"/>
                      <a:pt x="17107257" y="11389006"/>
                      <a:pt x="17107257" y="11376381"/>
                    </a:cubicBezTo>
                    <a:cubicBezTo>
                      <a:pt x="17107257" y="11363756"/>
                      <a:pt x="17117491" y="11353521"/>
                      <a:pt x="17130117" y="11353521"/>
                    </a:cubicBezTo>
                    <a:close/>
                    <a:moveTo>
                      <a:pt x="17022165" y="11353520"/>
                    </a:moveTo>
                    <a:cubicBezTo>
                      <a:pt x="17034791" y="11353520"/>
                      <a:pt x="17045025" y="11363755"/>
                      <a:pt x="17045025" y="11376380"/>
                    </a:cubicBezTo>
                    <a:cubicBezTo>
                      <a:pt x="17045025" y="11389005"/>
                      <a:pt x="17034791" y="11399240"/>
                      <a:pt x="17022165" y="11399240"/>
                    </a:cubicBezTo>
                    <a:cubicBezTo>
                      <a:pt x="17009539" y="11399240"/>
                      <a:pt x="16999305" y="11389005"/>
                      <a:pt x="16999305" y="11376380"/>
                    </a:cubicBezTo>
                    <a:cubicBezTo>
                      <a:pt x="16999305" y="11363755"/>
                      <a:pt x="17009539" y="11353520"/>
                      <a:pt x="17022165" y="11353520"/>
                    </a:cubicBezTo>
                    <a:close/>
                    <a:moveTo>
                      <a:pt x="21144919" y="11332893"/>
                    </a:moveTo>
                    <a:cubicBezTo>
                      <a:pt x="21157543" y="11332893"/>
                      <a:pt x="21167779" y="11343128"/>
                      <a:pt x="21167779" y="11355753"/>
                    </a:cubicBezTo>
                    <a:cubicBezTo>
                      <a:pt x="21167779" y="11368378"/>
                      <a:pt x="21157543" y="11378613"/>
                      <a:pt x="21144919" y="11378613"/>
                    </a:cubicBezTo>
                    <a:cubicBezTo>
                      <a:pt x="21132295" y="11378613"/>
                      <a:pt x="21122059" y="11368378"/>
                      <a:pt x="21122059" y="11355753"/>
                    </a:cubicBezTo>
                    <a:cubicBezTo>
                      <a:pt x="21122059" y="11343128"/>
                      <a:pt x="21132295" y="11332893"/>
                      <a:pt x="21144919" y="11332893"/>
                    </a:cubicBezTo>
                    <a:close/>
                    <a:moveTo>
                      <a:pt x="16577663" y="11255095"/>
                    </a:moveTo>
                    <a:cubicBezTo>
                      <a:pt x="16590289" y="11255095"/>
                      <a:pt x="16600524" y="11265330"/>
                      <a:pt x="16600524" y="11277955"/>
                    </a:cubicBezTo>
                    <a:cubicBezTo>
                      <a:pt x="16600524" y="11290580"/>
                      <a:pt x="16590289" y="11300815"/>
                      <a:pt x="16577663" y="11300815"/>
                    </a:cubicBezTo>
                    <a:cubicBezTo>
                      <a:pt x="16565041" y="11300815"/>
                      <a:pt x="16554803" y="11290580"/>
                      <a:pt x="16554803" y="11277955"/>
                    </a:cubicBezTo>
                    <a:cubicBezTo>
                      <a:pt x="16554803" y="11265330"/>
                      <a:pt x="16565041" y="11255095"/>
                      <a:pt x="16577663" y="11255095"/>
                    </a:cubicBezTo>
                    <a:close/>
                    <a:moveTo>
                      <a:pt x="21161587" y="11254311"/>
                    </a:moveTo>
                    <a:cubicBezTo>
                      <a:pt x="21174211" y="11254311"/>
                      <a:pt x="21184447" y="11264546"/>
                      <a:pt x="21184447" y="11277171"/>
                    </a:cubicBezTo>
                    <a:cubicBezTo>
                      <a:pt x="21184447" y="11289796"/>
                      <a:pt x="21174211" y="11300032"/>
                      <a:pt x="21161587" y="11300032"/>
                    </a:cubicBezTo>
                    <a:cubicBezTo>
                      <a:pt x="21148963" y="11300032"/>
                      <a:pt x="21138727" y="11289796"/>
                      <a:pt x="21138727" y="11277171"/>
                    </a:cubicBezTo>
                    <a:cubicBezTo>
                      <a:pt x="21138727" y="11264546"/>
                      <a:pt x="21148963" y="11254311"/>
                      <a:pt x="21161587" y="11254311"/>
                    </a:cubicBezTo>
                    <a:close/>
                    <a:moveTo>
                      <a:pt x="16672915" y="11226520"/>
                    </a:moveTo>
                    <a:cubicBezTo>
                      <a:pt x="16685543" y="11226520"/>
                      <a:pt x="16695775" y="11236755"/>
                      <a:pt x="16695775" y="11249380"/>
                    </a:cubicBezTo>
                    <a:cubicBezTo>
                      <a:pt x="16695775" y="11262005"/>
                      <a:pt x="16685543" y="11272240"/>
                      <a:pt x="16672915" y="11272240"/>
                    </a:cubicBezTo>
                    <a:cubicBezTo>
                      <a:pt x="16660291" y="11272240"/>
                      <a:pt x="16650055" y="11262005"/>
                      <a:pt x="16650055" y="11249380"/>
                    </a:cubicBezTo>
                    <a:cubicBezTo>
                      <a:pt x="16650055" y="11236755"/>
                      <a:pt x="16660291" y="11226520"/>
                      <a:pt x="16672915" y="11226520"/>
                    </a:cubicBezTo>
                    <a:close/>
                    <a:moveTo>
                      <a:pt x="21142535" y="11161442"/>
                    </a:moveTo>
                    <a:cubicBezTo>
                      <a:pt x="21155159" y="11161442"/>
                      <a:pt x="21165395" y="11171680"/>
                      <a:pt x="21165395" y="11184302"/>
                    </a:cubicBezTo>
                    <a:cubicBezTo>
                      <a:pt x="21165395" y="11196927"/>
                      <a:pt x="21155159" y="11207162"/>
                      <a:pt x="21142535" y="11207162"/>
                    </a:cubicBezTo>
                    <a:cubicBezTo>
                      <a:pt x="21129911" y="11207162"/>
                      <a:pt x="21119675" y="11196927"/>
                      <a:pt x="21119675" y="11184302"/>
                    </a:cubicBezTo>
                    <a:cubicBezTo>
                      <a:pt x="21119675" y="11171680"/>
                      <a:pt x="21129911" y="11161442"/>
                      <a:pt x="21142535" y="11161442"/>
                    </a:cubicBezTo>
                    <a:close/>
                    <a:moveTo>
                      <a:pt x="16571316" y="11153495"/>
                    </a:moveTo>
                    <a:cubicBezTo>
                      <a:pt x="16583941" y="11153495"/>
                      <a:pt x="16594176" y="11163729"/>
                      <a:pt x="16594176" y="11176355"/>
                    </a:cubicBezTo>
                    <a:cubicBezTo>
                      <a:pt x="16594176" y="11188979"/>
                      <a:pt x="16583941" y="11199215"/>
                      <a:pt x="16571316" y="11199215"/>
                    </a:cubicBezTo>
                    <a:cubicBezTo>
                      <a:pt x="16558688" y="11199215"/>
                      <a:pt x="16548457" y="11188979"/>
                      <a:pt x="16548457" y="11176355"/>
                    </a:cubicBezTo>
                    <a:cubicBezTo>
                      <a:pt x="16548457" y="11163729"/>
                      <a:pt x="16558688" y="11153495"/>
                      <a:pt x="16571316" y="11153495"/>
                    </a:cubicBezTo>
                    <a:close/>
                    <a:moveTo>
                      <a:pt x="21404471" y="11147154"/>
                    </a:moveTo>
                    <a:cubicBezTo>
                      <a:pt x="21417097" y="11147154"/>
                      <a:pt x="21427331" y="11157389"/>
                      <a:pt x="21427331" y="11170014"/>
                    </a:cubicBezTo>
                    <a:cubicBezTo>
                      <a:pt x="21427331" y="11182639"/>
                      <a:pt x="21417097" y="11192874"/>
                      <a:pt x="21404471" y="11192874"/>
                    </a:cubicBezTo>
                    <a:cubicBezTo>
                      <a:pt x="21391847" y="11192874"/>
                      <a:pt x="21381615" y="11182639"/>
                      <a:pt x="21381615" y="11170014"/>
                    </a:cubicBezTo>
                    <a:cubicBezTo>
                      <a:pt x="21381615" y="11157389"/>
                      <a:pt x="21391847" y="11147154"/>
                      <a:pt x="21404471" y="11147154"/>
                    </a:cubicBezTo>
                    <a:close/>
                    <a:moveTo>
                      <a:pt x="16669742" y="11137620"/>
                    </a:moveTo>
                    <a:cubicBezTo>
                      <a:pt x="16682367" y="11137620"/>
                      <a:pt x="16692600" y="11147855"/>
                      <a:pt x="16692600" y="11160479"/>
                    </a:cubicBezTo>
                    <a:cubicBezTo>
                      <a:pt x="16692600" y="11173105"/>
                      <a:pt x="16682367" y="11183339"/>
                      <a:pt x="16669742" y="11183339"/>
                    </a:cubicBezTo>
                    <a:cubicBezTo>
                      <a:pt x="16657115" y="11183339"/>
                      <a:pt x="16646882" y="11173105"/>
                      <a:pt x="16646882" y="11160479"/>
                    </a:cubicBezTo>
                    <a:cubicBezTo>
                      <a:pt x="16646882" y="11147855"/>
                      <a:pt x="16657115" y="11137620"/>
                      <a:pt x="16669742" y="11137620"/>
                    </a:cubicBezTo>
                    <a:close/>
                    <a:moveTo>
                      <a:pt x="40424127" y="11113429"/>
                    </a:moveTo>
                    <a:cubicBezTo>
                      <a:pt x="40428887" y="11114223"/>
                      <a:pt x="40434095" y="11113652"/>
                      <a:pt x="40438415" y="11115810"/>
                    </a:cubicBezTo>
                    <a:cubicBezTo>
                      <a:pt x="40442111" y="11117657"/>
                      <a:pt x="40444431" y="11126716"/>
                      <a:pt x="40445559" y="11130099"/>
                    </a:cubicBezTo>
                    <a:cubicBezTo>
                      <a:pt x="40444631" y="11137533"/>
                      <a:pt x="40445919" y="11150288"/>
                      <a:pt x="40438415" y="11156292"/>
                    </a:cubicBezTo>
                    <a:cubicBezTo>
                      <a:pt x="40436455" y="11157860"/>
                      <a:pt x="40433599" y="11157741"/>
                      <a:pt x="40431271" y="11158673"/>
                    </a:cubicBezTo>
                    <a:cubicBezTo>
                      <a:pt x="40429623" y="11159332"/>
                      <a:pt x="40425319" y="11166611"/>
                      <a:pt x="40424127" y="11168199"/>
                    </a:cubicBezTo>
                    <a:cubicBezTo>
                      <a:pt x="40406663" y="11167404"/>
                      <a:pt x="40388959" y="11168812"/>
                      <a:pt x="40371743" y="11165817"/>
                    </a:cubicBezTo>
                    <a:cubicBezTo>
                      <a:pt x="40369267" y="11165388"/>
                      <a:pt x="40369359" y="11161184"/>
                      <a:pt x="40369359" y="11158673"/>
                    </a:cubicBezTo>
                    <a:cubicBezTo>
                      <a:pt x="40369359" y="11153062"/>
                      <a:pt x="40370127" y="11147380"/>
                      <a:pt x="40371743" y="11142005"/>
                    </a:cubicBezTo>
                    <a:cubicBezTo>
                      <a:pt x="40373903" y="11134803"/>
                      <a:pt x="40385679" y="11127040"/>
                      <a:pt x="40390791" y="11125336"/>
                    </a:cubicBezTo>
                    <a:cubicBezTo>
                      <a:pt x="40393171" y="11124541"/>
                      <a:pt x="40395687" y="11124076"/>
                      <a:pt x="40397935" y="11122954"/>
                    </a:cubicBezTo>
                    <a:cubicBezTo>
                      <a:pt x="40400495" y="11121676"/>
                      <a:pt x="40402391" y="11119170"/>
                      <a:pt x="40405079" y="11118192"/>
                    </a:cubicBezTo>
                    <a:cubicBezTo>
                      <a:pt x="40411231" y="11115955"/>
                      <a:pt x="40424127" y="11113429"/>
                      <a:pt x="40424127" y="11113429"/>
                    </a:cubicBezTo>
                    <a:close/>
                    <a:moveTo>
                      <a:pt x="25404891" y="11090010"/>
                    </a:moveTo>
                    <a:cubicBezTo>
                      <a:pt x="25417515" y="11090010"/>
                      <a:pt x="25427751" y="11100247"/>
                      <a:pt x="25427751" y="11112871"/>
                    </a:cubicBezTo>
                    <a:cubicBezTo>
                      <a:pt x="25427751" y="11125497"/>
                      <a:pt x="25417515" y="11135732"/>
                      <a:pt x="25404891" y="11135732"/>
                    </a:cubicBezTo>
                    <a:cubicBezTo>
                      <a:pt x="25392267" y="11135732"/>
                      <a:pt x="25382031" y="11125497"/>
                      <a:pt x="25382031" y="11112871"/>
                    </a:cubicBezTo>
                    <a:cubicBezTo>
                      <a:pt x="25382031" y="11100247"/>
                      <a:pt x="25392267" y="11090010"/>
                      <a:pt x="25404891" y="11090010"/>
                    </a:cubicBezTo>
                    <a:close/>
                    <a:moveTo>
                      <a:pt x="40643203" y="11077709"/>
                    </a:moveTo>
                    <a:cubicBezTo>
                      <a:pt x="40651143" y="11078504"/>
                      <a:pt x="40659519" y="11077366"/>
                      <a:pt x="40667015" y="11080092"/>
                    </a:cubicBezTo>
                    <a:cubicBezTo>
                      <a:pt x="40669375" y="11080949"/>
                      <a:pt x="40668271" y="11084989"/>
                      <a:pt x="40669399" y="11087235"/>
                    </a:cubicBezTo>
                    <a:cubicBezTo>
                      <a:pt x="40670679" y="11089795"/>
                      <a:pt x="40672571" y="11091997"/>
                      <a:pt x="40674159" y="11094379"/>
                    </a:cubicBezTo>
                    <a:cubicBezTo>
                      <a:pt x="40675743" y="11099141"/>
                      <a:pt x="40679631" y="11103696"/>
                      <a:pt x="40678919" y="11108666"/>
                    </a:cubicBezTo>
                    <a:cubicBezTo>
                      <a:pt x="40678127" y="11114223"/>
                      <a:pt x="40678555" y="11120096"/>
                      <a:pt x="40676543" y="11125334"/>
                    </a:cubicBezTo>
                    <a:cubicBezTo>
                      <a:pt x="40672331" y="11136278"/>
                      <a:pt x="40664199" y="11144471"/>
                      <a:pt x="40652727" y="11146766"/>
                    </a:cubicBezTo>
                    <a:cubicBezTo>
                      <a:pt x="40651171" y="11147077"/>
                      <a:pt x="40644791" y="11140813"/>
                      <a:pt x="40643203" y="11139623"/>
                    </a:cubicBezTo>
                    <a:cubicBezTo>
                      <a:pt x="40642187" y="11138201"/>
                      <a:pt x="40628915" y="11123075"/>
                      <a:pt x="40628915" y="11115809"/>
                    </a:cubicBezTo>
                    <a:cubicBezTo>
                      <a:pt x="40628915" y="11111880"/>
                      <a:pt x="40632287" y="11088627"/>
                      <a:pt x="40636059" y="11084854"/>
                    </a:cubicBezTo>
                    <a:lnTo>
                      <a:pt x="40643203" y="11077709"/>
                    </a:lnTo>
                    <a:close/>
                    <a:moveTo>
                      <a:pt x="40576527" y="11037229"/>
                    </a:moveTo>
                    <a:cubicBezTo>
                      <a:pt x="40580495" y="11038023"/>
                      <a:pt x="40585239" y="11037126"/>
                      <a:pt x="40588431" y="11039611"/>
                    </a:cubicBezTo>
                    <a:cubicBezTo>
                      <a:pt x="40592951" y="11043124"/>
                      <a:pt x="40597959" y="11053899"/>
                      <a:pt x="40597959" y="11053899"/>
                    </a:cubicBezTo>
                    <a:cubicBezTo>
                      <a:pt x="40601007" y="11063045"/>
                      <a:pt x="40603167" y="11065986"/>
                      <a:pt x="40597959" y="11077710"/>
                    </a:cubicBezTo>
                    <a:cubicBezTo>
                      <a:pt x="40597135" y="11079558"/>
                      <a:pt x="40588039" y="11085647"/>
                      <a:pt x="40586055" y="11087235"/>
                    </a:cubicBezTo>
                    <a:cubicBezTo>
                      <a:pt x="40584743" y="11086945"/>
                      <a:pt x="40561751" y="11084542"/>
                      <a:pt x="40557479" y="11077710"/>
                    </a:cubicBezTo>
                    <a:cubicBezTo>
                      <a:pt x="40554815" y="11073453"/>
                      <a:pt x="40552715" y="11063424"/>
                      <a:pt x="40552715" y="11063424"/>
                    </a:cubicBezTo>
                    <a:cubicBezTo>
                      <a:pt x="40554415" y="11053226"/>
                      <a:pt x="40552543" y="11047378"/>
                      <a:pt x="40562239" y="11041993"/>
                    </a:cubicBezTo>
                    <a:cubicBezTo>
                      <a:pt x="40566631" y="11039554"/>
                      <a:pt x="40576527" y="11037229"/>
                      <a:pt x="40576527" y="11037229"/>
                    </a:cubicBezTo>
                    <a:close/>
                    <a:moveTo>
                      <a:pt x="40383999" y="10996275"/>
                    </a:moveTo>
                    <a:cubicBezTo>
                      <a:pt x="40389503" y="10996777"/>
                      <a:pt x="40395287" y="10998626"/>
                      <a:pt x="40400315" y="10999130"/>
                    </a:cubicBezTo>
                    <a:cubicBezTo>
                      <a:pt x="40400943" y="10999287"/>
                      <a:pt x="40415431" y="11002649"/>
                      <a:pt x="40416983" y="11003893"/>
                    </a:cubicBezTo>
                    <a:cubicBezTo>
                      <a:pt x="40419219" y="11005680"/>
                      <a:pt x="40420159" y="11008655"/>
                      <a:pt x="40421743" y="11011035"/>
                    </a:cubicBezTo>
                    <a:cubicBezTo>
                      <a:pt x="40420951" y="11017385"/>
                      <a:pt x="40421967" y="11024237"/>
                      <a:pt x="40419367" y="11030085"/>
                    </a:cubicBezTo>
                    <a:cubicBezTo>
                      <a:pt x="40418343" y="11032379"/>
                      <a:pt x="40414463" y="11031344"/>
                      <a:pt x="40412223" y="11032468"/>
                    </a:cubicBezTo>
                    <a:cubicBezTo>
                      <a:pt x="40409663" y="11033747"/>
                      <a:pt x="40407639" y="11035949"/>
                      <a:pt x="40405079" y="11037229"/>
                    </a:cubicBezTo>
                    <a:lnTo>
                      <a:pt x="40400315" y="11039611"/>
                    </a:lnTo>
                    <a:cubicBezTo>
                      <a:pt x="40393967" y="11036436"/>
                      <a:pt x="40387255" y="11033897"/>
                      <a:pt x="40381263" y="11030085"/>
                    </a:cubicBezTo>
                    <a:cubicBezTo>
                      <a:pt x="40377399" y="11027627"/>
                      <a:pt x="40371479" y="11020044"/>
                      <a:pt x="40369359" y="11015798"/>
                    </a:cubicBezTo>
                    <a:cubicBezTo>
                      <a:pt x="40368239" y="11013554"/>
                      <a:pt x="40367775" y="11011035"/>
                      <a:pt x="40366975" y="11008655"/>
                    </a:cubicBezTo>
                    <a:cubicBezTo>
                      <a:pt x="40367775" y="11006273"/>
                      <a:pt x="40367791" y="11003470"/>
                      <a:pt x="40369359" y="11001510"/>
                    </a:cubicBezTo>
                    <a:cubicBezTo>
                      <a:pt x="40373271" y="10996619"/>
                      <a:pt x="40378495" y="10995774"/>
                      <a:pt x="40383999" y="10996275"/>
                    </a:cubicBezTo>
                    <a:close/>
                    <a:moveTo>
                      <a:pt x="17910951" y="10992298"/>
                    </a:moveTo>
                    <a:cubicBezTo>
                      <a:pt x="17913967" y="10990817"/>
                      <a:pt x="17911219" y="10996739"/>
                      <a:pt x="17912015" y="10996739"/>
                    </a:cubicBezTo>
                    <a:cubicBezTo>
                      <a:pt x="17933181" y="10997797"/>
                      <a:pt x="17954459" y="10997485"/>
                      <a:pt x="17975515" y="10999914"/>
                    </a:cubicBezTo>
                    <a:cubicBezTo>
                      <a:pt x="17982163" y="11000681"/>
                      <a:pt x="17988215" y="11004147"/>
                      <a:pt x="17994563" y="11006264"/>
                    </a:cubicBezTo>
                    <a:lnTo>
                      <a:pt x="18004087" y="11009440"/>
                    </a:lnTo>
                    <a:cubicBezTo>
                      <a:pt x="18016067" y="11013432"/>
                      <a:pt x="18021747" y="11014397"/>
                      <a:pt x="18032663" y="11025315"/>
                    </a:cubicBezTo>
                    <a:cubicBezTo>
                      <a:pt x="18035839" y="11028490"/>
                      <a:pt x="18039315" y="11031390"/>
                      <a:pt x="18042189" y="11034839"/>
                    </a:cubicBezTo>
                    <a:cubicBezTo>
                      <a:pt x="18044631" y="11037771"/>
                      <a:pt x="18045841" y="11041666"/>
                      <a:pt x="18048539" y="11044364"/>
                    </a:cubicBezTo>
                    <a:cubicBezTo>
                      <a:pt x="18051237" y="11047062"/>
                      <a:pt x="18054889" y="11048597"/>
                      <a:pt x="18058063" y="11050714"/>
                    </a:cubicBezTo>
                    <a:lnTo>
                      <a:pt x="18077115" y="11079289"/>
                    </a:lnTo>
                    <a:cubicBezTo>
                      <a:pt x="18079231" y="11082464"/>
                      <a:pt x="18082257" y="11085194"/>
                      <a:pt x="18083463" y="11088814"/>
                    </a:cubicBezTo>
                    <a:cubicBezTo>
                      <a:pt x="18084523" y="11091990"/>
                      <a:pt x="18085143" y="11095347"/>
                      <a:pt x="18086639" y="11098340"/>
                    </a:cubicBezTo>
                    <a:cubicBezTo>
                      <a:pt x="18088347" y="11101752"/>
                      <a:pt x="18091439" y="11104378"/>
                      <a:pt x="18092991" y="11107864"/>
                    </a:cubicBezTo>
                    <a:cubicBezTo>
                      <a:pt x="18095707" y="11113982"/>
                      <a:pt x="18097223" y="11120565"/>
                      <a:pt x="18099339" y="11126914"/>
                    </a:cubicBezTo>
                    <a:lnTo>
                      <a:pt x="18112039" y="11165015"/>
                    </a:lnTo>
                    <a:cubicBezTo>
                      <a:pt x="18120019" y="11188955"/>
                      <a:pt x="18109255" y="11159445"/>
                      <a:pt x="18121563" y="11184064"/>
                    </a:cubicBezTo>
                    <a:cubicBezTo>
                      <a:pt x="18124817" y="11190573"/>
                      <a:pt x="18126707" y="11203426"/>
                      <a:pt x="18127915" y="11209466"/>
                    </a:cubicBezTo>
                    <a:cubicBezTo>
                      <a:pt x="18126855" y="11221106"/>
                      <a:pt x="18126283" y="11232803"/>
                      <a:pt x="18124739" y="11244389"/>
                    </a:cubicBezTo>
                    <a:cubicBezTo>
                      <a:pt x="18124451" y="11246552"/>
                      <a:pt x="18120107" y="11263522"/>
                      <a:pt x="18118391" y="11266614"/>
                    </a:cubicBezTo>
                    <a:cubicBezTo>
                      <a:pt x="18114683" y="11273285"/>
                      <a:pt x="18108103" y="11278424"/>
                      <a:pt x="18105689" y="11285664"/>
                    </a:cubicBezTo>
                    <a:cubicBezTo>
                      <a:pt x="18104631" y="11288839"/>
                      <a:pt x="18104139" y="11292263"/>
                      <a:pt x="18102515" y="11295189"/>
                    </a:cubicBezTo>
                    <a:cubicBezTo>
                      <a:pt x="18098807" y="11301860"/>
                      <a:pt x="18094047" y="11307890"/>
                      <a:pt x="18089815" y="11314239"/>
                    </a:cubicBezTo>
                    <a:cubicBezTo>
                      <a:pt x="18087699" y="11317415"/>
                      <a:pt x="18087083" y="11322557"/>
                      <a:pt x="18083463" y="11323764"/>
                    </a:cubicBezTo>
                    <a:cubicBezTo>
                      <a:pt x="18077115" y="11325881"/>
                      <a:pt x="18069983" y="11326402"/>
                      <a:pt x="18064415" y="11330114"/>
                    </a:cubicBezTo>
                    <a:cubicBezTo>
                      <a:pt x="18061239" y="11332231"/>
                      <a:pt x="18058375" y="11334916"/>
                      <a:pt x="18054889" y="11336464"/>
                    </a:cubicBezTo>
                    <a:cubicBezTo>
                      <a:pt x="18048771" y="11339182"/>
                      <a:pt x="18035839" y="11342815"/>
                      <a:pt x="18035839" y="11342815"/>
                    </a:cubicBezTo>
                    <a:cubicBezTo>
                      <a:pt x="18031597" y="11355541"/>
                      <a:pt x="18030251" y="11354628"/>
                      <a:pt x="18035839" y="11371390"/>
                    </a:cubicBezTo>
                    <a:cubicBezTo>
                      <a:pt x="18037047" y="11375009"/>
                      <a:pt x="18040483" y="11377501"/>
                      <a:pt x="18042189" y="11380914"/>
                    </a:cubicBezTo>
                    <a:cubicBezTo>
                      <a:pt x="18049857" y="11396250"/>
                      <a:pt x="18038831" y="11386086"/>
                      <a:pt x="18054889" y="11396789"/>
                    </a:cubicBezTo>
                    <a:cubicBezTo>
                      <a:pt x="18059209" y="11409748"/>
                      <a:pt x="18059181" y="11403987"/>
                      <a:pt x="18054889" y="11419016"/>
                    </a:cubicBezTo>
                    <a:cubicBezTo>
                      <a:pt x="18053971" y="11422232"/>
                      <a:pt x="18054081" y="11426172"/>
                      <a:pt x="18051715" y="11428539"/>
                    </a:cubicBezTo>
                    <a:cubicBezTo>
                      <a:pt x="18046319" y="11433935"/>
                      <a:pt x="18039015" y="11437007"/>
                      <a:pt x="18032663" y="11441240"/>
                    </a:cubicBezTo>
                    <a:cubicBezTo>
                      <a:pt x="18005367" y="11459437"/>
                      <a:pt x="18039903" y="11437619"/>
                      <a:pt x="18013615" y="11450764"/>
                    </a:cubicBezTo>
                    <a:cubicBezTo>
                      <a:pt x="18010203" y="11452471"/>
                      <a:pt x="18007503" y="11455407"/>
                      <a:pt x="18004087" y="11457114"/>
                    </a:cubicBezTo>
                    <a:cubicBezTo>
                      <a:pt x="17977799" y="11470259"/>
                      <a:pt x="18012335" y="11448441"/>
                      <a:pt x="17985039" y="11466639"/>
                    </a:cubicBezTo>
                    <a:cubicBezTo>
                      <a:pt x="17966841" y="11493937"/>
                      <a:pt x="17988659" y="11459399"/>
                      <a:pt x="17975515" y="11485689"/>
                    </a:cubicBezTo>
                    <a:cubicBezTo>
                      <a:pt x="17973807" y="11489103"/>
                      <a:pt x="17970713" y="11491727"/>
                      <a:pt x="17969163" y="11495214"/>
                    </a:cubicBezTo>
                    <a:cubicBezTo>
                      <a:pt x="17966447" y="11501332"/>
                      <a:pt x="17962815" y="11514264"/>
                      <a:pt x="17962815" y="11514264"/>
                    </a:cubicBezTo>
                    <a:cubicBezTo>
                      <a:pt x="17963871" y="11532257"/>
                      <a:pt x="17964279" y="11550297"/>
                      <a:pt x="17965989" y="11568239"/>
                    </a:cubicBezTo>
                    <a:cubicBezTo>
                      <a:pt x="17966179" y="11570224"/>
                      <a:pt x="17970699" y="11587509"/>
                      <a:pt x="17972339" y="11590464"/>
                    </a:cubicBezTo>
                    <a:cubicBezTo>
                      <a:pt x="17976043" y="11597135"/>
                      <a:pt x="17982627" y="11602274"/>
                      <a:pt x="17985039" y="11609515"/>
                    </a:cubicBezTo>
                    <a:cubicBezTo>
                      <a:pt x="17986097" y="11612689"/>
                      <a:pt x="17986589" y="11616113"/>
                      <a:pt x="17988215" y="11619039"/>
                    </a:cubicBezTo>
                    <a:cubicBezTo>
                      <a:pt x="17991919" y="11625710"/>
                      <a:pt x="17993675" y="11635677"/>
                      <a:pt x="18000915" y="11638090"/>
                    </a:cubicBezTo>
                    <a:lnTo>
                      <a:pt x="18019963" y="11644439"/>
                    </a:lnTo>
                    <a:cubicBezTo>
                      <a:pt x="18023139" y="11647614"/>
                      <a:pt x="18025753" y="11651473"/>
                      <a:pt x="18029489" y="11653965"/>
                    </a:cubicBezTo>
                    <a:cubicBezTo>
                      <a:pt x="18032275" y="11655821"/>
                      <a:pt x="18036021" y="11655642"/>
                      <a:pt x="18039015" y="11657139"/>
                    </a:cubicBezTo>
                    <a:cubicBezTo>
                      <a:pt x="18042427" y="11658846"/>
                      <a:pt x="18044967" y="11662149"/>
                      <a:pt x="18048539" y="11663489"/>
                    </a:cubicBezTo>
                    <a:cubicBezTo>
                      <a:pt x="18057865" y="11666986"/>
                      <a:pt x="18092507" y="11669603"/>
                      <a:pt x="18096163" y="11669839"/>
                    </a:cubicBezTo>
                    <a:cubicBezTo>
                      <a:pt x="18118367" y="11671272"/>
                      <a:pt x="18140615" y="11671956"/>
                      <a:pt x="18162839" y="11673014"/>
                    </a:cubicBezTo>
                    <a:cubicBezTo>
                      <a:pt x="18166015" y="11674072"/>
                      <a:pt x="18169115" y="11675377"/>
                      <a:pt x="18172363" y="11676189"/>
                    </a:cubicBezTo>
                    <a:cubicBezTo>
                      <a:pt x="18177599" y="11677499"/>
                      <a:pt x="18182971" y="11678193"/>
                      <a:pt x="18188239" y="11679364"/>
                    </a:cubicBezTo>
                    <a:cubicBezTo>
                      <a:pt x="18192499" y="11680311"/>
                      <a:pt x="18196707" y="11681481"/>
                      <a:pt x="18200939" y="11682539"/>
                    </a:cubicBezTo>
                    <a:cubicBezTo>
                      <a:pt x="18207287" y="11686773"/>
                      <a:pt x="18217575" y="11688000"/>
                      <a:pt x="18219989" y="11695239"/>
                    </a:cubicBezTo>
                    <a:cubicBezTo>
                      <a:pt x="18227545" y="11717909"/>
                      <a:pt x="18222627" y="11708720"/>
                      <a:pt x="18232691" y="11723814"/>
                    </a:cubicBezTo>
                    <a:cubicBezTo>
                      <a:pt x="18233747" y="11732281"/>
                      <a:pt x="18234971" y="11740728"/>
                      <a:pt x="18235863" y="11749214"/>
                    </a:cubicBezTo>
                    <a:cubicBezTo>
                      <a:pt x="18238563" y="11774844"/>
                      <a:pt x="18236527" y="11777890"/>
                      <a:pt x="18242215" y="11796839"/>
                    </a:cubicBezTo>
                    <a:cubicBezTo>
                      <a:pt x="18245375" y="11807378"/>
                      <a:pt x="18245499" y="11819092"/>
                      <a:pt x="18258087" y="11822239"/>
                    </a:cubicBezTo>
                    <a:cubicBezTo>
                      <a:pt x="18267387" y="11824563"/>
                      <a:pt x="18277175" y="11824059"/>
                      <a:pt x="18286663" y="11825414"/>
                    </a:cubicBezTo>
                    <a:cubicBezTo>
                      <a:pt x="18292005" y="11826177"/>
                      <a:pt x="18297169" y="11828052"/>
                      <a:pt x="18302539" y="11828589"/>
                    </a:cubicBezTo>
                    <a:cubicBezTo>
                      <a:pt x="18318371" y="11830172"/>
                      <a:pt x="18334289" y="11830706"/>
                      <a:pt x="18350163" y="11831764"/>
                    </a:cubicBezTo>
                    <a:cubicBezTo>
                      <a:pt x="18357267" y="11853073"/>
                      <a:pt x="18361327" y="11856599"/>
                      <a:pt x="18353339" y="11882564"/>
                    </a:cubicBezTo>
                    <a:cubicBezTo>
                      <a:pt x="18352019" y="11886856"/>
                      <a:pt x="18347263" y="11889214"/>
                      <a:pt x="18343815" y="11891962"/>
                    </a:cubicBezTo>
                    <a:cubicBezTo>
                      <a:pt x="18333751" y="11900348"/>
                      <a:pt x="18329083" y="11900047"/>
                      <a:pt x="18315239" y="11904662"/>
                    </a:cubicBezTo>
                    <a:lnTo>
                      <a:pt x="18305715" y="11907837"/>
                    </a:lnTo>
                    <a:cubicBezTo>
                      <a:pt x="18299979" y="11907200"/>
                      <a:pt x="18274063" y="11905612"/>
                      <a:pt x="18264439" y="11901487"/>
                    </a:cubicBezTo>
                    <a:cubicBezTo>
                      <a:pt x="18260931" y="11899984"/>
                      <a:pt x="18258399" y="11896687"/>
                      <a:pt x="18254915" y="11895137"/>
                    </a:cubicBezTo>
                    <a:cubicBezTo>
                      <a:pt x="18248797" y="11892419"/>
                      <a:pt x="18241433" y="11892500"/>
                      <a:pt x="18235863" y="11888914"/>
                    </a:cubicBezTo>
                    <a:cubicBezTo>
                      <a:pt x="18225939" y="11882297"/>
                      <a:pt x="18220891" y="11877725"/>
                      <a:pt x="18207287" y="11876214"/>
                    </a:cubicBezTo>
                    <a:lnTo>
                      <a:pt x="18178715" y="11873039"/>
                    </a:lnTo>
                    <a:cubicBezTo>
                      <a:pt x="18164369" y="11868258"/>
                      <a:pt x="18170887" y="11873406"/>
                      <a:pt x="18166015" y="11857164"/>
                    </a:cubicBezTo>
                    <a:cubicBezTo>
                      <a:pt x="18164091" y="11850753"/>
                      <a:pt x="18159663" y="11838114"/>
                      <a:pt x="18159663" y="11838114"/>
                    </a:cubicBezTo>
                    <a:cubicBezTo>
                      <a:pt x="18158535" y="11827968"/>
                      <a:pt x="18157727" y="11820674"/>
                      <a:pt x="18157159" y="11815534"/>
                    </a:cubicBezTo>
                    <a:lnTo>
                      <a:pt x="18156125" y="11806147"/>
                    </a:lnTo>
                    <a:lnTo>
                      <a:pt x="18156095" y="11805870"/>
                    </a:lnTo>
                    <a:cubicBezTo>
                      <a:pt x="18155927" y="11804336"/>
                      <a:pt x="18155919" y="11804254"/>
                      <a:pt x="18155993" y="11804927"/>
                    </a:cubicBezTo>
                    <a:lnTo>
                      <a:pt x="18156125" y="11806147"/>
                    </a:lnTo>
                    <a:lnTo>
                      <a:pt x="18156379" y="11808508"/>
                    </a:lnTo>
                    <a:cubicBezTo>
                      <a:pt x="18157011" y="11814433"/>
                      <a:pt x="18157677" y="11821230"/>
                      <a:pt x="18153315" y="11784140"/>
                    </a:cubicBezTo>
                    <a:cubicBezTo>
                      <a:pt x="18152195" y="11774621"/>
                      <a:pt x="18153171" y="11764656"/>
                      <a:pt x="18150139" y="11755565"/>
                    </a:cubicBezTo>
                    <a:cubicBezTo>
                      <a:pt x="18145907" y="11742864"/>
                      <a:pt x="18131089" y="11728048"/>
                      <a:pt x="18118391" y="11723814"/>
                    </a:cubicBezTo>
                    <a:lnTo>
                      <a:pt x="18108863" y="11720640"/>
                    </a:lnTo>
                    <a:cubicBezTo>
                      <a:pt x="18105689" y="11721698"/>
                      <a:pt x="18101951" y="11721723"/>
                      <a:pt x="18099339" y="11723814"/>
                    </a:cubicBezTo>
                    <a:cubicBezTo>
                      <a:pt x="18091755" y="11729880"/>
                      <a:pt x="18093651" y="11735195"/>
                      <a:pt x="18089815" y="11742864"/>
                    </a:cubicBezTo>
                    <a:cubicBezTo>
                      <a:pt x="18082055" y="11758384"/>
                      <a:pt x="18084279" y="11745953"/>
                      <a:pt x="18080289" y="11761914"/>
                    </a:cubicBezTo>
                    <a:cubicBezTo>
                      <a:pt x="18078979" y="11767150"/>
                      <a:pt x="18078423" y="11772554"/>
                      <a:pt x="18077115" y="11777789"/>
                    </a:cubicBezTo>
                    <a:cubicBezTo>
                      <a:pt x="18076303" y="11781036"/>
                      <a:pt x="18076307" y="11784948"/>
                      <a:pt x="18073939" y="11787314"/>
                    </a:cubicBezTo>
                    <a:cubicBezTo>
                      <a:pt x="18068543" y="11792710"/>
                      <a:pt x="18062129" y="11797601"/>
                      <a:pt x="18054889" y="11800014"/>
                    </a:cubicBezTo>
                    <a:lnTo>
                      <a:pt x="18035839" y="11806364"/>
                    </a:lnTo>
                    <a:cubicBezTo>
                      <a:pt x="18032663" y="11805306"/>
                      <a:pt x="18028259" y="11805912"/>
                      <a:pt x="18026315" y="11803189"/>
                    </a:cubicBezTo>
                    <a:cubicBezTo>
                      <a:pt x="18022423" y="11797742"/>
                      <a:pt x="18022081" y="11790490"/>
                      <a:pt x="18019963" y="11784140"/>
                    </a:cubicBezTo>
                    <a:lnTo>
                      <a:pt x="18007263" y="11746039"/>
                    </a:lnTo>
                    <a:cubicBezTo>
                      <a:pt x="18006207" y="11742864"/>
                      <a:pt x="18007263" y="11737572"/>
                      <a:pt x="18004087" y="11736514"/>
                    </a:cubicBezTo>
                    <a:lnTo>
                      <a:pt x="17985039" y="11730164"/>
                    </a:lnTo>
                    <a:cubicBezTo>
                      <a:pt x="17974455" y="11731222"/>
                      <a:pt x="17963807" y="11731761"/>
                      <a:pt x="17953287" y="11733339"/>
                    </a:cubicBezTo>
                    <a:cubicBezTo>
                      <a:pt x="17942615" y="11734940"/>
                      <a:pt x="17931779" y="11736276"/>
                      <a:pt x="17921539" y="11739690"/>
                    </a:cubicBezTo>
                    <a:cubicBezTo>
                      <a:pt x="17918363" y="11740747"/>
                      <a:pt x="17915281" y="11742138"/>
                      <a:pt x="17912015" y="11742864"/>
                    </a:cubicBezTo>
                    <a:cubicBezTo>
                      <a:pt x="17905731" y="11744261"/>
                      <a:pt x="17899209" y="11744478"/>
                      <a:pt x="17892963" y="11746039"/>
                    </a:cubicBezTo>
                    <a:cubicBezTo>
                      <a:pt x="17886471" y="11747662"/>
                      <a:pt x="17873915" y="11752389"/>
                      <a:pt x="17873915" y="11752389"/>
                    </a:cubicBezTo>
                    <a:cubicBezTo>
                      <a:pt x="17862741" y="11751272"/>
                      <a:pt x="17835113" y="11750863"/>
                      <a:pt x="17823115" y="11742864"/>
                    </a:cubicBezTo>
                    <a:lnTo>
                      <a:pt x="17813589" y="11736514"/>
                    </a:lnTo>
                    <a:cubicBezTo>
                      <a:pt x="17812531" y="11733339"/>
                      <a:pt x="17811911" y="11729982"/>
                      <a:pt x="17810415" y="11726989"/>
                    </a:cubicBezTo>
                    <a:cubicBezTo>
                      <a:pt x="17808707" y="11723576"/>
                      <a:pt x="17805567" y="11720971"/>
                      <a:pt x="17804063" y="11717464"/>
                    </a:cubicBezTo>
                    <a:cubicBezTo>
                      <a:pt x="17797959" y="11703222"/>
                      <a:pt x="17803893" y="11707596"/>
                      <a:pt x="17797715" y="11695239"/>
                    </a:cubicBezTo>
                    <a:cubicBezTo>
                      <a:pt x="17796007" y="11691826"/>
                      <a:pt x="17793071" y="11689127"/>
                      <a:pt x="17791363" y="11685714"/>
                    </a:cubicBezTo>
                    <a:cubicBezTo>
                      <a:pt x="17789867" y="11682721"/>
                      <a:pt x="17789687" y="11679182"/>
                      <a:pt x="17788189" y="11676189"/>
                    </a:cubicBezTo>
                    <a:cubicBezTo>
                      <a:pt x="17786483" y="11672778"/>
                      <a:pt x="17783547" y="11670078"/>
                      <a:pt x="17781839" y="11666665"/>
                    </a:cubicBezTo>
                    <a:cubicBezTo>
                      <a:pt x="17780343" y="11663671"/>
                      <a:pt x="17780161" y="11660133"/>
                      <a:pt x="17778663" y="11657139"/>
                    </a:cubicBezTo>
                    <a:cubicBezTo>
                      <a:pt x="17776957" y="11653726"/>
                      <a:pt x="17773863" y="11651103"/>
                      <a:pt x="17772315" y="11647614"/>
                    </a:cubicBezTo>
                    <a:cubicBezTo>
                      <a:pt x="17769595" y="11641497"/>
                      <a:pt x="17768081" y="11634914"/>
                      <a:pt x="17765963" y="11628564"/>
                    </a:cubicBezTo>
                    <a:lnTo>
                      <a:pt x="17762789" y="11619039"/>
                    </a:lnTo>
                    <a:lnTo>
                      <a:pt x="17759615" y="11609515"/>
                    </a:lnTo>
                    <a:cubicBezTo>
                      <a:pt x="17760671" y="11587289"/>
                      <a:pt x="17761015" y="11565019"/>
                      <a:pt x="17762789" y="11542839"/>
                    </a:cubicBezTo>
                    <a:cubicBezTo>
                      <a:pt x="17763339" y="11535946"/>
                      <a:pt x="17767219" y="11527335"/>
                      <a:pt x="17769139" y="11520615"/>
                    </a:cubicBezTo>
                    <a:cubicBezTo>
                      <a:pt x="17770495" y="11515869"/>
                      <a:pt x="17772951" y="11503465"/>
                      <a:pt x="17775491" y="11498389"/>
                    </a:cubicBezTo>
                    <a:cubicBezTo>
                      <a:pt x="17777195" y="11494976"/>
                      <a:pt x="17779723" y="11492040"/>
                      <a:pt x="17781839" y="11488864"/>
                    </a:cubicBezTo>
                    <a:cubicBezTo>
                      <a:pt x="17783615" y="11481766"/>
                      <a:pt x="17788271" y="11461752"/>
                      <a:pt x="17791363" y="11457114"/>
                    </a:cubicBezTo>
                    <a:cubicBezTo>
                      <a:pt x="17793481" y="11453939"/>
                      <a:pt x="17796163" y="11451077"/>
                      <a:pt x="17797715" y="11447590"/>
                    </a:cubicBezTo>
                    <a:cubicBezTo>
                      <a:pt x="17800431" y="11441473"/>
                      <a:pt x="17801947" y="11434889"/>
                      <a:pt x="17804063" y="11428539"/>
                    </a:cubicBezTo>
                    <a:cubicBezTo>
                      <a:pt x="17805123" y="11425364"/>
                      <a:pt x="17805743" y="11422007"/>
                      <a:pt x="17807239" y="11419016"/>
                    </a:cubicBezTo>
                    <a:cubicBezTo>
                      <a:pt x="17809355" y="11414781"/>
                      <a:pt x="17811725" y="11410666"/>
                      <a:pt x="17813589" y="11406315"/>
                    </a:cubicBezTo>
                    <a:cubicBezTo>
                      <a:pt x="17814907" y="11403238"/>
                      <a:pt x="17815139" y="11399715"/>
                      <a:pt x="17816763" y="11396789"/>
                    </a:cubicBezTo>
                    <a:cubicBezTo>
                      <a:pt x="17820471" y="11390118"/>
                      <a:pt x="17829463" y="11377740"/>
                      <a:pt x="17829463" y="11377740"/>
                    </a:cubicBezTo>
                    <a:cubicBezTo>
                      <a:pt x="17830523" y="11373507"/>
                      <a:pt x="17831439" y="11369235"/>
                      <a:pt x="17832639" y="11365039"/>
                    </a:cubicBezTo>
                    <a:cubicBezTo>
                      <a:pt x="17833559" y="11361822"/>
                      <a:pt x="17835815" y="11358861"/>
                      <a:pt x="17835815" y="11355514"/>
                    </a:cubicBezTo>
                    <a:cubicBezTo>
                      <a:pt x="17835815" y="11345930"/>
                      <a:pt x="17833697" y="11336464"/>
                      <a:pt x="17832639" y="11326939"/>
                    </a:cubicBezTo>
                    <a:cubicBezTo>
                      <a:pt x="17839527" y="11271829"/>
                      <a:pt x="17830855" y="11327731"/>
                      <a:pt x="17842163" y="11282489"/>
                    </a:cubicBezTo>
                    <a:cubicBezTo>
                      <a:pt x="17843223" y="11278256"/>
                      <a:pt x="17843619" y="11273800"/>
                      <a:pt x="17845339" y="11269789"/>
                    </a:cubicBezTo>
                    <a:cubicBezTo>
                      <a:pt x="17846843" y="11266282"/>
                      <a:pt x="17850139" y="11263751"/>
                      <a:pt x="17851689" y="11260265"/>
                    </a:cubicBezTo>
                    <a:cubicBezTo>
                      <a:pt x="17854407" y="11254147"/>
                      <a:pt x="17855921" y="11247564"/>
                      <a:pt x="17858039" y="11241214"/>
                    </a:cubicBezTo>
                    <a:lnTo>
                      <a:pt x="17867563" y="11212639"/>
                    </a:lnTo>
                    <a:lnTo>
                      <a:pt x="17870739" y="11203115"/>
                    </a:lnTo>
                    <a:lnTo>
                      <a:pt x="17873915" y="11193589"/>
                    </a:lnTo>
                    <a:cubicBezTo>
                      <a:pt x="17871495" y="11157303"/>
                      <a:pt x="17867867" y="11134625"/>
                      <a:pt x="17873915" y="11098340"/>
                    </a:cubicBezTo>
                    <a:cubicBezTo>
                      <a:pt x="17874543" y="11094575"/>
                      <a:pt x="17878557" y="11092227"/>
                      <a:pt x="17880263" y="11088814"/>
                    </a:cubicBezTo>
                    <a:cubicBezTo>
                      <a:pt x="17881761" y="11085821"/>
                      <a:pt x="17881943" y="11082282"/>
                      <a:pt x="17883439" y="11079289"/>
                    </a:cubicBezTo>
                    <a:cubicBezTo>
                      <a:pt x="17885147" y="11075877"/>
                      <a:pt x="17888239" y="11073251"/>
                      <a:pt x="17889791" y="11069766"/>
                    </a:cubicBezTo>
                    <a:cubicBezTo>
                      <a:pt x="17892507" y="11063647"/>
                      <a:pt x="17896139" y="11050714"/>
                      <a:pt x="17896139" y="11050714"/>
                    </a:cubicBezTo>
                    <a:cubicBezTo>
                      <a:pt x="17898115" y="11032933"/>
                      <a:pt x="17898445" y="11022439"/>
                      <a:pt x="17902489" y="11006264"/>
                    </a:cubicBezTo>
                    <a:cubicBezTo>
                      <a:pt x="17903301" y="11003017"/>
                      <a:pt x="17903297" y="10999108"/>
                      <a:pt x="17905663" y="10996739"/>
                    </a:cubicBezTo>
                    <a:cubicBezTo>
                      <a:pt x="17908295" y="10994106"/>
                      <a:pt x="17909943" y="10992790"/>
                      <a:pt x="17910951" y="10992298"/>
                    </a:cubicBezTo>
                    <a:close/>
                    <a:moveTo>
                      <a:pt x="21016327" y="10873310"/>
                    </a:moveTo>
                    <a:cubicBezTo>
                      <a:pt x="21028955" y="10873310"/>
                      <a:pt x="21039187" y="10883546"/>
                      <a:pt x="21039187" y="10896170"/>
                    </a:cubicBezTo>
                    <a:cubicBezTo>
                      <a:pt x="21039187" y="10908796"/>
                      <a:pt x="21028955" y="10919031"/>
                      <a:pt x="21016327" y="10919031"/>
                    </a:cubicBezTo>
                    <a:cubicBezTo>
                      <a:pt x="21003703" y="10919031"/>
                      <a:pt x="20993467" y="10908796"/>
                      <a:pt x="20993467" y="10896170"/>
                    </a:cubicBezTo>
                    <a:cubicBezTo>
                      <a:pt x="20993467" y="10883546"/>
                      <a:pt x="21003703" y="10873310"/>
                      <a:pt x="21016327" y="10873310"/>
                    </a:cubicBezTo>
                    <a:close/>
                    <a:moveTo>
                      <a:pt x="40364599" y="10841969"/>
                    </a:moveTo>
                    <a:cubicBezTo>
                      <a:pt x="40371415" y="10842650"/>
                      <a:pt x="40386975" y="10842440"/>
                      <a:pt x="40395551" y="10846731"/>
                    </a:cubicBezTo>
                    <a:cubicBezTo>
                      <a:pt x="40398111" y="10848010"/>
                      <a:pt x="40400315" y="10849905"/>
                      <a:pt x="40402695" y="10851493"/>
                    </a:cubicBezTo>
                    <a:lnTo>
                      <a:pt x="40407459" y="10865780"/>
                    </a:lnTo>
                    <a:lnTo>
                      <a:pt x="40409839" y="10872925"/>
                    </a:lnTo>
                    <a:cubicBezTo>
                      <a:pt x="40409079" y="10875974"/>
                      <a:pt x="40406783" y="10886180"/>
                      <a:pt x="40405079" y="10889594"/>
                    </a:cubicBezTo>
                    <a:cubicBezTo>
                      <a:pt x="40403799" y="10892153"/>
                      <a:pt x="40402695" y="10895150"/>
                      <a:pt x="40400315" y="10896738"/>
                    </a:cubicBezTo>
                    <a:cubicBezTo>
                      <a:pt x="40396455" y="10899311"/>
                      <a:pt x="40388407" y="10902689"/>
                      <a:pt x="40386031" y="10903881"/>
                    </a:cubicBezTo>
                    <a:cubicBezTo>
                      <a:pt x="40377687" y="10903122"/>
                      <a:pt x="40355063" y="10903082"/>
                      <a:pt x="40345543" y="10896738"/>
                    </a:cubicBezTo>
                    <a:lnTo>
                      <a:pt x="40338403" y="10891974"/>
                    </a:lnTo>
                    <a:cubicBezTo>
                      <a:pt x="40332783" y="10875108"/>
                      <a:pt x="40332175" y="10880713"/>
                      <a:pt x="40336023" y="10863399"/>
                    </a:cubicBezTo>
                    <a:cubicBezTo>
                      <a:pt x="40336815" y="10859822"/>
                      <a:pt x="40339855" y="10851181"/>
                      <a:pt x="40343167" y="10849112"/>
                    </a:cubicBezTo>
                    <a:cubicBezTo>
                      <a:pt x="40347423" y="10846450"/>
                      <a:pt x="40352687" y="10845936"/>
                      <a:pt x="40357455" y="10844349"/>
                    </a:cubicBezTo>
                    <a:lnTo>
                      <a:pt x="40364599" y="10841969"/>
                    </a:lnTo>
                    <a:close/>
                    <a:moveTo>
                      <a:pt x="16559454" y="10725270"/>
                    </a:moveTo>
                    <a:cubicBezTo>
                      <a:pt x="16574817" y="10726295"/>
                      <a:pt x="16595573" y="10726779"/>
                      <a:pt x="16611843" y="10730034"/>
                    </a:cubicBezTo>
                    <a:cubicBezTo>
                      <a:pt x="16614307" y="10730526"/>
                      <a:pt x="16616608" y="10731621"/>
                      <a:pt x="16618985" y="10732415"/>
                    </a:cubicBezTo>
                    <a:cubicBezTo>
                      <a:pt x="16621369" y="10734796"/>
                      <a:pt x="16623392" y="10737601"/>
                      <a:pt x="16626131" y="10739559"/>
                    </a:cubicBezTo>
                    <a:cubicBezTo>
                      <a:pt x="16629021" y="10741621"/>
                      <a:pt x="16633145" y="10741812"/>
                      <a:pt x="16635655" y="10744321"/>
                    </a:cubicBezTo>
                    <a:cubicBezTo>
                      <a:pt x="16637429" y="10746096"/>
                      <a:pt x="16636816" y="10749270"/>
                      <a:pt x="16638039" y="10751464"/>
                    </a:cubicBezTo>
                    <a:cubicBezTo>
                      <a:pt x="16640816" y="10756468"/>
                      <a:pt x="16647562" y="10765752"/>
                      <a:pt x="16647562" y="10765752"/>
                    </a:cubicBezTo>
                    <a:cubicBezTo>
                      <a:pt x="16644627" y="10792168"/>
                      <a:pt x="16647454" y="10780369"/>
                      <a:pt x="16640418" y="10801471"/>
                    </a:cubicBezTo>
                    <a:cubicBezTo>
                      <a:pt x="16639626" y="10803852"/>
                      <a:pt x="16640125" y="10807221"/>
                      <a:pt x="16638039" y="10808615"/>
                    </a:cubicBezTo>
                    <a:lnTo>
                      <a:pt x="16630896" y="10813377"/>
                    </a:lnTo>
                    <a:cubicBezTo>
                      <a:pt x="16628958" y="10819186"/>
                      <a:pt x="16628365" y="10823050"/>
                      <a:pt x="16623750" y="10827664"/>
                    </a:cubicBezTo>
                    <a:cubicBezTo>
                      <a:pt x="16621727" y="10829689"/>
                      <a:pt x="16618985" y="10830839"/>
                      <a:pt x="16616608" y="10832427"/>
                    </a:cubicBezTo>
                    <a:cubicBezTo>
                      <a:pt x="16611218" y="10848593"/>
                      <a:pt x="16619043" y="10829985"/>
                      <a:pt x="16599936" y="10849095"/>
                    </a:cubicBezTo>
                    <a:cubicBezTo>
                      <a:pt x="16597558" y="10851476"/>
                      <a:pt x="16595717" y="10854570"/>
                      <a:pt x="16592795" y="10856239"/>
                    </a:cubicBezTo>
                    <a:cubicBezTo>
                      <a:pt x="16589952" y="10857864"/>
                      <a:pt x="16586404" y="10857680"/>
                      <a:pt x="16583268" y="10858620"/>
                    </a:cubicBezTo>
                    <a:cubicBezTo>
                      <a:pt x="16576057" y="10860785"/>
                      <a:pt x="16568981" y="10863384"/>
                      <a:pt x="16561835" y="10865764"/>
                    </a:cubicBezTo>
                    <a:cubicBezTo>
                      <a:pt x="16561833" y="10865765"/>
                      <a:pt x="16547555" y="10870525"/>
                      <a:pt x="16547551" y="10870527"/>
                    </a:cubicBezTo>
                    <a:lnTo>
                      <a:pt x="16533262" y="10880053"/>
                    </a:lnTo>
                    <a:cubicBezTo>
                      <a:pt x="16531677" y="10882433"/>
                      <a:pt x="16530523" y="10885173"/>
                      <a:pt x="16528499" y="10887195"/>
                    </a:cubicBezTo>
                    <a:cubicBezTo>
                      <a:pt x="16526475" y="10889219"/>
                      <a:pt x="16523144" y="10889723"/>
                      <a:pt x="16521355" y="10891959"/>
                    </a:cubicBezTo>
                    <a:cubicBezTo>
                      <a:pt x="16519788" y="10893919"/>
                      <a:pt x="16520097" y="10896857"/>
                      <a:pt x="16518976" y="10899102"/>
                    </a:cubicBezTo>
                    <a:cubicBezTo>
                      <a:pt x="16517695" y="10901663"/>
                      <a:pt x="16515801" y="10903865"/>
                      <a:pt x="16514211" y="10906245"/>
                    </a:cubicBezTo>
                    <a:cubicBezTo>
                      <a:pt x="16513417" y="10908626"/>
                      <a:pt x="16513050" y="10911195"/>
                      <a:pt x="16511831" y="10913389"/>
                    </a:cubicBezTo>
                    <a:cubicBezTo>
                      <a:pt x="16509049" y="10918393"/>
                      <a:pt x="16502308" y="10927678"/>
                      <a:pt x="16502308" y="10927678"/>
                    </a:cubicBezTo>
                    <a:lnTo>
                      <a:pt x="16495163" y="10949109"/>
                    </a:lnTo>
                    <a:lnTo>
                      <a:pt x="16492782" y="10956252"/>
                    </a:lnTo>
                    <a:lnTo>
                      <a:pt x="16490402" y="10963395"/>
                    </a:lnTo>
                    <a:cubicBezTo>
                      <a:pt x="16489605" y="10968951"/>
                      <a:pt x="16491033" y="10975329"/>
                      <a:pt x="16488019" y="10980064"/>
                    </a:cubicBezTo>
                    <a:cubicBezTo>
                      <a:pt x="16484227" y="10986022"/>
                      <a:pt x="16473641" y="10989954"/>
                      <a:pt x="16466589" y="10991972"/>
                    </a:cubicBezTo>
                    <a:cubicBezTo>
                      <a:pt x="16457577" y="10994545"/>
                      <a:pt x="16460633" y="10991972"/>
                      <a:pt x="16459445" y="10991972"/>
                    </a:cubicBezTo>
                    <a:cubicBezTo>
                      <a:pt x="16448329" y="10989589"/>
                      <a:pt x="16436888" y="10988421"/>
                      <a:pt x="16426107" y="10984827"/>
                    </a:cubicBezTo>
                    <a:cubicBezTo>
                      <a:pt x="16403807" y="10977393"/>
                      <a:pt x="16420107" y="10982172"/>
                      <a:pt x="16399911" y="10977683"/>
                    </a:cubicBezTo>
                    <a:cubicBezTo>
                      <a:pt x="16396715" y="10976973"/>
                      <a:pt x="16393628" y="10975765"/>
                      <a:pt x="16390385" y="10975304"/>
                    </a:cubicBezTo>
                    <a:cubicBezTo>
                      <a:pt x="16382491" y="10974175"/>
                      <a:pt x="16374511" y="10973714"/>
                      <a:pt x="16366575" y="10972920"/>
                    </a:cubicBezTo>
                    <a:cubicBezTo>
                      <a:pt x="16361813" y="10971333"/>
                      <a:pt x="16356465" y="10970944"/>
                      <a:pt x="16352289" y="10968158"/>
                    </a:cubicBezTo>
                    <a:cubicBezTo>
                      <a:pt x="16343057" y="10962002"/>
                      <a:pt x="16347857" y="10964301"/>
                      <a:pt x="16338000" y="10961014"/>
                    </a:cubicBezTo>
                    <a:cubicBezTo>
                      <a:pt x="16327306" y="10950320"/>
                      <a:pt x="16331924" y="10957067"/>
                      <a:pt x="16326093" y="10939584"/>
                    </a:cubicBezTo>
                    <a:lnTo>
                      <a:pt x="16323714" y="10932440"/>
                    </a:lnTo>
                    <a:lnTo>
                      <a:pt x="16321332" y="10925295"/>
                    </a:lnTo>
                    <a:cubicBezTo>
                      <a:pt x="16322124" y="10899101"/>
                      <a:pt x="16322258" y="10872879"/>
                      <a:pt x="16323714" y="10846716"/>
                    </a:cubicBezTo>
                    <a:cubicBezTo>
                      <a:pt x="16323853" y="10844209"/>
                      <a:pt x="16324850" y="10841749"/>
                      <a:pt x="16326093" y="10839571"/>
                    </a:cubicBezTo>
                    <a:cubicBezTo>
                      <a:pt x="16328065" y="10836126"/>
                      <a:pt x="16330932" y="10833274"/>
                      <a:pt x="16333237" y="10830045"/>
                    </a:cubicBezTo>
                    <a:cubicBezTo>
                      <a:pt x="16334901" y="10827716"/>
                      <a:pt x="16335977" y="10824926"/>
                      <a:pt x="16338000" y="10822902"/>
                    </a:cubicBezTo>
                    <a:cubicBezTo>
                      <a:pt x="16340026" y="10820879"/>
                      <a:pt x="16342763" y="10819727"/>
                      <a:pt x="16345146" y="10818139"/>
                    </a:cubicBezTo>
                    <a:cubicBezTo>
                      <a:pt x="16346730" y="10815758"/>
                      <a:pt x="16347884" y="10813019"/>
                      <a:pt x="16349905" y="10810996"/>
                    </a:cubicBezTo>
                    <a:cubicBezTo>
                      <a:pt x="16354522" y="10806380"/>
                      <a:pt x="16358386" y="10805788"/>
                      <a:pt x="16364195" y="10803853"/>
                    </a:cubicBezTo>
                    <a:lnTo>
                      <a:pt x="16385627" y="10789565"/>
                    </a:lnTo>
                    <a:lnTo>
                      <a:pt x="16392771" y="10784802"/>
                    </a:lnTo>
                    <a:cubicBezTo>
                      <a:pt x="16395150" y="10783216"/>
                      <a:pt x="16397255" y="10781103"/>
                      <a:pt x="16399911" y="10780039"/>
                    </a:cubicBezTo>
                    <a:cubicBezTo>
                      <a:pt x="16403880" y="10778452"/>
                      <a:pt x="16407998" y="10777189"/>
                      <a:pt x="16411818" y="10775277"/>
                    </a:cubicBezTo>
                    <a:cubicBezTo>
                      <a:pt x="16428266" y="10767053"/>
                      <a:pt x="16408660" y="10773090"/>
                      <a:pt x="16428486" y="10768133"/>
                    </a:cubicBezTo>
                    <a:cubicBezTo>
                      <a:pt x="16430867" y="10766545"/>
                      <a:pt x="16433017" y="10764533"/>
                      <a:pt x="16435632" y="10763370"/>
                    </a:cubicBezTo>
                    <a:cubicBezTo>
                      <a:pt x="16440219" y="10761331"/>
                      <a:pt x="16449921" y="10758609"/>
                      <a:pt x="16449921" y="10758609"/>
                    </a:cubicBezTo>
                    <a:cubicBezTo>
                      <a:pt x="16452300" y="10757021"/>
                      <a:pt x="16454503" y="10755125"/>
                      <a:pt x="16457061" y="10753845"/>
                    </a:cubicBezTo>
                    <a:cubicBezTo>
                      <a:pt x="16459309" y="10752723"/>
                      <a:pt x="16462118" y="10752857"/>
                      <a:pt x="16464205" y="10751464"/>
                    </a:cubicBezTo>
                    <a:cubicBezTo>
                      <a:pt x="16467010" y="10749597"/>
                      <a:pt x="16468405" y="10745955"/>
                      <a:pt x="16471349" y="10744321"/>
                    </a:cubicBezTo>
                    <a:cubicBezTo>
                      <a:pt x="16471353" y="10744318"/>
                      <a:pt x="16489208" y="10738368"/>
                      <a:pt x="16492782" y="10737177"/>
                    </a:cubicBezTo>
                    <a:cubicBezTo>
                      <a:pt x="16499599" y="10734905"/>
                      <a:pt x="16501967" y="10733912"/>
                      <a:pt x="16509450" y="10732415"/>
                    </a:cubicBezTo>
                    <a:cubicBezTo>
                      <a:pt x="16514183" y="10731467"/>
                      <a:pt x="16519024" y="10731081"/>
                      <a:pt x="16523739" y="10730034"/>
                    </a:cubicBezTo>
                    <a:cubicBezTo>
                      <a:pt x="16526185" y="10729490"/>
                      <a:pt x="16528391" y="10727984"/>
                      <a:pt x="16530883" y="10727652"/>
                    </a:cubicBezTo>
                    <a:cubicBezTo>
                      <a:pt x="16540356" y="10726389"/>
                      <a:pt x="16549932" y="10726065"/>
                      <a:pt x="16559454" y="10725270"/>
                    </a:cubicBezTo>
                    <a:close/>
                    <a:moveTo>
                      <a:pt x="40300303" y="10677661"/>
                    </a:moveTo>
                    <a:cubicBezTo>
                      <a:pt x="40306419" y="10678885"/>
                      <a:pt x="40316039" y="10677892"/>
                      <a:pt x="40316971" y="10687186"/>
                    </a:cubicBezTo>
                    <a:cubicBezTo>
                      <a:pt x="40317527" y="10692771"/>
                      <a:pt x="40315691" y="10698351"/>
                      <a:pt x="40314591" y="10703856"/>
                    </a:cubicBezTo>
                    <a:cubicBezTo>
                      <a:pt x="40314095" y="10706316"/>
                      <a:pt x="40313983" y="10709225"/>
                      <a:pt x="40312207" y="10710999"/>
                    </a:cubicBezTo>
                    <a:cubicBezTo>
                      <a:pt x="40309575" y="10713631"/>
                      <a:pt x="40308239" y="10709015"/>
                      <a:pt x="40307447" y="10708619"/>
                    </a:cubicBezTo>
                    <a:cubicBezTo>
                      <a:pt x="40300303" y="10707031"/>
                      <a:pt x="40292559" y="10707128"/>
                      <a:pt x="40286015" y="10703856"/>
                    </a:cubicBezTo>
                    <a:cubicBezTo>
                      <a:pt x="40283767" y="10702733"/>
                      <a:pt x="40283631" y="10699221"/>
                      <a:pt x="40283631" y="10696712"/>
                    </a:cubicBezTo>
                    <a:cubicBezTo>
                      <a:pt x="40283631" y="10692665"/>
                      <a:pt x="40284007" y="10688319"/>
                      <a:pt x="40286015" y="10684805"/>
                    </a:cubicBezTo>
                    <a:cubicBezTo>
                      <a:pt x="40288183" y="10681005"/>
                      <a:pt x="40296639" y="10678883"/>
                      <a:pt x="40300303" y="10677661"/>
                    </a:cubicBezTo>
                    <a:close/>
                    <a:moveTo>
                      <a:pt x="21023471" y="10675667"/>
                    </a:moveTo>
                    <a:cubicBezTo>
                      <a:pt x="21036099" y="10675667"/>
                      <a:pt x="21046331" y="10685901"/>
                      <a:pt x="21046331" y="10698528"/>
                    </a:cubicBezTo>
                    <a:cubicBezTo>
                      <a:pt x="21046331" y="10711151"/>
                      <a:pt x="21036099" y="10721387"/>
                      <a:pt x="21023471" y="10721387"/>
                    </a:cubicBezTo>
                    <a:cubicBezTo>
                      <a:pt x="21010847" y="10721387"/>
                      <a:pt x="21000611" y="10711151"/>
                      <a:pt x="21000611" y="10698528"/>
                    </a:cubicBezTo>
                    <a:cubicBezTo>
                      <a:pt x="21000611" y="10685901"/>
                      <a:pt x="21010847" y="10675667"/>
                      <a:pt x="21023471" y="10675667"/>
                    </a:cubicBezTo>
                    <a:close/>
                    <a:moveTo>
                      <a:pt x="28736951" y="10639528"/>
                    </a:moveTo>
                    <a:cubicBezTo>
                      <a:pt x="28748063" y="10641116"/>
                      <a:pt x="28759283" y="10642089"/>
                      <a:pt x="28770291" y="10644291"/>
                    </a:cubicBezTo>
                    <a:cubicBezTo>
                      <a:pt x="28775211" y="10645275"/>
                      <a:pt x="28780659" y="10645916"/>
                      <a:pt x="28784579" y="10649054"/>
                    </a:cubicBezTo>
                    <a:cubicBezTo>
                      <a:pt x="28789047" y="10652629"/>
                      <a:pt x="28790055" y="10659293"/>
                      <a:pt x="28794103" y="10663340"/>
                    </a:cubicBezTo>
                    <a:cubicBezTo>
                      <a:pt x="28798151" y="10667387"/>
                      <a:pt x="28803627" y="10669691"/>
                      <a:pt x="28808391" y="10672866"/>
                    </a:cubicBezTo>
                    <a:cubicBezTo>
                      <a:pt x="28811563" y="10677629"/>
                      <a:pt x="28813867" y="10683105"/>
                      <a:pt x="28817915" y="10687153"/>
                    </a:cubicBezTo>
                    <a:cubicBezTo>
                      <a:pt x="28827147" y="10696386"/>
                      <a:pt x="28834871" y="10697568"/>
                      <a:pt x="28846491" y="10701440"/>
                    </a:cubicBezTo>
                    <a:cubicBezTo>
                      <a:pt x="28851251" y="10706204"/>
                      <a:pt x="28855175" y="10711993"/>
                      <a:pt x="28860779" y="10715727"/>
                    </a:cubicBezTo>
                    <a:cubicBezTo>
                      <a:pt x="28864955" y="10718513"/>
                      <a:pt x="28872147" y="10716406"/>
                      <a:pt x="28875063" y="10720491"/>
                    </a:cubicBezTo>
                    <a:cubicBezTo>
                      <a:pt x="28880899" y="10728660"/>
                      <a:pt x="28884591" y="10749068"/>
                      <a:pt x="28884591" y="10749068"/>
                    </a:cubicBezTo>
                    <a:cubicBezTo>
                      <a:pt x="28881995" y="10756850"/>
                      <a:pt x="28878079" y="10772782"/>
                      <a:pt x="28870303" y="10777642"/>
                    </a:cubicBezTo>
                    <a:cubicBezTo>
                      <a:pt x="28861787" y="10782962"/>
                      <a:pt x="28851251" y="10783991"/>
                      <a:pt x="28841727" y="10787166"/>
                    </a:cubicBezTo>
                    <a:cubicBezTo>
                      <a:pt x="28793715" y="10803169"/>
                      <a:pt x="28868183" y="10778752"/>
                      <a:pt x="28808391" y="10796690"/>
                    </a:cubicBezTo>
                    <a:cubicBezTo>
                      <a:pt x="28798771" y="10799576"/>
                      <a:pt x="28779815" y="10806215"/>
                      <a:pt x="28779815" y="10806215"/>
                    </a:cubicBezTo>
                    <a:cubicBezTo>
                      <a:pt x="28767647" y="10787965"/>
                      <a:pt x="28775847" y="10802246"/>
                      <a:pt x="28775051" y="10801452"/>
                    </a:cubicBezTo>
                    <a:cubicBezTo>
                      <a:pt x="28765527" y="10790341"/>
                      <a:pt x="28756827" y="10778464"/>
                      <a:pt x="28746479" y="10768115"/>
                    </a:cubicBezTo>
                    <a:cubicBezTo>
                      <a:pt x="28742431" y="10764069"/>
                      <a:pt x="28736235" y="10762639"/>
                      <a:pt x="28732191" y="10758591"/>
                    </a:cubicBezTo>
                    <a:cubicBezTo>
                      <a:pt x="28700435" y="10726839"/>
                      <a:pt x="28746479" y="10760180"/>
                      <a:pt x="28708379" y="10734778"/>
                    </a:cubicBezTo>
                    <a:cubicBezTo>
                      <a:pt x="28696783" y="10699993"/>
                      <a:pt x="28701287" y="10715943"/>
                      <a:pt x="28694091" y="10687153"/>
                    </a:cubicBezTo>
                    <a:cubicBezTo>
                      <a:pt x="28695679" y="10674453"/>
                      <a:pt x="28693655" y="10660749"/>
                      <a:pt x="28698851" y="10649054"/>
                    </a:cubicBezTo>
                    <a:cubicBezTo>
                      <a:pt x="28700891" y="10644466"/>
                      <a:pt x="28708271" y="10645509"/>
                      <a:pt x="28713139" y="10644291"/>
                    </a:cubicBezTo>
                    <a:cubicBezTo>
                      <a:pt x="28720991" y="10642329"/>
                      <a:pt x="28729015" y="10641116"/>
                      <a:pt x="28736951" y="10639528"/>
                    </a:cubicBezTo>
                    <a:close/>
                    <a:moveTo>
                      <a:pt x="17438091" y="10562947"/>
                    </a:moveTo>
                    <a:cubicBezTo>
                      <a:pt x="17450717" y="10562947"/>
                      <a:pt x="17460951" y="10573182"/>
                      <a:pt x="17460951" y="10585807"/>
                    </a:cubicBezTo>
                    <a:cubicBezTo>
                      <a:pt x="17460951" y="10598431"/>
                      <a:pt x="17450717" y="10608667"/>
                      <a:pt x="17438091" y="10608667"/>
                    </a:cubicBezTo>
                    <a:cubicBezTo>
                      <a:pt x="17425467" y="10608667"/>
                      <a:pt x="17415231" y="10598431"/>
                      <a:pt x="17415231" y="10585807"/>
                    </a:cubicBezTo>
                    <a:cubicBezTo>
                      <a:pt x="17415231" y="10573182"/>
                      <a:pt x="17425467" y="10562947"/>
                      <a:pt x="17438091" y="10562947"/>
                    </a:cubicBezTo>
                    <a:close/>
                    <a:moveTo>
                      <a:pt x="169128" y="10541809"/>
                    </a:moveTo>
                    <a:cubicBezTo>
                      <a:pt x="178648" y="10542603"/>
                      <a:pt x="188223" y="10542926"/>
                      <a:pt x="197703" y="10544190"/>
                    </a:cubicBezTo>
                    <a:cubicBezTo>
                      <a:pt x="200185" y="10544523"/>
                      <a:pt x="202885" y="10545003"/>
                      <a:pt x="204849" y="10546573"/>
                    </a:cubicBezTo>
                    <a:cubicBezTo>
                      <a:pt x="207075" y="10548359"/>
                      <a:pt x="208016" y="10551333"/>
                      <a:pt x="209610" y="10553715"/>
                    </a:cubicBezTo>
                    <a:cubicBezTo>
                      <a:pt x="209323" y="10555442"/>
                      <a:pt x="207454" y="10571239"/>
                      <a:pt x="204849" y="10575148"/>
                    </a:cubicBezTo>
                    <a:cubicBezTo>
                      <a:pt x="202971" y="10577948"/>
                      <a:pt x="200499" y="10580423"/>
                      <a:pt x="197703" y="10582291"/>
                    </a:cubicBezTo>
                    <a:cubicBezTo>
                      <a:pt x="195616" y="10583683"/>
                      <a:pt x="192942" y="10583877"/>
                      <a:pt x="190555" y="10584671"/>
                    </a:cubicBezTo>
                    <a:cubicBezTo>
                      <a:pt x="178471" y="10596761"/>
                      <a:pt x="189233" y="10588442"/>
                      <a:pt x="173887" y="10594196"/>
                    </a:cubicBezTo>
                    <a:cubicBezTo>
                      <a:pt x="170560" y="10595442"/>
                      <a:pt x="167887" y="10598489"/>
                      <a:pt x="164367" y="10598959"/>
                    </a:cubicBezTo>
                    <a:cubicBezTo>
                      <a:pt x="155706" y="10600113"/>
                      <a:pt x="146500" y="10600942"/>
                      <a:pt x="142928" y="10601341"/>
                    </a:cubicBezTo>
                    <a:cubicBezTo>
                      <a:pt x="139761" y="10594990"/>
                      <a:pt x="134674" y="10589275"/>
                      <a:pt x="133405" y="10582291"/>
                    </a:cubicBezTo>
                    <a:cubicBezTo>
                      <a:pt x="132889" y="10579475"/>
                      <a:pt x="137007" y="10577763"/>
                      <a:pt x="138166" y="10575148"/>
                    </a:cubicBezTo>
                    <a:cubicBezTo>
                      <a:pt x="140212" y="10570560"/>
                      <a:pt x="140143" y="10565036"/>
                      <a:pt x="142928" y="10560858"/>
                    </a:cubicBezTo>
                    <a:cubicBezTo>
                      <a:pt x="144522" y="10558477"/>
                      <a:pt x="145545" y="10555599"/>
                      <a:pt x="147690" y="10553715"/>
                    </a:cubicBezTo>
                    <a:cubicBezTo>
                      <a:pt x="157768" y="10544896"/>
                      <a:pt x="159309" y="10545079"/>
                      <a:pt x="169128" y="10541809"/>
                    </a:cubicBezTo>
                    <a:close/>
                    <a:moveTo>
                      <a:pt x="16722" y="10534665"/>
                    </a:moveTo>
                    <a:cubicBezTo>
                      <a:pt x="21248" y="10535570"/>
                      <a:pt x="30892" y="10536989"/>
                      <a:pt x="35773" y="10539428"/>
                    </a:cubicBezTo>
                    <a:cubicBezTo>
                      <a:pt x="38337" y="10540710"/>
                      <a:pt x="40302" y="10543028"/>
                      <a:pt x="42921" y="10544191"/>
                    </a:cubicBezTo>
                    <a:cubicBezTo>
                      <a:pt x="47504" y="10546230"/>
                      <a:pt x="57204" y="10548953"/>
                      <a:pt x="57204" y="10548953"/>
                    </a:cubicBezTo>
                    <a:cubicBezTo>
                      <a:pt x="53082" y="10606691"/>
                      <a:pt x="65753" y="10573832"/>
                      <a:pt x="47680" y="10584673"/>
                    </a:cubicBezTo>
                    <a:cubicBezTo>
                      <a:pt x="45757" y="10585827"/>
                      <a:pt x="45703" y="10590624"/>
                      <a:pt x="45297" y="10591816"/>
                    </a:cubicBezTo>
                    <a:cubicBezTo>
                      <a:pt x="37370" y="10591022"/>
                      <a:pt x="28793" y="10592631"/>
                      <a:pt x="21492" y="10589435"/>
                    </a:cubicBezTo>
                    <a:cubicBezTo>
                      <a:pt x="15315" y="10586735"/>
                      <a:pt x="7198" y="10575148"/>
                      <a:pt x="7198" y="10575148"/>
                    </a:cubicBezTo>
                    <a:cubicBezTo>
                      <a:pt x="6408" y="10572766"/>
                      <a:pt x="5944" y="10570248"/>
                      <a:pt x="4826" y="10568003"/>
                    </a:cubicBezTo>
                    <a:cubicBezTo>
                      <a:pt x="3544" y="10565443"/>
                      <a:pt x="529" y="10563682"/>
                      <a:pt x="53" y="10560859"/>
                    </a:cubicBezTo>
                    <a:cubicBezTo>
                      <a:pt x="-358" y="10558383"/>
                      <a:pt x="1746" y="10556129"/>
                      <a:pt x="2439" y="10553715"/>
                    </a:cubicBezTo>
                    <a:cubicBezTo>
                      <a:pt x="4130" y="10547783"/>
                      <a:pt x="4211" y="10541344"/>
                      <a:pt x="9585" y="10537047"/>
                    </a:cubicBezTo>
                    <a:cubicBezTo>
                      <a:pt x="11539" y="10535479"/>
                      <a:pt x="14346" y="10535459"/>
                      <a:pt x="16722" y="10534665"/>
                    </a:cubicBezTo>
                    <a:close/>
                    <a:moveTo>
                      <a:pt x="28546451" y="10501416"/>
                    </a:moveTo>
                    <a:cubicBezTo>
                      <a:pt x="28557563" y="10503002"/>
                      <a:pt x="28568783" y="10503976"/>
                      <a:pt x="28579791" y="10506177"/>
                    </a:cubicBezTo>
                    <a:cubicBezTo>
                      <a:pt x="28584711" y="10507163"/>
                      <a:pt x="28591159" y="10506856"/>
                      <a:pt x="28594079" y="10510940"/>
                    </a:cubicBezTo>
                    <a:cubicBezTo>
                      <a:pt x="28599915" y="10519111"/>
                      <a:pt x="28603603" y="10539515"/>
                      <a:pt x="28603603" y="10539515"/>
                    </a:cubicBezTo>
                    <a:cubicBezTo>
                      <a:pt x="28598839" y="10542691"/>
                      <a:pt x="28592891" y="10544571"/>
                      <a:pt x="28589315" y="10549040"/>
                    </a:cubicBezTo>
                    <a:cubicBezTo>
                      <a:pt x="28586179" y="10552961"/>
                      <a:pt x="28584551" y="10563327"/>
                      <a:pt x="28589315" y="10568090"/>
                    </a:cubicBezTo>
                    <a:lnTo>
                      <a:pt x="28551215" y="10553803"/>
                    </a:lnTo>
                    <a:cubicBezTo>
                      <a:pt x="28546495" y="10552087"/>
                      <a:pt x="28540847" y="10552178"/>
                      <a:pt x="28536927" y="10549040"/>
                    </a:cubicBezTo>
                    <a:cubicBezTo>
                      <a:pt x="28532459" y="10545466"/>
                      <a:pt x="28531451" y="10538799"/>
                      <a:pt x="28527403" y="10534752"/>
                    </a:cubicBezTo>
                    <a:cubicBezTo>
                      <a:pt x="28523355" y="10530705"/>
                      <a:pt x="28517879" y="10528403"/>
                      <a:pt x="28513115" y="10525228"/>
                    </a:cubicBezTo>
                    <a:cubicBezTo>
                      <a:pt x="28514703" y="10520466"/>
                      <a:pt x="28513791" y="10513858"/>
                      <a:pt x="28517879" y="10510940"/>
                    </a:cubicBezTo>
                    <a:cubicBezTo>
                      <a:pt x="28526047" y="10505106"/>
                      <a:pt x="28546451" y="10501416"/>
                      <a:pt x="28546451" y="10501416"/>
                    </a:cubicBezTo>
                    <a:close/>
                    <a:moveTo>
                      <a:pt x="40250295" y="10494307"/>
                    </a:moveTo>
                    <a:cubicBezTo>
                      <a:pt x="40267759" y="10495101"/>
                      <a:pt x="40285327" y="10494603"/>
                      <a:pt x="40302687" y="10496687"/>
                    </a:cubicBezTo>
                    <a:cubicBezTo>
                      <a:pt x="40305527" y="10497028"/>
                      <a:pt x="40308239" y="10499068"/>
                      <a:pt x="40309831" y="10501450"/>
                    </a:cubicBezTo>
                    <a:cubicBezTo>
                      <a:pt x="40311643" y="10504173"/>
                      <a:pt x="40311567" y="10507767"/>
                      <a:pt x="40312207" y="10510975"/>
                    </a:cubicBezTo>
                    <a:cubicBezTo>
                      <a:pt x="40313159" y="10515710"/>
                      <a:pt x="40313799" y="10520502"/>
                      <a:pt x="40314591" y="10525261"/>
                    </a:cubicBezTo>
                    <a:cubicBezTo>
                      <a:pt x="40314135" y="10531165"/>
                      <a:pt x="40314967" y="10553084"/>
                      <a:pt x="40309831" y="10563362"/>
                    </a:cubicBezTo>
                    <a:cubicBezTo>
                      <a:pt x="40308551" y="10565922"/>
                      <a:pt x="40307087" y="10568482"/>
                      <a:pt x="40305063" y="10570505"/>
                    </a:cubicBezTo>
                    <a:cubicBezTo>
                      <a:pt x="40303039" y="10572531"/>
                      <a:pt x="40300119" y="10573436"/>
                      <a:pt x="40297919" y="10575268"/>
                    </a:cubicBezTo>
                    <a:cubicBezTo>
                      <a:pt x="40285759" y="10585401"/>
                      <a:pt x="40296671" y="10580937"/>
                      <a:pt x="40281255" y="10584794"/>
                    </a:cubicBezTo>
                    <a:cubicBezTo>
                      <a:pt x="40278871" y="10586381"/>
                      <a:pt x="40276727" y="10588394"/>
                      <a:pt x="40274111" y="10589555"/>
                    </a:cubicBezTo>
                    <a:cubicBezTo>
                      <a:pt x="40269519" y="10591594"/>
                      <a:pt x="40263999" y="10591533"/>
                      <a:pt x="40259823" y="10594320"/>
                    </a:cubicBezTo>
                    <a:lnTo>
                      <a:pt x="40245535" y="10603844"/>
                    </a:lnTo>
                    <a:cubicBezTo>
                      <a:pt x="40243151" y="10605432"/>
                      <a:pt x="40241103" y="10607701"/>
                      <a:pt x="40238391" y="10608605"/>
                    </a:cubicBezTo>
                    <a:lnTo>
                      <a:pt x="40224103" y="10613369"/>
                    </a:lnTo>
                    <a:lnTo>
                      <a:pt x="40209815" y="10618130"/>
                    </a:lnTo>
                    <a:lnTo>
                      <a:pt x="40202671" y="10620513"/>
                    </a:lnTo>
                    <a:lnTo>
                      <a:pt x="40200287" y="10630036"/>
                    </a:lnTo>
                    <a:lnTo>
                      <a:pt x="40171715" y="10620513"/>
                    </a:lnTo>
                    <a:lnTo>
                      <a:pt x="40164571" y="10618130"/>
                    </a:lnTo>
                    <a:lnTo>
                      <a:pt x="40157431" y="10615750"/>
                    </a:lnTo>
                    <a:cubicBezTo>
                      <a:pt x="40155839" y="10613369"/>
                      <a:pt x="40154687" y="10610631"/>
                      <a:pt x="40152663" y="10608605"/>
                    </a:cubicBezTo>
                    <a:cubicBezTo>
                      <a:pt x="40150639" y="10606582"/>
                      <a:pt x="40146799" y="10606405"/>
                      <a:pt x="40145519" y="10603844"/>
                    </a:cubicBezTo>
                    <a:cubicBezTo>
                      <a:pt x="40143359" y="10599524"/>
                      <a:pt x="40143935" y="10594320"/>
                      <a:pt x="40143143" y="10589555"/>
                    </a:cubicBezTo>
                    <a:cubicBezTo>
                      <a:pt x="40145015" y="10568947"/>
                      <a:pt x="40143695" y="10568566"/>
                      <a:pt x="40147903" y="10553836"/>
                    </a:cubicBezTo>
                    <a:cubicBezTo>
                      <a:pt x="40149279" y="10549025"/>
                      <a:pt x="40151071" y="10543028"/>
                      <a:pt x="40155047" y="10539550"/>
                    </a:cubicBezTo>
                    <a:cubicBezTo>
                      <a:pt x="40165123" y="10530731"/>
                      <a:pt x="40166663" y="10530915"/>
                      <a:pt x="40176479" y="10527645"/>
                    </a:cubicBezTo>
                    <a:cubicBezTo>
                      <a:pt x="40180967" y="10523158"/>
                      <a:pt x="40184799" y="10518388"/>
                      <a:pt x="40190767" y="10515737"/>
                    </a:cubicBezTo>
                    <a:cubicBezTo>
                      <a:pt x="40195351" y="10513697"/>
                      <a:pt x="40205055" y="10510975"/>
                      <a:pt x="40205055" y="10510975"/>
                    </a:cubicBezTo>
                    <a:cubicBezTo>
                      <a:pt x="40207431" y="10509387"/>
                      <a:pt x="40209567" y="10507339"/>
                      <a:pt x="40212199" y="10506211"/>
                    </a:cubicBezTo>
                    <a:cubicBezTo>
                      <a:pt x="40215207" y="10504923"/>
                      <a:pt x="40218583" y="10504770"/>
                      <a:pt x="40221719" y="10503831"/>
                    </a:cubicBezTo>
                    <a:cubicBezTo>
                      <a:pt x="40226527" y="10502389"/>
                      <a:pt x="40231247" y="10500657"/>
                      <a:pt x="40236007" y="10499068"/>
                    </a:cubicBezTo>
                    <a:lnTo>
                      <a:pt x="40243151" y="10496687"/>
                    </a:lnTo>
                    <a:lnTo>
                      <a:pt x="40250295" y="10494307"/>
                    </a:lnTo>
                    <a:close/>
                    <a:moveTo>
                      <a:pt x="40107423" y="10418107"/>
                    </a:moveTo>
                    <a:cubicBezTo>
                      <a:pt x="40113771" y="10420223"/>
                      <a:pt x="40118143" y="10420498"/>
                      <a:pt x="40121711" y="10427631"/>
                    </a:cubicBezTo>
                    <a:cubicBezTo>
                      <a:pt x="40123519" y="10431251"/>
                      <a:pt x="40123295" y="10435569"/>
                      <a:pt x="40124087" y="10439537"/>
                    </a:cubicBezTo>
                    <a:cubicBezTo>
                      <a:pt x="40123295" y="10451443"/>
                      <a:pt x="40123027" y="10463398"/>
                      <a:pt x="40121711" y="10475256"/>
                    </a:cubicBezTo>
                    <a:cubicBezTo>
                      <a:pt x="40121431" y="10477751"/>
                      <a:pt x="40121103" y="10480625"/>
                      <a:pt x="40119327" y="10482400"/>
                    </a:cubicBezTo>
                    <a:cubicBezTo>
                      <a:pt x="40117551" y="10484176"/>
                      <a:pt x="40114567" y="10483988"/>
                      <a:pt x="40112183" y="10484781"/>
                    </a:cubicBezTo>
                    <a:lnTo>
                      <a:pt x="40085991" y="10482400"/>
                    </a:lnTo>
                    <a:cubicBezTo>
                      <a:pt x="40083607" y="10476051"/>
                      <a:pt x="40080991" y="10469784"/>
                      <a:pt x="40078847" y="10463351"/>
                    </a:cubicBezTo>
                    <a:cubicBezTo>
                      <a:pt x="40077811" y="10460245"/>
                      <a:pt x="40076463" y="10457098"/>
                      <a:pt x="40076463" y="10453825"/>
                    </a:cubicBezTo>
                    <a:cubicBezTo>
                      <a:pt x="40076463" y="10447426"/>
                      <a:pt x="40075623" y="10440303"/>
                      <a:pt x="40078847" y="10434775"/>
                    </a:cubicBezTo>
                    <a:cubicBezTo>
                      <a:pt x="40081727" y="10429831"/>
                      <a:pt x="40088371" y="10428425"/>
                      <a:pt x="40093135" y="10425251"/>
                    </a:cubicBezTo>
                    <a:cubicBezTo>
                      <a:pt x="40102367" y="10419094"/>
                      <a:pt x="40097559" y="10421393"/>
                      <a:pt x="40107423" y="10418107"/>
                    </a:cubicBezTo>
                    <a:close/>
                    <a:moveTo>
                      <a:pt x="28317851" y="10415690"/>
                    </a:moveTo>
                    <a:cubicBezTo>
                      <a:pt x="28330551" y="10417277"/>
                      <a:pt x="28345467" y="10413113"/>
                      <a:pt x="28355951" y="10420453"/>
                    </a:cubicBezTo>
                    <a:cubicBezTo>
                      <a:pt x="28364179" y="10426211"/>
                      <a:pt x="28365479" y="10449028"/>
                      <a:pt x="28365479" y="10449028"/>
                    </a:cubicBezTo>
                    <a:cubicBezTo>
                      <a:pt x="28348179" y="10454794"/>
                      <a:pt x="28349603" y="10460935"/>
                      <a:pt x="28346427" y="10463315"/>
                    </a:cubicBezTo>
                    <a:cubicBezTo>
                      <a:pt x="28332139" y="10460140"/>
                      <a:pt x="28316655" y="10460336"/>
                      <a:pt x="28303563" y="10453791"/>
                    </a:cubicBezTo>
                    <a:cubicBezTo>
                      <a:pt x="28299075" y="10451545"/>
                      <a:pt x="28298803" y="10444523"/>
                      <a:pt x="28298803" y="10439504"/>
                    </a:cubicBezTo>
                    <a:cubicBezTo>
                      <a:pt x="28298803" y="10424167"/>
                      <a:pt x="28306883" y="10423004"/>
                      <a:pt x="28317851" y="10415690"/>
                    </a:cubicBezTo>
                    <a:close/>
                    <a:moveTo>
                      <a:pt x="28146403" y="10358542"/>
                    </a:moveTo>
                    <a:cubicBezTo>
                      <a:pt x="28155927" y="10360127"/>
                      <a:pt x="28165551" y="10361206"/>
                      <a:pt x="28174979" y="10363301"/>
                    </a:cubicBezTo>
                    <a:cubicBezTo>
                      <a:pt x="28179879" y="10364391"/>
                      <a:pt x="28185715" y="10364515"/>
                      <a:pt x="28189263" y="10368064"/>
                    </a:cubicBezTo>
                    <a:cubicBezTo>
                      <a:pt x="28197359" y="10376159"/>
                      <a:pt x="28208315" y="10396641"/>
                      <a:pt x="28208315" y="10396641"/>
                    </a:cubicBezTo>
                    <a:cubicBezTo>
                      <a:pt x="28201627" y="10423391"/>
                      <a:pt x="28172595" y="10412514"/>
                      <a:pt x="28165451" y="10415690"/>
                    </a:cubicBezTo>
                    <a:cubicBezTo>
                      <a:pt x="28152751" y="10409341"/>
                      <a:pt x="28134975" y="10408618"/>
                      <a:pt x="28127351" y="10396641"/>
                    </a:cubicBezTo>
                    <a:cubicBezTo>
                      <a:pt x="28108199" y="10366540"/>
                      <a:pt x="28132479" y="10363180"/>
                      <a:pt x="28146403" y="10358542"/>
                    </a:cubicBezTo>
                    <a:close/>
                    <a:moveTo>
                      <a:pt x="40021695" y="10320476"/>
                    </a:moveTo>
                    <a:cubicBezTo>
                      <a:pt x="40031223" y="10321271"/>
                      <a:pt x="40040899" y="10320982"/>
                      <a:pt x="40050271" y="10322857"/>
                    </a:cubicBezTo>
                    <a:cubicBezTo>
                      <a:pt x="40053079" y="10323418"/>
                      <a:pt x="40055995" y="10325135"/>
                      <a:pt x="40057415" y="10327620"/>
                    </a:cubicBezTo>
                    <a:cubicBezTo>
                      <a:pt x="40059423" y="10331135"/>
                      <a:pt x="40058999" y="10335556"/>
                      <a:pt x="40059799" y="10339525"/>
                    </a:cubicBezTo>
                    <a:cubicBezTo>
                      <a:pt x="40059447" y="10343027"/>
                      <a:pt x="40059223" y="10362948"/>
                      <a:pt x="40055031" y="10370482"/>
                    </a:cubicBezTo>
                    <a:cubicBezTo>
                      <a:pt x="40047771" y="10383556"/>
                      <a:pt x="40049335" y="10384408"/>
                      <a:pt x="40038367" y="10387151"/>
                    </a:cubicBezTo>
                    <a:cubicBezTo>
                      <a:pt x="40037595" y="10387344"/>
                      <a:pt x="40034399" y="10387151"/>
                      <a:pt x="40033603" y="10387151"/>
                    </a:cubicBezTo>
                    <a:cubicBezTo>
                      <a:pt x="40024567" y="10380700"/>
                      <a:pt x="40016543" y="10377942"/>
                      <a:pt x="40012171" y="10368100"/>
                    </a:cubicBezTo>
                    <a:cubicBezTo>
                      <a:pt x="40010135" y="10363514"/>
                      <a:pt x="40007407" y="10353813"/>
                      <a:pt x="40007407" y="10353813"/>
                    </a:cubicBezTo>
                    <a:cubicBezTo>
                      <a:pt x="40008203" y="10347463"/>
                      <a:pt x="40007603" y="10340777"/>
                      <a:pt x="40009791" y="10334762"/>
                    </a:cubicBezTo>
                    <a:cubicBezTo>
                      <a:pt x="40010943" y="10331598"/>
                      <a:pt x="40014775" y="10330206"/>
                      <a:pt x="40016935" y="10327620"/>
                    </a:cubicBezTo>
                    <a:cubicBezTo>
                      <a:pt x="40018767" y="10325421"/>
                      <a:pt x="40020111" y="10322857"/>
                      <a:pt x="40021695" y="10320476"/>
                    </a:cubicBezTo>
                    <a:close/>
                    <a:moveTo>
                      <a:pt x="38173843" y="10318097"/>
                    </a:moveTo>
                    <a:cubicBezTo>
                      <a:pt x="38188131" y="10318890"/>
                      <a:pt x="38202463" y="10319121"/>
                      <a:pt x="38216707" y="10320478"/>
                    </a:cubicBezTo>
                    <a:cubicBezTo>
                      <a:pt x="38219207" y="10320717"/>
                      <a:pt x="38221439" y="10322169"/>
                      <a:pt x="38223851" y="10322859"/>
                    </a:cubicBezTo>
                    <a:cubicBezTo>
                      <a:pt x="38226999" y="10323760"/>
                      <a:pt x="38230231" y="10324341"/>
                      <a:pt x="38233375" y="10325242"/>
                    </a:cubicBezTo>
                    <a:cubicBezTo>
                      <a:pt x="38235791" y="10325930"/>
                      <a:pt x="38238099" y="10326964"/>
                      <a:pt x="38240519" y="10327623"/>
                    </a:cubicBezTo>
                    <a:cubicBezTo>
                      <a:pt x="38246835" y="10329345"/>
                      <a:pt x="38253219" y="10330798"/>
                      <a:pt x="38259571" y="10332384"/>
                    </a:cubicBezTo>
                    <a:lnTo>
                      <a:pt x="38269095" y="10334765"/>
                    </a:lnTo>
                    <a:cubicBezTo>
                      <a:pt x="38272271" y="10335560"/>
                      <a:pt x="38275355" y="10336898"/>
                      <a:pt x="38278619" y="10337148"/>
                    </a:cubicBezTo>
                    <a:cubicBezTo>
                      <a:pt x="38322263" y="10340504"/>
                      <a:pt x="38299247" y="10338882"/>
                      <a:pt x="38347675" y="10341910"/>
                    </a:cubicBezTo>
                    <a:cubicBezTo>
                      <a:pt x="38350059" y="10342704"/>
                      <a:pt x="38353043" y="10342515"/>
                      <a:pt x="38354819" y="10344291"/>
                    </a:cubicBezTo>
                    <a:cubicBezTo>
                      <a:pt x="38356595" y="10346065"/>
                      <a:pt x="38357203" y="10348925"/>
                      <a:pt x="38357203" y="10351434"/>
                    </a:cubicBezTo>
                    <a:cubicBezTo>
                      <a:pt x="38357203" y="10360202"/>
                      <a:pt x="38356059" y="10368950"/>
                      <a:pt x="38354819" y="10377629"/>
                    </a:cubicBezTo>
                    <a:cubicBezTo>
                      <a:pt x="38354463" y="10380113"/>
                      <a:pt x="38354483" y="10383313"/>
                      <a:pt x="38352439" y="10384774"/>
                    </a:cubicBezTo>
                    <a:cubicBezTo>
                      <a:pt x="38348355" y="10387691"/>
                      <a:pt x="38338151" y="10389534"/>
                      <a:pt x="38338151" y="10389534"/>
                    </a:cubicBezTo>
                    <a:cubicBezTo>
                      <a:pt x="38335771" y="10391124"/>
                      <a:pt x="38333623" y="10393135"/>
                      <a:pt x="38331007" y="10394298"/>
                    </a:cubicBezTo>
                    <a:cubicBezTo>
                      <a:pt x="38326419" y="10396336"/>
                      <a:pt x="38321483" y="10397472"/>
                      <a:pt x="38316719" y="10399059"/>
                    </a:cubicBezTo>
                    <a:cubicBezTo>
                      <a:pt x="38306807" y="10402363"/>
                      <a:pt x="38310315" y="10401523"/>
                      <a:pt x="38297671" y="10403823"/>
                    </a:cubicBezTo>
                    <a:cubicBezTo>
                      <a:pt x="38292919" y="10404687"/>
                      <a:pt x="38288131" y="10405339"/>
                      <a:pt x="38283383" y="10406204"/>
                    </a:cubicBezTo>
                    <a:cubicBezTo>
                      <a:pt x="38279399" y="10406927"/>
                      <a:pt x="38271475" y="10404218"/>
                      <a:pt x="38269095" y="10403823"/>
                    </a:cubicBezTo>
                    <a:cubicBezTo>
                      <a:pt x="38237903" y="10400985"/>
                      <a:pt x="38251219" y="10404214"/>
                      <a:pt x="38228615" y="10396678"/>
                    </a:cubicBezTo>
                    <a:cubicBezTo>
                      <a:pt x="38228607" y="10396677"/>
                      <a:pt x="38214331" y="10391919"/>
                      <a:pt x="38214327" y="10391915"/>
                    </a:cubicBezTo>
                    <a:cubicBezTo>
                      <a:pt x="38206531" y="10386720"/>
                      <a:pt x="38203711" y="10383935"/>
                      <a:pt x="38192895" y="10382390"/>
                    </a:cubicBezTo>
                    <a:cubicBezTo>
                      <a:pt x="38187339" y="10381597"/>
                      <a:pt x="38181747" y="10381013"/>
                      <a:pt x="38176227" y="10380009"/>
                    </a:cubicBezTo>
                    <a:cubicBezTo>
                      <a:pt x="38169647" y="10378813"/>
                      <a:pt x="38165679" y="10377287"/>
                      <a:pt x="38159559" y="10375247"/>
                    </a:cubicBezTo>
                    <a:lnTo>
                      <a:pt x="38154795" y="10360959"/>
                    </a:lnTo>
                    <a:lnTo>
                      <a:pt x="38152415" y="10353816"/>
                    </a:lnTo>
                    <a:cubicBezTo>
                      <a:pt x="38152691" y="10351052"/>
                      <a:pt x="38151227" y="10328067"/>
                      <a:pt x="38159559" y="10322859"/>
                    </a:cubicBezTo>
                    <a:cubicBezTo>
                      <a:pt x="38163815" y="10320199"/>
                      <a:pt x="38173843" y="10318097"/>
                      <a:pt x="38173843" y="10318097"/>
                    </a:cubicBezTo>
                    <a:close/>
                    <a:moveTo>
                      <a:pt x="27903515" y="10301389"/>
                    </a:moveTo>
                    <a:cubicBezTo>
                      <a:pt x="27909863" y="10302976"/>
                      <a:pt x="27916271" y="10304353"/>
                      <a:pt x="27922563" y="10306151"/>
                    </a:cubicBezTo>
                    <a:cubicBezTo>
                      <a:pt x="27927391" y="10307530"/>
                      <a:pt x="27933715" y="10306994"/>
                      <a:pt x="27936851" y="10310914"/>
                    </a:cubicBezTo>
                    <a:cubicBezTo>
                      <a:pt x="27940943" y="10316026"/>
                      <a:pt x="27940027" y="10323615"/>
                      <a:pt x="27941615" y="10329964"/>
                    </a:cubicBezTo>
                    <a:cubicBezTo>
                      <a:pt x="27940027" y="10336315"/>
                      <a:pt x="27940943" y="10343903"/>
                      <a:pt x="27936851" y="10349015"/>
                    </a:cubicBezTo>
                    <a:lnTo>
                      <a:pt x="27917803" y="10372826"/>
                    </a:lnTo>
                    <a:cubicBezTo>
                      <a:pt x="27905103" y="10366477"/>
                      <a:pt x="27889743" y="10363817"/>
                      <a:pt x="27879703" y="10353776"/>
                    </a:cubicBezTo>
                    <a:cubicBezTo>
                      <a:pt x="27872603" y="10346677"/>
                      <a:pt x="27870179" y="10325202"/>
                      <a:pt x="27870179" y="10325202"/>
                    </a:cubicBezTo>
                    <a:cubicBezTo>
                      <a:pt x="27871763" y="10320440"/>
                      <a:pt x="27870855" y="10313833"/>
                      <a:pt x="27874939" y="10310914"/>
                    </a:cubicBezTo>
                    <a:cubicBezTo>
                      <a:pt x="27883111" y="10305078"/>
                      <a:pt x="27903515" y="10301389"/>
                      <a:pt x="27903515" y="10301389"/>
                    </a:cubicBezTo>
                    <a:close/>
                    <a:moveTo>
                      <a:pt x="40162191" y="10282375"/>
                    </a:moveTo>
                    <a:cubicBezTo>
                      <a:pt x="40170127" y="10283169"/>
                      <a:pt x="40178435" y="10282233"/>
                      <a:pt x="40186003" y="10284757"/>
                    </a:cubicBezTo>
                    <a:cubicBezTo>
                      <a:pt x="40188719" y="10285662"/>
                      <a:pt x="40189603" y="10289286"/>
                      <a:pt x="40190767" y="10291901"/>
                    </a:cubicBezTo>
                    <a:cubicBezTo>
                      <a:pt x="40192807" y="10296487"/>
                      <a:pt x="40193943" y="10301425"/>
                      <a:pt x="40195527" y="10306187"/>
                    </a:cubicBezTo>
                    <a:lnTo>
                      <a:pt x="40197911" y="10313331"/>
                    </a:lnTo>
                    <a:cubicBezTo>
                      <a:pt x="40196471" y="10320538"/>
                      <a:pt x="40196711" y="10327179"/>
                      <a:pt x="40190767" y="10332382"/>
                    </a:cubicBezTo>
                    <a:cubicBezTo>
                      <a:pt x="40186455" y="10336151"/>
                      <a:pt x="40174887" y="10340319"/>
                      <a:pt x="40171715" y="10341906"/>
                    </a:cubicBezTo>
                    <a:cubicBezTo>
                      <a:pt x="40164571" y="10340319"/>
                      <a:pt x="40157383" y="10338920"/>
                      <a:pt x="40150287" y="10337144"/>
                    </a:cubicBezTo>
                    <a:cubicBezTo>
                      <a:pt x="40147847" y="10336535"/>
                      <a:pt x="40144599" y="10336805"/>
                      <a:pt x="40143143" y="10334762"/>
                    </a:cubicBezTo>
                    <a:cubicBezTo>
                      <a:pt x="40140223" y="10330678"/>
                      <a:pt x="40138375" y="10320476"/>
                      <a:pt x="40138375" y="10320476"/>
                    </a:cubicBezTo>
                    <a:cubicBezTo>
                      <a:pt x="40139175" y="10313331"/>
                      <a:pt x="40138303" y="10305799"/>
                      <a:pt x="40140759" y="10299044"/>
                    </a:cubicBezTo>
                    <a:cubicBezTo>
                      <a:pt x="40141735" y="10296355"/>
                      <a:pt x="40145703" y="10296114"/>
                      <a:pt x="40147903" y="10294281"/>
                    </a:cubicBezTo>
                    <a:cubicBezTo>
                      <a:pt x="40166231" y="10279008"/>
                      <a:pt x="40144459" y="10294194"/>
                      <a:pt x="40162191" y="10282375"/>
                    </a:cubicBezTo>
                    <a:close/>
                    <a:moveTo>
                      <a:pt x="39931207" y="10270471"/>
                    </a:moveTo>
                    <a:cubicBezTo>
                      <a:pt x="39942263" y="10269089"/>
                      <a:pt x="39953431" y="10272057"/>
                      <a:pt x="39964543" y="10272851"/>
                    </a:cubicBezTo>
                    <a:cubicBezTo>
                      <a:pt x="39966135" y="10275232"/>
                      <a:pt x="39968183" y="10277366"/>
                      <a:pt x="39969311" y="10279995"/>
                    </a:cubicBezTo>
                    <a:cubicBezTo>
                      <a:pt x="39973447" y="10289657"/>
                      <a:pt x="39971471" y="10295384"/>
                      <a:pt x="39969311" y="10306189"/>
                    </a:cubicBezTo>
                    <a:cubicBezTo>
                      <a:pt x="39968815" y="10308650"/>
                      <a:pt x="39968703" y="10311557"/>
                      <a:pt x="39966927" y="10313332"/>
                    </a:cubicBezTo>
                    <a:cubicBezTo>
                      <a:pt x="39965151" y="10315107"/>
                      <a:pt x="39962167" y="10314920"/>
                      <a:pt x="39959783" y="10315714"/>
                    </a:cubicBezTo>
                    <a:cubicBezTo>
                      <a:pt x="39951319" y="10321357"/>
                      <a:pt x="39951847" y="10321667"/>
                      <a:pt x="39950259" y="10322857"/>
                    </a:cubicBezTo>
                    <a:cubicBezTo>
                      <a:pt x="39943911" y="10319683"/>
                      <a:pt x="39936815" y="10317691"/>
                      <a:pt x="39931207" y="10313332"/>
                    </a:cubicBezTo>
                    <a:cubicBezTo>
                      <a:pt x="39929231" y="10311791"/>
                      <a:pt x="39929951" y="10308433"/>
                      <a:pt x="39928831" y="10306189"/>
                    </a:cubicBezTo>
                    <a:cubicBezTo>
                      <a:pt x="39927551" y="10303629"/>
                      <a:pt x="39925655" y="10301427"/>
                      <a:pt x="39924063" y="10299046"/>
                    </a:cubicBezTo>
                    <a:cubicBezTo>
                      <a:pt x="39924859" y="10291901"/>
                      <a:pt x="39924703" y="10284586"/>
                      <a:pt x="39926447" y="10277613"/>
                    </a:cubicBezTo>
                    <a:cubicBezTo>
                      <a:pt x="39927143" y="10274837"/>
                      <a:pt x="39928367" y="10270825"/>
                      <a:pt x="39931207" y="10270471"/>
                    </a:cubicBezTo>
                    <a:close/>
                    <a:moveTo>
                      <a:pt x="39684175" y="10240397"/>
                    </a:moveTo>
                    <a:lnTo>
                      <a:pt x="39688755" y="10241167"/>
                    </a:lnTo>
                    <a:lnTo>
                      <a:pt x="39686479" y="10241729"/>
                    </a:lnTo>
                    <a:cubicBezTo>
                      <a:pt x="39682327" y="10242776"/>
                      <a:pt x="39678003" y="10243879"/>
                      <a:pt x="39676415" y="10244276"/>
                    </a:cubicBezTo>
                    <a:lnTo>
                      <a:pt x="39684175" y="10240397"/>
                    </a:lnTo>
                    <a:close/>
                    <a:moveTo>
                      <a:pt x="39694743" y="10239692"/>
                    </a:moveTo>
                    <a:lnTo>
                      <a:pt x="39693083" y="10241895"/>
                    </a:lnTo>
                    <a:lnTo>
                      <a:pt x="39688755" y="10241167"/>
                    </a:lnTo>
                    <a:lnTo>
                      <a:pt x="39694743" y="10239692"/>
                    </a:lnTo>
                    <a:close/>
                    <a:moveTo>
                      <a:pt x="27359899" y="10192277"/>
                    </a:moveTo>
                    <a:cubicBezTo>
                      <a:pt x="27372523" y="10192277"/>
                      <a:pt x="27382759" y="10202512"/>
                      <a:pt x="27382759" y="10215138"/>
                    </a:cubicBezTo>
                    <a:cubicBezTo>
                      <a:pt x="27382759" y="10227763"/>
                      <a:pt x="27372523" y="10237999"/>
                      <a:pt x="27359899" y="10237999"/>
                    </a:cubicBezTo>
                    <a:cubicBezTo>
                      <a:pt x="27347275" y="10237999"/>
                      <a:pt x="27337039" y="10227763"/>
                      <a:pt x="27337039" y="10215138"/>
                    </a:cubicBezTo>
                    <a:cubicBezTo>
                      <a:pt x="27337039" y="10202512"/>
                      <a:pt x="27347275" y="10192277"/>
                      <a:pt x="27359899" y="10192277"/>
                    </a:cubicBezTo>
                    <a:close/>
                    <a:moveTo>
                      <a:pt x="39676415" y="10191889"/>
                    </a:moveTo>
                    <a:lnTo>
                      <a:pt x="39700227" y="10194270"/>
                    </a:lnTo>
                    <a:cubicBezTo>
                      <a:pt x="39704563" y="10196799"/>
                      <a:pt x="39704987" y="10208557"/>
                      <a:pt x="39704987" y="10208557"/>
                    </a:cubicBezTo>
                    <a:cubicBezTo>
                      <a:pt x="39704259" y="10216581"/>
                      <a:pt x="39709279" y="10236751"/>
                      <a:pt x="39695463" y="10239514"/>
                    </a:cubicBezTo>
                    <a:lnTo>
                      <a:pt x="39694743" y="10239692"/>
                    </a:lnTo>
                    <a:lnTo>
                      <a:pt x="39696099" y="10237892"/>
                    </a:lnTo>
                    <a:cubicBezTo>
                      <a:pt x="39696707" y="10236162"/>
                      <a:pt x="39696707" y="10234574"/>
                      <a:pt x="39695463" y="10234752"/>
                    </a:cubicBezTo>
                    <a:lnTo>
                      <a:pt x="39684175" y="10240397"/>
                    </a:lnTo>
                    <a:lnTo>
                      <a:pt x="39683927" y="10240354"/>
                    </a:lnTo>
                    <a:cubicBezTo>
                      <a:pt x="39680003" y="10239204"/>
                      <a:pt x="39675959" y="10237774"/>
                      <a:pt x="39674031" y="10237132"/>
                    </a:cubicBezTo>
                    <a:cubicBezTo>
                      <a:pt x="39672443" y="10234752"/>
                      <a:pt x="39670551" y="10232548"/>
                      <a:pt x="39669271" y="10229990"/>
                    </a:cubicBezTo>
                    <a:cubicBezTo>
                      <a:pt x="39663971" y="10219390"/>
                      <a:pt x="39666283" y="10203973"/>
                      <a:pt x="39669271" y="10194270"/>
                    </a:cubicBezTo>
                    <a:cubicBezTo>
                      <a:pt x="39670007" y="10191871"/>
                      <a:pt x="39674031" y="10192682"/>
                      <a:pt x="39676415" y="10191889"/>
                    </a:cubicBezTo>
                    <a:close/>
                    <a:moveTo>
                      <a:pt x="18397739" y="10136704"/>
                    </a:moveTo>
                    <a:cubicBezTo>
                      <a:pt x="18410363" y="10136704"/>
                      <a:pt x="18420599" y="10146940"/>
                      <a:pt x="18420599" y="10159564"/>
                    </a:cubicBezTo>
                    <a:cubicBezTo>
                      <a:pt x="18420599" y="10172190"/>
                      <a:pt x="18410363" y="10182425"/>
                      <a:pt x="18397739" y="10182425"/>
                    </a:cubicBezTo>
                    <a:cubicBezTo>
                      <a:pt x="18385111" y="10182425"/>
                      <a:pt x="18374879" y="10172190"/>
                      <a:pt x="18374879" y="10159564"/>
                    </a:cubicBezTo>
                    <a:cubicBezTo>
                      <a:pt x="18374879" y="10146940"/>
                      <a:pt x="18385111" y="10136704"/>
                      <a:pt x="18397739" y="10136704"/>
                    </a:cubicBezTo>
                    <a:close/>
                    <a:moveTo>
                      <a:pt x="39476387" y="10129977"/>
                    </a:moveTo>
                    <a:cubicBezTo>
                      <a:pt x="39495439" y="10130771"/>
                      <a:pt x="39514523" y="10130950"/>
                      <a:pt x="39533539" y="10132358"/>
                    </a:cubicBezTo>
                    <a:cubicBezTo>
                      <a:pt x="39536043" y="10132543"/>
                      <a:pt x="39538259" y="10134079"/>
                      <a:pt x="39540683" y="10134739"/>
                    </a:cubicBezTo>
                    <a:cubicBezTo>
                      <a:pt x="39570223" y="10142798"/>
                      <a:pt x="39550431" y="10136403"/>
                      <a:pt x="39566875" y="10141884"/>
                    </a:cubicBezTo>
                    <a:cubicBezTo>
                      <a:pt x="39568463" y="10144264"/>
                      <a:pt x="39569403" y="10147239"/>
                      <a:pt x="39571639" y="10149028"/>
                    </a:cubicBezTo>
                    <a:cubicBezTo>
                      <a:pt x="39573599" y="10150595"/>
                      <a:pt x="39577007" y="10149633"/>
                      <a:pt x="39578783" y="10151409"/>
                    </a:cubicBezTo>
                    <a:cubicBezTo>
                      <a:pt x="39580559" y="10153183"/>
                      <a:pt x="39580039" y="10156307"/>
                      <a:pt x="39581163" y="10158552"/>
                    </a:cubicBezTo>
                    <a:cubicBezTo>
                      <a:pt x="39582443" y="10161113"/>
                      <a:pt x="39584339" y="10163315"/>
                      <a:pt x="39585927" y="10165697"/>
                    </a:cubicBezTo>
                    <a:cubicBezTo>
                      <a:pt x="39588671" y="10173934"/>
                      <a:pt x="39590955" y="10177069"/>
                      <a:pt x="39585927" y="10187127"/>
                    </a:cubicBezTo>
                    <a:cubicBezTo>
                      <a:pt x="39584647" y="10189688"/>
                      <a:pt x="39581399" y="10190728"/>
                      <a:pt x="39578783" y="10191889"/>
                    </a:cubicBezTo>
                    <a:cubicBezTo>
                      <a:pt x="39574195" y="10193929"/>
                      <a:pt x="39564495" y="10196652"/>
                      <a:pt x="39564495" y="10196652"/>
                    </a:cubicBezTo>
                    <a:cubicBezTo>
                      <a:pt x="39562115" y="10198239"/>
                      <a:pt x="39559967" y="10200252"/>
                      <a:pt x="39557351" y="10201416"/>
                    </a:cubicBezTo>
                    <a:cubicBezTo>
                      <a:pt x="39552763" y="10203453"/>
                      <a:pt x="39545443" y="10207367"/>
                      <a:pt x="39543063" y="10208560"/>
                    </a:cubicBezTo>
                    <a:cubicBezTo>
                      <a:pt x="39535919" y="10207766"/>
                      <a:pt x="39528803" y="10206671"/>
                      <a:pt x="39521631" y="10206177"/>
                    </a:cubicBezTo>
                    <a:cubicBezTo>
                      <a:pt x="39505775" y="10205085"/>
                      <a:pt x="39489843" y="10205173"/>
                      <a:pt x="39474007" y="10203796"/>
                    </a:cubicBezTo>
                    <a:cubicBezTo>
                      <a:pt x="39471507" y="10203580"/>
                      <a:pt x="39469279" y="10202104"/>
                      <a:pt x="39466863" y="10201416"/>
                    </a:cubicBezTo>
                    <a:cubicBezTo>
                      <a:pt x="39463715" y="10200515"/>
                      <a:pt x="39460515" y="10199827"/>
                      <a:pt x="39457339" y="10199033"/>
                    </a:cubicBezTo>
                    <a:cubicBezTo>
                      <a:pt x="39452071" y="10193767"/>
                      <a:pt x="39448747" y="10191377"/>
                      <a:pt x="39445431" y="10184746"/>
                    </a:cubicBezTo>
                    <a:cubicBezTo>
                      <a:pt x="39435575" y="10165032"/>
                      <a:pt x="39451935" y="10190928"/>
                      <a:pt x="39438287" y="10170459"/>
                    </a:cubicBezTo>
                    <a:cubicBezTo>
                      <a:pt x="39439083" y="10162521"/>
                      <a:pt x="39437103" y="10153781"/>
                      <a:pt x="39440671" y="10146647"/>
                    </a:cubicBezTo>
                    <a:cubicBezTo>
                      <a:pt x="39444363" y="10139262"/>
                      <a:pt x="39462483" y="10134612"/>
                      <a:pt x="39469243" y="10132358"/>
                    </a:cubicBezTo>
                    <a:lnTo>
                      <a:pt x="39476387" y="10129977"/>
                    </a:lnTo>
                    <a:close/>
                    <a:moveTo>
                      <a:pt x="289060" y="10094400"/>
                    </a:moveTo>
                    <a:cubicBezTo>
                      <a:pt x="295785" y="10094959"/>
                      <a:pt x="302223" y="10096222"/>
                      <a:pt x="304855" y="10096514"/>
                    </a:cubicBezTo>
                    <a:cubicBezTo>
                      <a:pt x="321236" y="10107432"/>
                      <a:pt x="313709" y="10104228"/>
                      <a:pt x="326283" y="10108422"/>
                    </a:cubicBezTo>
                    <a:cubicBezTo>
                      <a:pt x="327879" y="10110803"/>
                      <a:pt x="329023" y="10113541"/>
                      <a:pt x="331045" y="10115564"/>
                    </a:cubicBezTo>
                    <a:cubicBezTo>
                      <a:pt x="333074" y="10117588"/>
                      <a:pt x="336402" y="10118093"/>
                      <a:pt x="338190" y="10120328"/>
                    </a:cubicBezTo>
                    <a:cubicBezTo>
                      <a:pt x="339758" y="10122288"/>
                      <a:pt x="339447" y="10125226"/>
                      <a:pt x="340576" y="10127471"/>
                    </a:cubicBezTo>
                    <a:cubicBezTo>
                      <a:pt x="341849" y="10130031"/>
                      <a:pt x="343744" y="10132233"/>
                      <a:pt x="345337" y="10134615"/>
                    </a:cubicBezTo>
                    <a:cubicBezTo>
                      <a:pt x="344545" y="10139377"/>
                      <a:pt x="345119" y="10144583"/>
                      <a:pt x="342951" y="10148903"/>
                    </a:cubicBezTo>
                    <a:cubicBezTo>
                      <a:pt x="341995" y="10150816"/>
                      <a:pt x="333620" y="10154761"/>
                      <a:pt x="326283" y="10158427"/>
                    </a:cubicBezTo>
                    <a:lnTo>
                      <a:pt x="309615" y="10134615"/>
                    </a:lnTo>
                    <a:cubicBezTo>
                      <a:pt x="304572" y="10127333"/>
                      <a:pt x="305921" y="10126815"/>
                      <a:pt x="297708" y="10122708"/>
                    </a:cubicBezTo>
                    <a:cubicBezTo>
                      <a:pt x="295471" y="10121585"/>
                      <a:pt x="292948" y="10121121"/>
                      <a:pt x="290563" y="10120328"/>
                    </a:cubicBezTo>
                    <a:cubicBezTo>
                      <a:pt x="273474" y="10108935"/>
                      <a:pt x="280331" y="10114850"/>
                      <a:pt x="269133" y="10103660"/>
                    </a:cubicBezTo>
                    <a:cubicBezTo>
                      <a:pt x="269926" y="10101278"/>
                      <a:pt x="269432" y="10097908"/>
                      <a:pt x="271519" y="10096514"/>
                    </a:cubicBezTo>
                    <a:cubicBezTo>
                      <a:pt x="275311" y="10093987"/>
                      <a:pt x="282324" y="10093842"/>
                      <a:pt x="289060" y="10094400"/>
                    </a:cubicBezTo>
                    <a:close/>
                    <a:moveTo>
                      <a:pt x="18571571" y="10067649"/>
                    </a:moveTo>
                    <a:cubicBezTo>
                      <a:pt x="18584195" y="10067649"/>
                      <a:pt x="18594431" y="10077885"/>
                      <a:pt x="18594431" y="10090509"/>
                    </a:cubicBezTo>
                    <a:cubicBezTo>
                      <a:pt x="18594431" y="10103134"/>
                      <a:pt x="18584195" y="10113369"/>
                      <a:pt x="18571571" y="10113369"/>
                    </a:cubicBezTo>
                    <a:cubicBezTo>
                      <a:pt x="18558943" y="10113369"/>
                      <a:pt x="18548709" y="10103134"/>
                      <a:pt x="18548709" y="10090509"/>
                    </a:cubicBezTo>
                    <a:cubicBezTo>
                      <a:pt x="18548709" y="10077885"/>
                      <a:pt x="18558943" y="10067649"/>
                      <a:pt x="18571571" y="10067649"/>
                    </a:cubicBezTo>
                    <a:close/>
                    <a:moveTo>
                      <a:pt x="20542459" y="10018440"/>
                    </a:moveTo>
                    <a:cubicBezTo>
                      <a:pt x="20555083" y="10018440"/>
                      <a:pt x="20565319" y="10028675"/>
                      <a:pt x="20565319" y="10041300"/>
                    </a:cubicBezTo>
                    <a:cubicBezTo>
                      <a:pt x="20565319" y="10053925"/>
                      <a:pt x="20555083" y="10064160"/>
                      <a:pt x="20542459" y="10064160"/>
                    </a:cubicBezTo>
                    <a:cubicBezTo>
                      <a:pt x="20529835" y="10064160"/>
                      <a:pt x="20519599" y="10053925"/>
                      <a:pt x="20519599" y="10041300"/>
                    </a:cubicBezTo>
                    <a:cubicBezTo>
                      <a:pt x="20519599" y="10028675"/>
                      <a:pt x="20529835" y="10018440"/>
                      <a:pt x="20542459" y="10018440"/>
                    </a:cubicBezTo>
                    <a:close/>
                    <a:moveTo>
                      <a:pt x="18059643" y="10018039"/>
                    </a:moveTo>
                    <a:cubicBezTo>
                      <a:pt x="18076643" y="10023709"/>
                      <a:pt x="18069751" y="10020019"/>
                      <a:pt x="18081075" y="10027564"/>
                    </a:cubicBezTo>
                    <a:lnTo>
                      <a:pt x="18085835" y="10041852"/>
                    </a:lnTo>
                    <a:lnTo>
                      <a:pt x="18088219" y="10048997"/>
                    </a:lnTo>
                    <a:cubicBezTo>
                      <a:pt x="18089011" y="10054551"/>
                      <a:pt x="18089499" y="10060160"/>
                      <a:pt x="18090599" y="10065664"/>
                    </a:cubicBezTo>
                    <a:cubicBezTo>
                      <a:pt x="18091091" y="10068125"/>
                      <a:pt x="18092291" y="10070396"/>
                      <a:pt x="18092979" y="10072808"/>
                    </a:cubicBezTo>
                    <a:cubicBezTo>
                      <a:pt x="18093879" y="10075956"/>
                      <a:pt x="18094567" y="10079158"/>
                      <a:pt x="18095359" y="10082334"/>
                    </a:cubicBezTo>
                    <a:cubicBezTo>
                      <a:pt x="18094567" y="10091859"/>
                      <a:pt x="18094271" y="10101438"/>
                      <a:pt x="18092979" y="10110909"/>
                    </a:cubicBezTo>
                    <a:cubicBezTo>
                      <a:pt x="18088843" y="10141250"/>
                      <a:pt x="18090431" y="10125780"/>
                      <a:pt x="18085835" y="10141866"/>
                    </a:cubicBezTo>
                    <a:cubicBezTo>
                      <a:pt x="18084935" y="10145012"/>
                      <a:pt x="18084355" y="10148243"/>
                      <a:pt x="18083455" y="10151389"/>
                    </a:cubicBezTo>
                    <a:cubicBezTo>
                      <a:pt x="18082763" y="10153803"/>
                      <a:pt x="18081683" y="10156099"/>
                      <a:pt x="18081075" y="10158534"/>
                    </a:cubicBezTo>
                    <a:cubicBezTo>
                      <a:pt x="18080091" y="10162459"/>
                      <a:pt x="18079759" y="10166534"/>
                      <a:pt x="18078691" y="10170440"/>
                    </a:cubicBezTo>
                    <a:cubicBezTo>
                      <a:pt x="18076711" y="10177706"/>
                      <a:pt x="18073929" y="10184726"/>
                      <a:pt x="18071547" y="10191871"/>
                    </a:cubicBezTo>
                    <a:lnTo>
                      <a:pt x="18066785" y="10206160"/>
                    </a:lnTo>
                    <a:cubicBezTo>
                      <a:pt x="18059779" y="10220172"/>
                      <a:pt x="18063143" y="10212319"/>
                      <a:pt x="18057259" y="10229970"/>
                    </a:cubicBezTo>
                    <a:lnTo>
                      <a:pt x="18054879" y="10237115"/>
                    </a:lnTo>
                    <a:lnTo>
                      <a:pt x="18052499" y="10244259"/>
                    </a:lnTo>
                    <a:cubicBezTo>
                      <a:pt x="18051705" y="10257753"/>
                      <a:pt x="18051867" y="10271337"/>
                      <a:pt x="18050119" y="10284739"/>
                    </a:cubicBezTo>
                    <a:cubicBezTo>
                      <a:pt x="18049467" y="10289719"/>
                      <a:pt x="18049531" y="10296242"/>
                      <a:pt x="18045355" y="10299029"/>
                    </a:cubicBezTo>
                    <a:lnTo>
                      <a:pt x="18038211" y="10303790"/>
                    </a:lnTo>
                    <a:cubicBezTo>
                      <a:pt x="18035035" y="10308553"/>
                      <a:pt x="18030495" y="10312648"/>
                      <a:pt x="18028685" y="10318079"/>
                    </a:cubicBezTo>
                    <a:cubicBezTo>
                      <a:pt x="18027891" y="10320458"/>
                      <a:pt x="18027695" y="10323132"/>
                      <a:pt x="18026303" y="10325220"/>
                    </a:cubicBezTo>
                    <a:cubicBezTo>
                      <a:pt x="18024435" y="10328022"/>
                      <a:pt x="18021541" y="10329983"/>
                      <a:pt x="18019159" y="10332364"/>
                    </a:cubicBezTo>
                    <a:cubicBezTo>
                      <a:pt x="18013175" y="10350323"/>
                      <a:pt x="18021945" y="10328884"/>
                      <a:pt x="18009635" y="10344271"/>
                    </a:cubicBezTo>
                    <a:cubicBezTo>
                      <a:pt x="17996487" y="10360704"/>
                      <a:pt x="18020587" y="10342526"/>
                      <a:pt x="18000111" y="10356177"/>
                    </a:cubicBezTo>
                    <a:cubicBezTo>
                      <a:pt x="17996935" y="10360939"/>
                      <a:pt x="17992395" y="10365036"/>
                      <a:pt x="17990587" y="10370464"/>
                    </a:cubicBezTo>
                    <a:cubicBezTo>
                      <a:pt x="17989791" y="10372845"/>
                      <a:pt x="17989327" y="10375363"/>
                      <a:pt x="17988203" y="10377609"/>
                    </a:cubicBezTo>
                    <a:cubicBezTo>
                      <a:pt x="17986923" y="10380168"/>
                      <a:pt x="17984723" y="10382192"/>
                      <a:pt x="17983443" y="10384752"/>
                    </a:cubicBezTo>
                    <a:cubicBezTo>
                      <a:pt x="17982319" y="10386997"/>
                      <a:pt x="17982183" y="10389652"/>
                      <a:pt x="17981059" y="10391896"/>
                    </a:cubicBezTo>
                    <a:cubicBezTo>
                      <a:pt x="17979779" y="10394455"/>
                      <a:pt x="17977459" y="10396424"/>
                      <a:pt x="17976299" y="10399039"/>
                    </a:cubicBezTo>
                    <a:cubicBezTo>
                      <a:pt x="17974259" y="10403629"/>
                      <a:pt x="17971535" y="10413327"/>
                      <a:pt x="17971535" y="10413327"/>
                    </a:cubicBezTo>
                    <a:cubicBezTo>
                      <a:pt x="17970741" y="10426822"/>
                      <a:pt x="17973827" y="10441124"/>
                      <a:pt x="17969155" y="10453809"/>
                    </a:cubicBezTo>
                    <a:cubicBezTo>
                      <a:pt x="17963643" y="10468763"/>
                      <a:pt x="17959231" y="10457776"/>
                      <a:pt x="17957247" y="10458570"/>
                    </a:cubicBezTo>
                    <a:cubicBezTo>
                      <a:pt x="17951693" y="10454602"/>
                      <a:pt x="17944903" y="10451949"/>
                      <a:pt x="17940579" y="10446665"/>
                    </a:cubicBezTo>
                    <a:cubicBezTo>
                      <a:pt x="17937401" y="10442780"/>
                      <a:pt x="17938603" y="10436554"/>
                      <a:pt x="17935817" y="10432378"/>
                    </a:cubicBezTo>
                    <a:lnTo>
                      <a:pt x="17931055" y="10425233"/>
                    </a:lnTo>
                    <a:lnTo>
                      <a:pt x="17923911" y="10403802"/>
                    </a:lnTo>
                    <a:cubicBezTo>
                      <a:pt x="17923115" y="10401421"/>
                      <a:pt x="17922139" y="10399093"/>
                      <a:pt x="17921529" y="10396659"/>
                    </a:cubicBezTo>
                    <a:lnTo>
                      <a:pt x="17919147" y="10387133"/>
                    </a:lnTo>
                    <a:cubicBezTo>
                      <a:pt x="17919943" y="10376814"/>
                      <a:pt x="17920549" y="10366482"/>
                      <a:pt x="17921529" y="10356177"/>
                    </a:cubicBezTo>
                    <a:cubicBezTo>
                      <a:pt x="17922847" y="10342350"/>
                      <a:pt x="17926155" y="10337559"/>
                      <a:pt x="17921529" y="10325220"/>
                    </a:cubicBezTo>
                    <a:cubicBezTo>
                      <a:pt x="17920523" y="10322542"/>
                      <a:pt x="17919003" y="10319865"/>
                      <a:pt x="17916767" y="10318079"/>
                    </a:cubicBezTo>
                    <a:cubicBezTo>
                      <a:pt x="17914807" y="10316509"/>
                      <a:pt x="17911867" y="10316818"/>
                      <a:pt x="17909623" y="10315696"/>
                    </a:cubicBezTo>
                    <a:cubicBezTo>
                      <a:pt x="17907063" y="10314416"/>
                      <a:pt x="17904859" y="10312520"/>
                      <a:pt x="17902479" y="10310935"/>
                    </a:cubicBezTo>
                    <a:cubicBezTo>
                      <a:pt x="17888829" y="10290455"/>
                      <a:pt x="17905199" y="10316367"/>
                      <a:pt x="17895335" y="10296645"/>
                    </a:cubicBezTo>
                    <a:cubicBezTo>
                      <a:pt x="17894055" y="10294088"/>
                      <a:pt x="17892159" y="10291884"/>
                      <a:pt x="17890573" y="10289502"/>
                    </a:cubicBezTo>
                    <a:cubicBezTo>
                      <a:pt x="17889779" y="10286327"/>
                      <a:pt x="17888193" y="10283252"/>
                      <a:pt x="17888193" y="10279977"/>
                    </a:cubicBezTo>
                    <a:cubicBezTo>
                      <a:pt x="17888193" y="10271212"/>
                      <a:pt x="17889051" y="10262417"/>
                      <a:pt x="17890573" y="10253783"/>
                    </a:cubicBezTo>
                    <a:cubicBezTo>
                      <a:pt x="17893067" y="10239645"/>
                      <a:pt x="17895487" y="10241500"/>
                      <a:pt x="17900099" y="10229970"/>
                    </a:cubicBezTo>
                    <a:cubicBezTo>
                      <a:pt x="17908599" y="10208716"/>
                      <a:pt x="17900459" y="10222285"/>
                      <a:pt x="17909623" y="10208539"/>
                    </a:cubicBezTo>
                    <a:lnTo>
                      <a:pt x="17916767" y="10187108"/>
                    </a:lnTo>
                    <a:cubicBezTo>
                      <a:pt x="17917563" y="10184727"/>
                      <a:pt x="17917755" y="10182053"/>
                      <a:pt x="17919147" y="10179965"/>
                    </a:cubicBezTo>
                    <a:lnTo>
                      <a:pt x="17928675" y="10165678"/>
                    </a:lnTo>
                    <a:cubicBezTo>
                      <a:pt x="17930259" y="10163297"/>
                      <a:pt x="17932531" y="10161248"/>
                      <a:pt x="17933435" y="10158534"/>
                    </a:cubicBezTo>
                    <a:cubicBezTo>
                      <a:pt x="17942123" y="10132473"/>
                      <a:pt x="17928267" y="10171951"/>
                      <a:pt x="17940579" y="10144245"/>
                    </a:cubicBezTo>
                    <a:cubicBezTo>
                      <a:pt x="17942619" y="10139659"/>
                      <a:pt x="17942559" y="10134137"/>
                      <a:pt x="17945343" y="10129958"/>
                    </a:cubicBezTo>
                    <a:lnTo>
                      <a:pt x="17959631" y="10108529"/>
                    </a:lnTo>
                    <a:lnTo>
                      <a:pt x="17964391" y="10101384"/>
                    </a:lnTo>
                    <a:cubicBezTo>
                      <a:pt x="17970375" y="10083436"/>
                      <a:pt x="17962307" y="10105549"/>
                      <a:pt x="17971535" y="10087095"/>
                    </a:cubicBezTo>
                    <a:cubicBezTo>
                      <a:pt x="17972659" y="10084850"/>
                      <a:pt x="17972699" y="10082147"/>
                      <a:pt x="17973919" y="10079953"/>
                    </a:cubicBezTo>
                    <a:cubicBezTo>
                      <a:pt x="17976699" y="10074948"/>
                      <a:pt x="17980267" y="10070427"/>
                      <a:pt x="17983443" y="10065664"/>
                    </a:cubicBezTo>
                    <a:cubicBezTo>
                      <a:pt x="17985029" y="10063286"/>
                      <a:pt x="17985489" y="10059426"/>
                      <a:pt x="17988203" y="10058521"/>
                    </a:cubicBezTo>
                    <a:lnTo>
                      <a:pt x="17995347" y="10056142"/>
                    </a:lnTo>
                    <a:cubicBezTo>
                      <a:pt x="17997731" y="10053758"/>
                      <a:pt x="17999547" y="10050631"/>
                      <a:pt x="18002491" y="10048997"/>
                    </a:cubicBezTo>
                    <a:cubicBezTo>
                      <a:pt x="18006879" y="10046557"/>
                      <a:pt x="18016779" y="10044233"/>
                      <a:pt x="18016779" y="10044233"/>
                    </a:cubicBezTo>
                    <a:cubicBezTo>
                      <a:pt x="18019159" y="10042647"/>
                      <a:pt x="18021307" y="10040634"/>
                      <a:pt x="18023923" y="10039471"/>
                    </a:cubicBezTo>
                    <a:cubicBezTo>
                      <a:pt x="18028511" y="10037431"/>
                      <a:pt x="18038211" y="10034708"/>
                      <a:pt x="18038211" y="10034708"/>
                    </a:cubicBezTo>
                    <a:cubicBezTo>
                      <a:pt x="18055299" y="10023317"/>
                      <a:pt x="18048451" y="10029230"/>
                      <a:pt x="18059643" y="10018039"/>
                    </a:cubicBezTo>
                    <a:close/>
                    <a:moveTo>
                      <a:pt x="39733563" y="10010914"/>
                    </a:moveTo>
                    <a:lnTo>
                      <a:pt x="39754995" y="10018059"/>
                    </a:lnTo>
                    <a:cubicBezTo>
                      <a:pt x="39757375" y="10018853"/>
                      <a:pt x="39759895" y="10019316"/>
                      <a:pt x="39762139" y="10020440"/>
                    </a:cubicBezTo>
                    <a:cubicBezTo>
                      <a:pt x="39774223" y="10026483"/>
                      <a:pt x="39768711" y="10023232"/>
                      <a:pt x="39778807" y="10029964"/>
                    </a:cubicBezTo>
                    <a:cubicBezTo>
                      <a:pt x="39780395" y="10032344"/>
                      <a:pt x="39782407" y="10034493"/>
                      <a:pt x="39783571" y="10037109"/>
                    </a:cubicBezTo>
                    <a:cubicBezTo>
                      <a:pt x="39785607" y="10041696"/>
                      <a:pt x="39785547" y="10047219"/>
                      <a:pt x="39788331" y="10051396"/>
                    </a:cubicBezTo>
                    <a:lnTo>
                      <a:pt x="39793095" y="10058539"/>
                    </a:lnTo>
                    <a:cubicBezTo>
                      <a:pt x="39792299" y="10065683"/>
                      <a:pt x="39791895" y="10072881"/>
                      <a:pt x="39790715" y="10079972"/>
                    </a:cubicBezTo>
                    <a:cubicBezTo>
                      <a:pt x="39790299" y="10082447"/>
                      <a:pt x="39789723" y="10085027"/>
                      <a:pt x="39788331" y="10087114"/>
                    </a:cubicBezTo>
                    <a:cubicBezTo>
                      <a:pt x="39786463" y="10089916"/>
                      <a:pt x="39783775" y="10092103"/>
                      <a:pt x="39781187" y="10094258"/>
                    </a:cubicBezTo>
                    <a:cubicBezTo>
                      <a:pt x="39774943" y="10099461"/>
                      <a:pt x="39773251" y="10102197"/>
                      <a:pt x="39771663" y="10103783"/>
                    </a:cubicBezTo>
                    <a:cubicBezTo>
                      <a:pt x="39764519" y="10102989"/>
                      <a:pt x="39757323" y="10102585"/>
                      <a:pt x="39750231" y="10101402"/>
                    </a:cubicBezTo>
                    <a:cubicBezTo>
                      <a:pt x="39747755" y="10100989"/>
                      <a:pt x="39745283" y="10100240"/>
                      <a:pt x="39743087" y="10099021"/>
                    </a:cubicBezTo>
                    <a:cubicBezTo>
                      <a:pt x="39730271" y="10091901"/>
                      <a:pt x="39730335" y="10091029"/>
                      <a:pt x="39721659" y="10082352"/>
                    </a:cubicBezTo>
                    <a:cubicBezTo>
                      <a:pt x="39720863" y="10079972"/>
                      <a:pt x="39720399" y="10077453"/>
                      <a:pt x="39719275" y="10075209"/>
                    </a:cubicBezTo>
                    <a:cubicBezTo>
                      <a:pt x="39717995" y="10072648"/>
                      <a:pt x="39715675" y="10070678"/>
                      <a:pt x="39714515" y="10068066"/>
                    </a:cubicBezTo>
                    <a:cubicBezTo>
                      <a:pt x="39712475" y="10063476"/>
                      <a:pt x="39711339" y="10058539"/>
                      <a:pt x="39709751" y="10053777"/>
                    </a:cubicBezTo>
                    <a:lnTo>
                      <a:pt x="39707371" y="10046633"/>
                    </a:lnTo>
                    <a:cubicBezTo>
                      <a:pt x="39708163" y="10040283"/>
                      <a:pt x="39708607" y="10033879"/>
                      <a:pt x="39709751" y="10027583"/>
                    </a:cubicBezTo>
                    <a:cubicBezTo>
                      <a:pt x="39710199" y="10025113"/>
                      <a:pt x="39710563" y="10022399"/>
                      <a:pt x="39712131" y="10020440"/>
                    </a:cubicBezTo>
                    <a:cubicBezTo>
                      <a:pt x="39713919" y="10018205"/>
                      <a:pt x="39716663" y="10016839"/>
                      <a:pt x="39719275" y="10015678"/>
                    </a:cubicBezTo>
                    <a:cubicBezTo>
                      <a:pt x="39723863" y="10013638"/>
                      <a:pt x="39733563" y="10010914"/>
                      <a:pt x="39733563" y="10010914"/>
                    </a:cubicBezTo>
                    <a:close/>
                    <a:moveTo>
                      <a:pt x="223891" y="10010789"/>
                    </a:moveTo>
                    <a:cubicBezTo>
                      <a:pt x="231829" y="10011582"/>
                      <a:pt x="239862" y="10011702"/>
                      <a:pt x="247705" y="10013171"/>
                    </a:cubicBezTo>
                    <a:cubicBezTo>
                      <a:pt x="252643" y="10014096"/>
                      <a:pt x="261988" y="10017932"/>
                      <a:pt x="261988" y="10017932"/>
                    </a:cubicBezTo>
                    <a:cubicBezTo>
                      <a:pt x="264373" y="10019521"/>
                      <a:pt x="266572" y="10021418"/>
                      <a:pt x="269133" y="10022696"/>
                    </a:cubicBezTo>
                    <a:cubicBezTo>
                      <a:pt x="271383" y="10023818"/>
                      <a:pt x="274506" y="10023303"/>
                      <a:pt x="276280" y="10025077"/>
                    </a:cubicBezTo>
                    <a:cubicBezTo>
                      <a:pt x="278052" y="10026853"/>
                      <a:pt x="277863" y="10029840"/>
                      <a:pt x="278656" y="10032222"/>
                    </a:cubicBezTo>
                    <a:cubicBezTo>
                      <a:pt x="278080" y="10035714"/>
                      <a:pt x="276651" y="10048828"/>
                      <a:pt x="273894" y="10053652"/>
                    </a:cubicBezTo>
                    <a:cubicBezTo>
                      <a:pt x="271929" y="10057099"/>
                      <a:pt x="269337" y="10060164"/>
                      <a:pt x="266749" y="10063177"/>
                    </a:cubicBezTo>
                    <a:cubicBezTo>
                      <a:pt x="264563" y="10065734"/>
                      <a:pt x="252861" y="10067145"/>
                      <a:pt x="250081" y="10067939"/>
                    </a:cubicBezTo>
                    <a:cubicBezTo>
                      <a:pt x="243736" y="10064764"/>
                      <a:pt x="237503" y="10061352"/>
                      <a:pt x="231037" y="10058415"/>
                    </a:cubicBezTo>
                    <a:cubicBezTo>
                      <a:pt x="228748" y="10057375"/>
                      <a:pt x="226196" y="10057023"/>
                      <a:pt x="223891" y="10056034"/>
                    </a:cubicBezTo>
                    <a:cubicBezTo>
                      <a:pt x="215433" y="10052406"/>
                      <a:pt x="214397" y="10051292"/>
                      <a:pt x="207223" y="10046509"/>
                    </a:cubicBezTo>
                    <a:cubicBezTo>
                      <a:pt x="204442" y="10032616"/>
                      <a:pt x="203662" y="10037539"/>
                      <a:pt x="207223" y="10025077"/>
                    </a:cubicBezTo>
                    <a:cubicBezTo>
                      <a:pt x="207918" y="10022663"/>
                      <a:pt x="208041" y="10019893"/>
                      <a:pt x="209599" y="10017932"/>
                    </a:cubicBezTo>
                    <a:cubicBezTo>
                      <a:pt x="212955" y="10013738"/>
                      <a:pt x="219185" y="10012358"/>
                      <a:pt x="223891" y="10010789"/>
                    </a:cubicBezTo>
                    <a:close/>
                    <a:moveTo>
                      <a:pt x="38892983" y="9951385"/>
                    </a:moveTo>
                    <a:cubicBezTo>
                      <a:pt x="38925527" y="9952177"/>
                      <a:pt x="38958095" y="9952286"/>
                      <a:pt x="38990615" y="9953764"/>
                    </a:cubicBezTo>
                    <a:cubicBezTo>
                      <a:pt x="38993123" y="9953879"/>
                      <a:pt x="38995343" y="9955457"/>
                      <a:pt x="38997759" y="9956146"/>
                    </a:cubicBezTo>
                    <a:cubicBezTo>
                      <a:pt x="39000903" y="9957045"/>
                      <a:pt x="39004147" y="9957588"/>
                      <a:pt x="39007283" y="9958527"/>
                    </a:cubicBezTo>
                    <a:cubicBezTo>
                      <a:pt x="39012091" y="9959969"/>
                      <a:pt x="39016807" y="9961703"/>
                      <a:pt x="39021571" y="9963289"/>
                    </a:cubicBezTo>
                    <a:cubicBezTo>
                      <a:pt x="39023951" y="9964086"/>
                      <a:pt x="39026623" y="9964279"/>
                      <a:pt x="39028715" y="9965671"/>
                    </a:cubicBezTo>
                    <a:lnTo>
                      <a:pt x="39035859" y="9970434"/>
                    </a:lnTo>
                    <a:cubicBezTo>
                      <a:pt x="39037443" y="9972815"/>
                      <a:pt x="39038595" y="9975554"/>
                      <a:pt x="39040619" y="9977580"/>
                    </a:cubicBezTo>
                    <a:cubicBezTo>
                      <a:pt x="39042643" y="9979602"/>
                      <a:pt x="39046247" y="9979914"/>
                      <a:pt x="39047763" y="9982339"/>
                    </a:cubicBezTo>
                    <a:cubicBezTo>
                      <a:pt x="39050423" y="9986596"/>
                      <a:pt x="39050939" y="9991864"/>
                      <a:pt x="39052527" y="9996628"/>
                    </a:cubicBezTo>
                    <a:cubicBezTo>
                      <a:pt x="39054335" y="10002058"/>
                      <a:pt x="39058875" y="10006153"/>
                      <a:pt x="39062051" y="10010914"/>
                    </a:cubicBezTo>
                    <a:cubicBezTo>
                      <a:pt x="39063639" y="10013296"/>
                      <a:pt x="39064431" y="10016472"/>
                      <a:pt x="39066815" y="10018059"/>
                    </a:cubicBezTo>
                    <a:lnTo>
                      <a:pt x="39088243" y="10032346"/>
                    </a:lnTo>
                    <a:lnTo>
                      <a:pt x="39095387" y="10037109"/>
                    </a:lnTo>
                    <a:cubicBezTo>
                      <a:pt x="39106503" y="10036314"/>
                      <a:pt x="39117587" y="10034727"/>
                      <a:pt x="39128727" y="10034727"/>
                    </a:cubicBezTo>
                    <a:cubicBezTo>
                      <a:pt x="39144307" y="10034727"/>
                      <a:pt x="39166631" y="10036515"/>
                      <a:pt x="39183495" y="10039489"/>
                    </a:cubicBezTo>
                    <a:cubicBezTo>
                      <a:pt x="39190639" y="10040751"/>
                      <a:pt x="39207491" y="10043965"/>
                      <a:pt x="39216831" y="10046633"/>
                    </a:cubicBezTo>
                    <a:cubicBezTo>
                      <a:pt x="39219247" y="10047324"/>
                      <a:pt x="39221595" y="10048221"/>
                      <a:pt x="39223975" y="10049014"/>
                    </a:cubicBezTo>
                    <a:cubicBezTo>
                      <a:pt x="39230999" y="10053698"/>
                      <a:pt x="39232535" y="10054047"/>
                      <a:pt x="39238263" y="10060921"/>
                    </a:cubicBezTo>
                    <a:cubicBezTo>
                      <a:pt x="39254847" y="10080820"/>
                      <a:pt x="39229291" y="10054327"/>
                      <a:pt x="39250171" y="10075209"/>
                    </a:cubicBezTo>
                    <a:cubicBezTo>
                      <a:pt x="39250963" y="10077590"/>
                      <a:pt x="39251331" y="10080158"/>
                      <a:pt x="39252551" y="10082352"/>
                    </a:cubicBezTo>
                    <a:cubicBezTo>
                      <a:pt x="39255331" y="10087355"/>
                      <a:pt x="39262075" y="10096640"/>
                      <a:pt x="39262075" y="10096640"/>
                    </a:cubicBezTo>
                    <a:cubicBezTo>
                      <a:pt x="39262871" y="10099021"/>
                      <a:pt x="39263767" y="10101371"/>
                      <a:pt x="39264459" y="10103783"/>
                    </a:cubicBezTo>
                    <a:cubicBezTo>
                      <a:pt x="39265355" y="10106930"/>
                      <a:pt x="39265551" y="10110301"/>
                      <a:pt x="39266839" y="10113308"/>
                    </a:cubicBezTo>
                    <a:cubicBezTo>
                      <a:pt x="39267967" y="10115939"/>
                      <a:pt x="39270015" y="10118071"/>
                      <a:pt x="39271603" y="10120454"/>
                    </a:cubicBezTo>
                    <a:cubicBezTo>
                      <a:pt x="39272395" y="10123627"/>
                      <a:pt x="39273043" y="10126844"/>
                      <a:pt x="39273983" y="10129977"/>
                    </a:cubicBezTo>
                    <a:cubicBezTo>
                      <a:pt x="39275423" y="10134785"/>
                      <a:pt x="39277527" y="10139394"/>
                      <a:pt x="39278743" y="10144264"/>
                    </a:cubicBezTo>
                    <a:cubicBezTo>
                      <a:pt x="39282343" y="10158659"/>
                      <a:pt x="39280091" y="10150685"/>
                      <a:pt x="39285887" y="10168079"/>
                    </a:cubicBezTo>
                    <a:lnTo>
                      <a:pt x="39288271" y="10175221"/>
                    </a:lnTo>
                    <a:lnTo>
                      <a:pt x="39290651" y="10182364"/>
                    </a:lnTo>
                    <a:cubicBezTo>
                      <a:pt x="39289859" y="10191889"/>
                      <a:pt x="39289531" y="10201465"/>
                      <a:pt x="39288271" y="10210939"/>
                    </a:cubicBezTo>
                    <a:cubicBezTo>
                      <a:pt x="39287939" y="10213429"/>
                      <a:pt x="39288379" y="10217773"/>
                      <a:pt x="39285887" y="10218084"/>
                    </a:cubicBezTo>
                    <a:cubicBezTo>
                      <a:pt x="39274047" y="10219563"/>
                      <a:pt x="39262075" y="10216496"/>
                      <a:pt x="39250171" y="10215702"/>
                    </a:cubicBezTo>
                    <a:cubicBezTo>
                      <a:pt x="39245899" y="10214280"/>
                      <a:pt x="39236443" y="10211501"/>
                      <a:pt x="39233503" y="10208560"/>
                    </a:cubicBezTo>
                    <a:cubicBezTo>
                      <a:pt x="39229455" y="10204511"/>
                      <a:pt x="39223975" y="10194272"/>
                      <a:pt x="39223975" y="10194272"/>
                    </a:cubicBezTo>
                    <a:cubicBezTo>
                      <a:pt x="39201751" y="10195065"/>
                      <a:pt x="39179359" y="10193806"/>
                      <a:pt x="39157303" y="10196652"/>
                    </a:cubicBezTo>
                    <a:cubicBezTo>
                      <a:pt x="39152823" y="10197231"/>
                      <a:pt x="39148039" y="10208294"/>
                      <a:pt x="39145395" y="10210939"/>
                    </a:cubicBezTo>
                    <a:cubicBezTo>
                      <a:pt x="39143371" y="10212964"/>
                      <a:pt x="39140631" y="10214114"/>
                      <a:pt x="39138251" y="10215702"/>
                    </a:cubicBezTo>
                    <a:cubicBezTo>
                      <a:pt x="39136663" y="10218878"/>
                      <a:pt x="39135763" y="10222502"/>
                      <a:pt x="39133487" y="10225228"/>
                    </a:cubicBezTo>
                    <a:cubicBezTo>
                      <a:pt x="39131655" y="10227425"/>
                      <a:pt x="39128131" y="10227754"/>
                      <a:pt x="39126343" y="10229990"/>
                    </a:cubicBezTo>
                    <a:cubicBezTo>
                      <a:pt x="39124775" y="10231949"/>
                      <a:pt x="39125183" y="10234939"/>
                      <a:pt x="39123963" y="10237133"/>
                    </a:cubicBezTo>
                    <a:cubicBezTo>
                      <a:pt x="39121183" y="10242138"/>
                      <a:pt x="39114439" y="10251421"/>
                      <a:pt x="39114439" y="10251421"/>
                    </a:cubicBezTo>
                    <a:cubicBezTo>
                      <a:pt x="39108455" y="10269378"/>
                      <a:pt x="39116527" y="10247241"/>
                      <a:pt x="39107295" y="10265710"/>
                    </a:cubicBezTo>
                    <a:cubicBezTo>
                      <a:pt x="39102923" y="10274448"/>
                      <a:pt x="39107927" y="10273225"/>
                      <a:pt x="39097771" y="10279997"/>
                    </a:cubicBezTo>
                    <a:cubicBezTo>
                      <a:pt x="39095719" y="10281363"/>
                      <a:pt x="39082371" y="10284440"/>
                      <a:pt x="39081103" y="10284758"/>
                    </a:cubicBezTo>
                    <a:cubicBezTo>
                      <a:pt x="39070783" y="10283966"/>
                      <a:pt x="39060367" y="10283991"/>
                      <a:pt x="39050143" y="10282378"/>
                    </a:cubicBezTo>
                    <a:cubicBezTo>
                      <a:pt x="39028159" y="10278907"/>
                      <a:pt x="39042875" y="10279147"/>
                      <a:pt x="39028715" y="10272854"/>
                    </a:cubicBezTo>
                    <a:cubicBezTo>
                      <a:pt x="39024127" y="10270813"/>
                      <a:pt x="39019187" y="10269677"/>
                      <a:pt x="39014427" y="10268089"/>
                    </a:cubicBezTo>
                    <a:cubicBezTo>
                      <a:pt x="39012047" y="10267298"/>
                      <a:pt x="39009767" y="10266063"/>
                      <a:pt x="39007283" y="10265710"/>
                    </a:cubicBezTo>
                    <a:lnTo>
                      <a:pt x="38990615" y="10263327"/>
                    </a:lnTo>
                    <a:cubicBezTo>
                      <a:pt x="38984263" y="10264121"/>
                      <a:pt x="38977411" y="10263109"/>
                      <a:pt x="38971563" y="10265710"/>
                    </a:cubicBezTo>
                    <a:cubicBezTo>
                      <a:pt x="38969271" y="10266727"/>
                      <a:pt x="38969183" y="10270343"/>
                      <a:pt x="38969183" y="10272854"/>
                    </a:cubicBezTo>
                    <a:cubicBezTo>
                      <a:pt x="38969183" y="10294299"/>
                      <a:pt x="38970303" y="10315737"/>
                      <a:pt x="38971563" y="10337148"/>
                    </a:cubicBezTo>
                    <a:cubicBezTo>
                      <a:pt x="38971843" y="10341892"/>
                      <a:pt x="38975419" y="10362652"/>
                      <a:pt x="38976327" y="10368103"/>
                    </a:cubicBezTo>
                    <a:cubicBezTo>
                      <a:pt x="38973855" y="10390323"/>
                      <a:pt x="38978311" y="10391915"/>
                      <a:pt x="38978707" y="10396678"/>
                    </a:cubicBezTo>
                    <a:cubicBezTo>
                      <a:pt x="38970771" y="10395089"/>
                      <a:pt x="38962631" y="10394295"/>
                      <a:pt x="38954895" y="10391914"/>
                    </a:cubicBezTo>
                    <a:cubicBezTo>
                      <a:pt x="38952159" y="10391073"/>
                      <a:pt x="38950311" y="10388434"/>
                      <a:pt x="38947751" y="10387152"/>
                    </a:cubicBezTo>
                    <a:cubicBezTo>
                      <a:pt x="38945507" y="10386032"/>
                      <a:pt x="38942915" y="10385760"/>
                      <a:pt x="38940607" y="10384771"/>
                    </a:cubicBezTo>
                    <a:cubicBezTo>
                      <a:pt x="38930227" y="10380323"/>
                      <a:pt x="38923783" y="10376207"/>
                      <a:pt x="38916795" y="10365721"/>
                    </a:cubicBezTo>
                    <a:cubicBezTo>
                      <a:pt x="38913619" y="10360958"/>
                      <a:pt x="38912031" y="10354609"/>
                      <a:pt x="38907271" y="10351434"/>
                    </a:cubicBezTo>
                    <a:lnTo>
                      <a:pt x="38892983" y="10341910"/>
                    </a:lnTo>
                    <a:cubicBezTo>
                      <a:pt x="38892187" y="10339527"/>
                      <a:pt x="38892171" y="10336724"/>
                      <a:pt x="38890603" y="10334765"/>
                    </a:cubicBezTo>
                    <a:cubicBezTo>
                      <a:pt x="38888815" y="10332530"/>
                      <a:pt x="38885655" y="10331835"/>
                      <a:pt x="38883459" y="10330002"/>
                    </a:cubicBezTo>
                    <a:cubicBezTo>
                      <a:pt x="38880871" y="10327848"/>
                      <a:pt x="38878471" y="10325445"/>
                      <a:pt x="38876315" y="10322859"/>
                    </a:cubicBezTo>
                    <a:cubicBezTo>
                      <a:pt x="38874483" y="10320661"/>
                      <a:pt x="38873707" y="10317599"/>
                      <a:pt x="38871551" y="10315714"/>
                    </a:cubicBezTo>
                    <a:cubicBezTo>
                      <a:pt x="38840311" y="10288380"/>
                      <a:pt x="38805347" y="10304923"/>
                      <a:pt x="38759631" y="10303809"/>
                    </a:cubicBezTo>
                    <a:cubicBezTo>
                      <a:pt x="38750107" y="10304602"/>
                      <a:pt x="38740267" y="10303634"/>
                      <a:pt x="38731059" y="10306191"/>
                    </a:cubicBezTo>
                    <a:cubicBezTo>
                      <a:pt x="38714747" y="10310720"/>
                      <a:pt x="38720359" y="10315705"/>
                      <a:pt x="38709627" y="10322859"/>
                    </a:cubicBezTo>
                    <a:cubicBezTo>
                      <a:pt x="38707539" y="10324250"/>
                      <a:pt x="38704863" y="10324445"/>
                      <a:pt x="38702483" y="10325242"/>
                    </a:cubicBezTo>
                    <a:cubicBezTo>
                      <a:pt x="38685019" y="10324445"/>
                      <a:pt x="38667519" y="10324253"/>
                      <a:pt x="38650095" y="10322859"/>
                    </a:cubicBezTo>
                    <a:cubicBezTo>
                      <a:pt x="38647591" y="10322658"/>
                      <a:pt x="38645195" y="10321600"/>
                      <a:pt x="38642951" y="10320477"/>
                    </a:cubicBezTo>
                    <a:cubicBezTo>
                      <a:pt x="38640391" y="10319197"/>
                      <a:pt x="38638007" y="10317546"/>
                      <a:pt x="38635807" y="10315714"/>
                    </a:cubicBezTo>
                    <a:cubicBezTo>
                      <a:pt x="38633219" y="10313558"/>
                      <a:pt x="38630819" y="10311158"/>
                      <a:pt x="38628663" y="10308571"/>
                    </a:cubicBezTo>
                    <a:cubicBezTo>
                      <a:pt x="38626831" y="10306372"/>
                      <a:pt x="38625487" y="10303809"/>
                      <a:pt x="38623903" y="10301427"/>
                    </a:cubicBezTo>
                    <a:cubicBezTo>
                      <a:pt x="38624695" y="10296664"/>
                      <a:pt x="38624123" y="10291459"/>
                      <a:pt x="38626283" y="10287140"/>
                    </a:cubicBezTo>
                    <a:cubicBezTo>
                      <a:pt x="38628547" y="10282612"/>
                      <a:pt x="38646599" y="10277986"/>
                      <a:pt x="38647715" y="10277614"/>
                    </a:cubicBezTo>
                    <a:lnTo>
                      <a:pt x="38654859" y="10275233"/>
                    </a:lnTo>
                    <a:lnTo>
                      <a:pt x="38662003" y="10272854"/>
                    </a:lnTo>
                    <a:cubicBezTo>
                      <a:pt x="38673335" y="10265297"/>
                      <a:pt x="38664691" y="10269901"/>
                      <a:pt x="38678671" y="10265710"/>
                    </a:cubicBezTo>
                    <a:cubicBezTo>
                      <a:pt x="38683479" y="10264268"/>
                      <a:pt x="38692959" y="10260946"/>
                      <a:pt x="38692959" y="10260946"/>
                    </a:cubicBezTo>
                    <a:lnTo>
                      <a:pt x="38714387" y="10246658"/>
                    </a:lnTo>
                    <a:cubicBezTo>
                      <a:pt x="38716771" y="10245071"/>
                      <a:pt x="38718819" y="10242802"/>
                      <a:pt x="38721531" y="10241897"/>
                    </a:cubicBezTo>
                    <a:lnTo>
                      <a:pt x="38750107" y="10232372"/>
                    </a:lnTo>
                    <a:cubicBezTo>
                      <a:pt x="38752487" y="10231577"/>
                      <a:pt x="38755163" y="10231382"/>
                      <a:pt x="38757251" y="10229990"/>
                    </a:cubicBezTo>
                    <a:lnTo>
                      <a:pt x="38764395" y="10225228"/>
                    </a:lnTo>
                    <a:cubicBezTo>
                      <a:pt x="38767571" y="10220465"/>
                      <a:pt x="38772531" y="10216492"/>
                      <a:pt x="38773919" y="10210939"/>
                    </a:cubicBezTo>
                    <a:cubicBezTo>
                      <a:pt x="38777663" y="10195969"/>
                      <a:pt x="38775839" y="10204654"/>
                      <a:pt x="38778683" y="10184746"/>
                    </a:cubicBezTo>
                    <a:cubicBezTo>
                      <a:pt x="38777095" y="10158552"/>
                      <a:pt x="38776099" y="10132316"/>
                      <a:pt x="38773919" y="10106165"/>
                    </a:cubicBezTo>
                    <a:cubicBezTo>
                      <a:pt x="38773711" y="10103663"/>
                      <a:pt x="38773315" y="10100797"/>
                      <a:pt x="38771539" y="10099021"/>
                    </a:cubicBezTo>
                    <a:cubicBezTo>
                      <a:pt x="38769763" y="10097248"/>
                      <a:pt x="38766639" y="10097763"/>
                      <a:pt x="38764395" y="10096640"/>
                    </a:cubicBezTo>
                    <a:cubicBezTo>
                      <a:pt x="38745939" y="10087412"/>
                      <a:pt x="38768059" y="10095480"/>
                      <a:pt x="38750107" y="10089496"/>
                    </a:cubicBezTo>
                    <a:cubicBezTo>
                      <a:pt x="38733507" y="10072894"/>
                      <a:pt x="38742355" y="10076841"/>
                      <a:pt x="38726295" y="10072828"/>
                    </a:cubicBezTo>
                    <a:cubicBezTo>
                      <a:pt x="38724707" y="10070446"/>
                      <a:pt x="38723767" y="10067473"/>
                      <a:pt x="38721531" y="10065683"/>
                    </a:cubicBezTo>
                    <a:cubicBezTo>
                      <a:pt x="38719571" y="10064116"/>
                      <a:pt x="38716863" y="10063715"/>
                      <a:pt x="38714387" y="10063304"/>
                    </a:cubicBezTo>
                    <a:cubicBezTo>
                      <a:pt x="38707299" y="10062122"/>
                      <a:pt x="38700103" y="10061716"/>
                      <a:pt x="38692959" y="10060921"/>
                    </a:cubicBezTo>
                    <a:cubicBezTo>
                      <a:pt x="38688195" y="10059333"/>
                      <a:pt x="38682219" y="10059708"/>
                      <a:pt x="38678671" y="10056158"/>
                    </a:cubicBezTo>
                    <a:cubicBezTo>
                      <a:pt x="38668719" y="10046209"/>
                      <a:pt x="38674219" y="10051034"/>
                      <a:pt x="38662003" y="10041871"/>
                    </a:cubicBezTo>
                    <a:cubicBezTo>
                      <a:pt x="38658827" y="10037109"/>
                      <a:pt x="38651959" y="10033284"/>
                      <a:pt x="38652475" y="10027583"/>
                    </a:cubicBezTo>
                    <a:cubicBezTo>
                      <a:pt x="38653271" y="10018853"/>
                      <a:pt x="38653619" y="10010068"/>
                      <a:pt x="38654859" y="10001389"/>
                    </a:cubicBezTo>
                    <a:cubicBezTo>
                      <a:pt x="38655771" y="9994991"/>
                      <a:pt x="38663319" y="9982253"/>
                      <a:pt x="38666763" y="9979958"/>
                    </a:cubicBezTo>
                    <a:cubicBezTo>
                      <a:pt x="38669143" y="9978371"/>
                      <a:pt x="38671707" y="9977029"/>
                      <a:pt x="38673907" y="9975198"/>
                    </a:cubicBezTo>
                    <a:cubicBezTo>
                      <a:pt x="38685799" y="9965287"/>
                      <a:pt x="38675639" y="9969856"/>
                      <a:pt x="38688195" y="9965671"/>
                    </a:cubicBezTo>
                    <a:cubicBezTo>
                      <a:pt x="38699519" y="9958123"/>
                      <a:pt x="38692619" y="9961816"/>
                      <a:pt x="38709627" y="9956146"/>
                    </a:cubicBezTo>
                    <a:lnTo>
                      <a:pt x="38716771" y="9953764"/>
                    </a:lnTo>
                    <a:cubicBezTo>
                      <a:pt x="38727087" y="9954558"/>
                      <a:pt x="38737503" y="9954532"/>
                      <a:pt x="38747727" y="9956146"/>
                    </a:cubicBezTo>
                    <a:cubicBezTo>
                      <a:pt x="38752683" y="9956929"/>
                      <a:pt x="38757091" y="9959924"/>
                      <a:pt x="38762015" y="9960909"/>
                    </a:cubicBezTo>
                    <a:cubicBezTo>
                      <a:pt x="38781743" y="9964853"/>
                      <a:pt x="38769891" y="9962886"/>
                      <a:pt x="38797731" y="9965671"/>
                    </a:cubicBezTo>
                    <a:cubicBezTo>
                      <a:pt x="38806463" y="9964880"/>
                      <a:pt x="38815247" y="9964529"/>
                      <a:pt x="38823927" y="9963289"/>
                    </a:cubicBezTo>
                    <a:cubicBezTo>
                      <a:pt x="38826411" y="9962934"/>
                      <a:pt x="38828655" y="9961598"/>
                      <a:pt x="38831071" y="9960909"/>
                    </a:cubicBezTo>
                    <a:cubicBezTo>
                      <a:pt x="38839079" y="9958619"/>
                      <a:pt x="38860555" y="9954085"/>
                      <a:pt x="38864407" y="9953764"/>
                    </a:cubicBezTo>
                    <a:lnTo>
                      <a:pt x="38892983" y="9951385"/>
                    </a:lnTo>
                    <a:close/>
                    <a:moveTo>
                      <a:pt x="18238191" y="9939061"/>
                    </a:moveTo>
                    <a:cubicBezTo>
                      <a:pt x="18250817" y="9939061"/>
                      <a:pt x="18261051" y="9949296"/>
                      <a:pt x="18261051" y="9961920"/>
                    </a:cubicBezTo>
                    <a:cubicBezTo>
                      <a:pt x="18261051" y="9974546"/>
                      <a:pt x="18250817" y="9984780"/>
                      <a:pt x="18238191" y="9984780"/>
                    </a:cubicBezTo>
                    <a:cubicBezTo>
                      <a:pt x="18225567" y="9984780"/>
                      <a:pt x="18215331" y="9974546"/>
                      <a:pt x="18215331" y="9961920"/>
                    </a:cubicBezTo>
                    <a:cubicBezTo>
                      <a:pt x="18215331" y="9949296"/>
                      <a:pt x="18225567" y="9939061"/>
                      <a:pt x="18238191" y="9939061"/>
                    </a:cubicBezTo>
                    <a:close/>
                    <a:moveTo>
                      <a:pt x="18362019" y="9889849"/>
                    </a:moveTo>
                    <a:cubicBezTo>
                      <a:pt x="18374647" y="9889849"/>
                      <a:pt x="18384879" y="9900086"/>
                      <a:pt x="18384879" y="9912710"/>
                    </a:cubicBezTo>
                    <a:cubicBezTo>
                      <a:pt x="18384879" y="9925334"/>
                      <a:pt x="18374647" y="9935569"/>
                      <a:pt x="18362019" y="9935569"/>
                    </a:cubicBezTo>
                    <a:cubicBezTo>
                      <a:pt x="18349395" y="9935569"/>
                      <a:pt x="18339159" y="9925334"/>
                      <a:pt x="18339159" y="9912710"/>
                    </a:cubicBezTo>
                    <a:cubicBezTo>
                      <a:pt x="18339159" y="9900086"/>
                      <a:pt x="18349395" y="9889849"/>
                      <a:pt x="18362019" y="9889849"/>
                    </a:cubicBezTo>
                    <a:close/>
                    <a:moveTo>
                      <a:pt x="26612187" y="9851761"/>
                    </a:moveTo>
                    <a:cubicBezTo>
                      <a:pt x="26624811" y="9851761"/>
                      <a:pt x="26635047" y="9861996"/>
                      <a:pt x="26635047" y="9874622"/>
                    </a:cubicBezTo>
                    <a:cubicBezTo>
                      <a:pt x="26635047" y="9887246"/>
                      <a:pt x="26624811" y="9897481"/>
                      <a:pt x="26612187" y="9897481"/>
                    </a:cubicBezTo>
                    <a:cubicBezTo>
                      <a:pt x="26599559" y="9897481"/>
                      <a:pt x="26589327" y="9887246"/>
                      <a:pt x="26589327" y="9874622"/>
                    </a:cubicBezTo>
                    <a:cubicBezTo>
                      <a:pt x="26589327" y="9861996"/>
                      <a:pt x="26599559" y="9851761"/>
                      <a:pt x="26612187" y="9851761"/>
                    </a:cubicBezTo>
                    <a:close/>
                    <a:moveTo>
                      <a:pt x="26314527" y="9823185"/>
                    </a:moveTo>
                    <a:cubicBezTo>
                      <a:pt x="26327155" y="9823185"/>
                      <a:pt x="26337387" y="9833422"/>
                      <a:pt x="26337387" y="9846046"/>
                    </a:cubicBezTo>
                    <a:cubicBezTo>
                      <a:pt x="26337387" y="9858672"/>
                      <a:pt x="26327155" y="9868905"/>
                      <a:pt x="26314527" y="9868905"/>
                    </a:cubicBezTo>
                    <a:cubicBezTo>
                      <a:pt x="26301903" y="9868905"/>
                      <a:pt x="26291667" y="9858672"/>
                      <a:pt x="26291667" y="9846046"/>
                    </a:cubicBezTo>
                    <a:cubicBezTo>
                      <a:pt x="26291667" y="9833422"/>
                      <a:pt x="26301903" y="9823185"/>
                      <a:pt x="26314527" y="9823185"/>
                    </a:cubicBezTo>
                    <a:close/>
                    <a:moveTo>
                      <a:pt x="18809695" y="9800949"/>
                    </a:moveTo>
                    <a:cubicBezTo>
                      <a:pt x="18822319" y="9800949"/>
                      <a:pt x="18832555" y="9811185"/>
                      <a:pt x="18832555" y="9823810"/>
                    </a:cubicBezTo>
                    <a:cubicBezTo>
                      <a:pt x="18832555" y="9836435"/>
                      <a:pt x="18822319" y="9846669"/>
                      <a:pt x="18809695" y="9846669"/>
                    </a:cubicBezTo>
                    <a:cubicBezTo>
                      <a:pt x="18797071" y="9846669"/>
                      <a:pt x="18786835" y="9836435"/>
                      <a:pt x="18786835" y="9823810"/>
                    </a:cubicBezTo>
                    <a:cubicBezTo>
                      <a:pt x="18786835" y="9811185"/>
                      <a:pt x="18797071" y="9800949"/>
                      <a:pt x="18809695" y="9800949"/>
                    </a:cubicBezTo>
                    <a:close/>
                    <a:moveTo>
                      <a:pt x="37421371" y="9720396"/>
                    </a:moveTo>
                    <a:cubicBezTo>
                      <a:pt x="37480691" y="9724957"/>
                      <a:pt x="37434347" y="9719655"/>
                      <a:pt x="37461851" y="9725155"/>
                    </a:cubicBezTo>
                    <a:cubicBezTo>
                      <a:pt x="37466587" y="9726104"/>
                      <a:pt x="37471455" y="9726366"/>
                      <a:pt x="37476139" y="9727538"/>
                    </a:cubicBezTo>
                    <a:cubicBezTo>
                      <a:pt x="37481007" y="9728756"/>
                      <a:pt x="37490427" y="9732302"/>
                      <a:pt x="37490427" y="9732302"/>
                    </a:cubicBezTo>
                    <a:cubicBezTo>
                      <a:pt x="37492807" y="9733890"/>
                      <a:pt x="37497215" y="9734223"/>
                      <a:pt x="37497571" y="9737064"/>
                    </a:cubicBezTo>
                    <a:cubicBezTo>
                      <a:pt x="37498951" y="9748118"/>
                      <a:pt x="37497891" y="9759593"/>
                      <a:pt x="37495187" y="9770400"/>
                    </a:cubicBezTo>
                    <a:cubicBezTo>
                      <a:pt x="37493147" y="9778567"/>
                      <a:pt x="37485891" y="9785764"/>
                      <a:pt x="37478519" y="9789449"/>
                    </a:cubicBezTo>
                    <a:cubicBezTo>
                      <a:pt x="37476275" y="9790572"/>
                      <a:pt x="37473759" y="9791036"/>
                      <a:pt x="37471375" y="9791831"/>
                    </a:cubicBezTo>
                    <a:cubicBezTo>
                      <a:pt x="37462755" y="9797579"/>
                      <a:pt x="37465423" y="9797783"/>
                      <a:pt x="37464231" y="9798975"/>
                    </a:cubicBezTo>
                    <a:cubicBezTo>
                      <a:pt x="37455943" y="9798053"/>
                      <a:pt x="37436955" y="9797459"/>
                      <a:pt x="37428515" y="9791831"/>
                    </a:cubicBezTo>
                    <a:lnTo>
                      <a:pt x="37414227" y="9782306"/>
                    </a:lnTo>
                    <a:cubicBezTo>
                      <a:pt x="37411051" y="9777544"/>
                      <a:pt x="37406511" y="9773448"/>
                      <a:pt x="37404703" y="9768019"/>
                    </a:cubicBezTo>
                    <a:cubicBezTo>
                      <a:pt x="37401415" y="9758161"/>
                      <a:pt x="37403711" y="9762966"/>
                      <a:pt x="37397559" y="9753730"/>
                    </a:cubicBezTo>
                    <a:cubicBezTo>
                      <a:pt x="37398351" y="9745795"/>
                      <a:pt x="37397415" y="9737486"/>
                      <a:pt x="37399939" y="9729919"/>
                    </a:cubicBezTo>
                    <a:cubicBezTo>
                      <a:pt x="37400843" y="9727206"/>
                      <a:pt x="37404467" y="9726319"/>
                      <a:pt x="37407083" y="9725155"/>
                    </a:cubicBezTo>
                    <a:cubicBezTo>
                      <a:pt x="37411671" y="9723116"/>
                      <a:pt x="37421371" y="9720396"/>
                      <a:pt x="37421371" y="9720396"/>
                    </a:cubicBezTo>
                    <a:close/>
                    <a:moveTo>
                      <a:pt x="38588183" y="9710869"/>
                    </a:moveTo>
                    <a:cubicBezTo>
                      <a:pt x="38609503" y="9712808"/>
                      <a:pt x="38612035" y="9706186"/>
                      <a:pt x="38619139" y="9720396"/>
                    </a:cubicBezTo>
                    <a:cubicBezTo>
                      <a:pt x="38620259" y="9722640"/>
                      <a:pt x="38620727" y="9725158"/>
                      <a:pt x="38621519" y="9727538"/>
                    </a:cubicBezTo>
                    <a:cubicBezTo>
                      <a:pt x="38620727" y="9736270"/>
                      <a:pt x="38620975" y="9745159"/>
                      <a:pt x="38619139" y="9753732"/>
                    </a:cubicBezTo>
                    <a:cubicBezTo>
                      <a:pt x="38617643" y="9760713"/>
                      <a:pt x="38603875" y="9769137"/>
                      <a:pt x="38600087" y="9770401"/>
                    </a:cubicBezTo>
                    <a:cubicBezTo>
                      <a:pt x="38595327" y="9771988"/>
                      <a:pt x="38589979" y="9772379"/>
                      <a:pt x="38585803" y="9775163"/>
                    </a:cubicBezTo>
                    <a:cubicBezTo>
                      <a:pt x="38583419" y="9776751"/>
                      <a:pt x="38581271" y="9778763"/>
                      <a:pt x="38578659" y="9779925"/>
                    </a:cubicBezTo>
                    <a:cubicBezTo>
                      <a:pt x="38574071" y="9781964"/>
                      <a:pt x="38564371" y="9784690"/>
                      <a:pt x="38564371" y="9784690"/>
                    </a:cubicBezTo>
                    <a:cubicBezTo>
                      <a:pt x="38562783" y="9787069"/>
                      <a:pt x="38561843" y="9790044"/>
                      <a:pt x="38559607" y="9791831"/>
                    </a:cubicBezTo>
                    <a:cubicBezTo>
                      <a:pt x="38557647" y="9793400"/>
                      <a:pt x="38543731" y="9795800"/>
                      <a:pt x="38540559" y="9796594"/>
                    </a:cubicBezTo>
                    <a:cubicBezTo>
                      <a:pt x="38536587" y="9790246"/>
                      <a:pt x="38530195" y="9784873"/>
                      <a:pt x="38528651" y="9777545"/>
                    </a:cubicBezTo>
                    <a:cubicBezTo>
                      <a:pt x="38526847" y="9768965"/>
                      <a:pt x="38529791" y="9760029"/>
                      <a:pt x="38531031" y="9751350"/>
                    </a:cubicBezTo>
                    <a:cubicBezTo>
                      <a:pt x="38531387" y="9748865"/>
                      <a:pt x="38531847" y="9746166"/>
                      <a:pt x="38533415" y="9744208"/>
                    </a:cubicBezTo>
                    <a:cubicBezTo>
                      <a:pt x="38535203" y="9741972"/>
                      <a:pt x="38538175" y="9741031"/>
                      <a:pt x="38540559" y="9739446"/>
                    </a:cubicBezTo>
                    <a:cubicBezTo>
                      <a:pt x="38542143" y="9737064"/>
                      <a:pt x="38542891" y="9733817"/>
                      <a:pt x="38545319" y="9732302"/>
                    </a:cubicBezTo>
                    <a:cubicBezTo>
                      <a:pt x="38549575" y="9729639"/>
                      <a:pt x="38559607" y="9727538"/>
                      <a:pt x="38559607" y="9727538"/>
                    </a:cubicBezTo>
                    <a:cubicBezTo>
                      <a:pt x="38573151" y="9713996"/>
                      <a:pt x="38560111" y="9724906"/>
                      <a:pt x="38573895" y="9718013"/>
                    </a:cubicBezTo>
                    <a:cubicBezTo>
                      <a:pt x="38592355" y="9708784"/>
                      <a:pt x="38570231" y="9716852"/>
                      <a:pt x="38588183" y="9710869"/>
                    </a:cubicBezTo>
                    <a:close/>
                    <a:moveTo>
                      <a:pt x="18943047" y="9673952"/>
                    </a:moveTo>
                    <a:cubicBezTo>
                      <a:pt x="18955671" y="9673952"/>
                      <a:pt x="18965907" y="9684186"/>
                      <a:pt x="18965907" y="9696811"/>
                    </a:cubicBezTo>
                    <a:cubicBezTo>
                      <a:pt x="18965907" y="9709436"/>
                      <a:pt x="18955671" y="9719672"/>
                      <a:pt x="18943047" y="9719672"/>
                    </a:cubicBezTo>
                    <a:cubicBezTo>
                      <a:pt x="18930421" y="9719672"/>
                      <a:pt x="18920187" y="9709436"/>
                      <a:pt x="18920187" y="9696811"/>
                    </a:cubicBezTo>
                    <a:cubicBezTo>
                      <a:pt x="18920187" y="9684186"/>
                      <a:pt x="18930421" y="9673952"/>
                      <a:pt x="18943047" y="9673952"/>
                    </a:cubicBezTo>
                    <a:close/>
                    <a:moveTo>
                      <a:pt x="20680571" y="9604103"/>
                    </a:moveTo>
                    <a:cubicBezTo>
                      <a:pt x="20693195" y="9604103"/>
                      <a:pt x="20703431" y="9614340"/>
                      <a:pt x="20703431" y="9626964"/>
                    </a:cubicBezTo>
                    <a:cubicBezTo>
                      <a:pt x="20703431" y="9639590"/>
                      <a:pt x="20693195" y="9649823"/>
                      <a:pt x="20680571" y="9649823"/>
                    </a:cubicBezTo>
                    <a:cubicBezTo>
                      <a:pt x="20667947" y="9649823"/>
                      <a:pt x="20657711" y="9639590"/>
                      <a:pt x="20657711" y="9626964"/>
                    </a:cubicBezTo>
                    <a:cubicBezTo>
                      <a:pt x="20657711" y="9614340"/>
                      <a:pt x="20667947" y="9604103"/>
                      <a:pt x="20680571" y="9604103"/>
                    </a:cubicBezTo>
                    <a:close/>
                    <a:moveTo>
                      <a:pt x="26050211" y="9539816"/>
                    </a:moveTo>
                    <a:cubicBezTo>
                      <a:pt x="26062835" y="9539816"/>
                      <a:pt x="26073071" y="9550051"/>
                      <a:pt x="26073071" y="9562676"/>
                    </a:cubicBezTo>
                    <a:cubicBezTo>
                      <a:pt x="26073071" y="9575301"/>
                      <a:pt x="26062835" y="9585538"/>
                      <a:pt x="26050211" y="9585538"/>
                    </a:cubicBezTo>
                    <a:cubicBezTo>
                      <a:pt x="26037587" y="9585538"/>
                      <a:pt x="26027351" y="9575301"/>
                      <a:pt x="26027351" y="9562676"/>
                    </a:cubicBezTo>
                    <a:cubicBezTo>
                      <a:pt x="26027351" y="9550051"/>
                      <a:pt x="26037587" y="9539816"/>
                      <a:pt x="26050211" y="9539816"/>
                    </a:cubicBezTo>
                    <a:close/>
                    <a:moveTo>
                      <a:pt x="38740583" y="9525131"/>
                    </a:moveTo>
                    <a:cubicBezTo>
                      <a:pt x="38757515" y="9527250"/>
                      <a:pt x="38758299" y="9522466"/>
                      <a:pt x="38764395" y="9534658"/>
                    </a:cubicBezTo>
                    <a:cubicBezTo>
                      <a:pt x="38765519" y="9536901"/>
                      <a:pt x="38765983" y="9539420"/>
                      <a:pt x="38766775" y="9541801"/>
                    </a:cubicBezTo>
                    <a:cubicBezTo>
                      <a:pt x="38765983" y="9548151"/>
                      <a:pt x="38766995" y="9555004"/>
                      <a:pt x="38764395" y="9560850"/>
                    </a:cubicBezTo>
                    <a:cubicBezTo>
                      <a:pt x="38763375" y="9563144"/>
                      <a:pt x="38759495" y="9562109"/>
                      <a:pt x="38757251" y="9563232"/>
                    </a:cubicBezTo>
                    <a:lnTo>
                      <a:pt x="38742963" y="9570375"/>
                    </a:lnTo>
                    <a:cubicBezTo>
                      <a:pt x="38736615" y="9567200"/>
                      <a:pt x="38728935" y="9565871"/>
                      <a:pt x="38723915" y="9560850"/>
                    </a:cubicBezTo>
                    <a:cubicBezTo>
                      <a:pt x="38720363" y="9557302"/>
                      <a:pt x="38719151" y="9546564"/>
                      <a:pt x="38719151" y="9546564"/>
                    </a:cubicBezTo>
                    <a:cubicBezTo>
                      <a:pt x="38720275" y="9542063"/>
                      <a:pt x="38721423" y="9532940"/>
                      <a:pt x="38726295" y="9529896"/>
                    </a:cubicBezTo>
                    <a:cubicBezTo>
                      <a:pt x="38730551" y="9527233"/>
                      <a:pt x="38740583" y="9525131"/>
                      <a:pt x="38740583" y="9525131"/>
                    </a:cubicBezTo>
                    <a:close/>
                    <a:moveTo>
                      <a:pt x="20671047" y="9518378"/>
                    </a:moveTo>
                    <a:cubicBezTo>
                      <a:pt x="20683671" y="9518378"/>
                      <a:pt x="20693907" y="9528613"/>
                      <a:pt x="20693907" y="9541238"/>
                    </a:cubicBezTo>
                    <a:cubicBezTo>
                      <a:pt x="20693907" y="9553863"/>
                      <a:pt x="20683671" y="9564098"/>
                      <a:pt x="20671047" y="9564098"/>
                    </a:cubicBezTo>
                    <a:cubicBezTo>
                      <a:pt x="20658419" y="9564098"/>
                      <a:pt x="20648187" y="9553863"/>
                      <a:pt x="20648187" y="9541238"/>
                    </a:cubicBezTo>
                    <a:cubicBezTo>
                      <a:pt x="20648187" y="9528613"/>
                      <a:pt x="20658419" y="9518378"/>
                      <a:pt x="20671047" y="9518378"/>
                    </a:cubicBezTo>
                    <a:close/>
                    <a:moveTo>
                      <a:pt x="37447563" y="9470850"/>
                    </a:moveTo>
                    <a:cubicBezTo>
                      <a:pt x="37465343" y="9473388"/>
                      <a:pt x="37483403" y="9474430"/>
                      <a:pt x="37500903" y="9478469"/>
                    </a:cubicBezTo>
                    <a:cubicBezTo>
                      <a:pt x="37516555" y="9482080"/>
                      <a:pt x="37546623" y="9493709"/>
                      <a:pt x="37546623" y="9493709"/>
                    </a:cubicBezTo>
                    <a:cubicBezTo>
                      <a:pt x="37559323" y="9491170"/>
                      <a:pt x="37572159" y="9489229"/>
                      <a:pt x="37584723" y="9486090"/>
                    </a:cubicBezTo>
                    <a:cubicBezTo>
                      <a:pt x="37592515" y="9484140"/>
                      <a:pt x="37599551" y="9478469"/>
                      <a:pt x="37607583" y="9478469"/>
                    </a:cubicBezTo>
                    <a:cubicBezTo>
                      <a:pt x="37650839" y="9478469"/>
                      <a:pt x="37693943" y="9483548"/>
                      <a:pt x="37737123" y="9486090"/>
                    </a:cubicBezTo>
                    <a:cubicBezTo>
                      <a:pt x="37753431" y="9491523"/>
                      <a:pt x="37770679" y="9495045"/>
                      <a:pt x="37782843" y="9508949"/>
                    </a:cubicBezTo>
                    <a:cubicBezTo>
                      <a:pt x="37794903" y="9522734"/>
                      <a:pt x="37795947" y="9548877"/>
                      <a:pt x="37813323" y="9554668"/>
                    </a:cubicBezTo>
                    <a:cubicBezTo>
                      <a:pt x="37820943" y="9557209"/>
                      <a:pt x="37828999" y="9558698"/>
                      <a:pt x="37836183" y="9562288"/>
                    </a:cubicBezTo>
                    <a:cubicBezTo>
                      <a:pt x="37857419" y="9572905"/>
                      <a:pt x="37857643" y="9582596"/>
                      <a:pt x="37881903" y="9585148"/>
                    </a:cubicBezTo>
                    <a:cubicBezTo>
                      <a:pt x="37922399" y="9589412"/>
                      <a:pt x="37963183" y="9590228"/>
                      <a:pt x="38003823" y="9592769"/>
                    </a:cubicBezTo>
                    <a:cubicBezTo>
                      <a:pt x="38017235" y="9633005"/>
                      <a:pt x="38006987" y="9608945"/>
                      <a:pt x="38041923" y="9661350"/>
                    </a:cubicBezTo>
                    <a:cubicBezTo>
                      <a:pt x="38047003" y="9668969"/>
                      <a:pt x="38049543" y="9679128"/>
                      <a:pt x="38057163" y="9684209"/>
                    </a:cubicBezTo>
                    <a:cubicBezTo>
                      <a:pt x="38079487" y="9699090"/>
                      <a:pt x="38095727" y="9712814"/>
                      <a:pt x="38125743" y="9714689"/>
                    </a:cubicBezTo>
                    <a:lnTo>
                      <a:pt x="38247663" y="9722308"/>
                    </a:lnTo>
                    <a:cubicBezTo>
                      <a:pt x="38255283" y="9724850"/>
                      <a:pt x="38264843" y="9724248"/>
                      <a:pt x="38270523" y="9729929"/>
                    </a:cubicBezTo>
                    <a:cubicBezTo>
                      <a:pt x="38283475" y="9742882"/>
                      <a:pt x="38295211" y="9758274"/>
                      <a:pt x="38301003" y="9775649"/>
                    </a:cubicBezTo>
                    <a:cubicBezTo>
                      <a:pt x="38306439" y="9791955"/>
                      <a:pt x="38309959" y="9809203"/>
                      <a:pt x="38323863" y="9821369"/>
                    </a:cubicBezTo>
                    <a:cubicBezTo>
                      <a:pt x="38344683" y="9839585"/>
                      <a:pt x="38385771" y="9864627"/>
                      <a:pt x="38415303" y="9867088"/>
                    </a:cubicBezTo>
                    <a:lnTo>
                      <a:pt x="38506743" y="9874710"/>
                    </a:lnTo>
                    <a:cubicBezTo>
                      <a:pt x="38559147" y="9909644"/>
                      <a:pt x="38546671" y="9887814"/>
                      <a:pt x="38560083" y="9928048"/>
                    </a:cubicBezTo>
                    <a:cubicBezTo>
                      <a:pt x="38549923" y="9935668"/>
                      <a:pt x="38539939" y="9943526"/>
                      <a:pt x="38529603" y="9950908"/>
                    </a:cubicBezTo>
                    <a:cubicBezTo>
                      <a:pt x="38522151" y="9956231"/>
                      <a:pt x="38514935" y="9962052"/>
                      <a:pt x="38506743" y="9966149"/>
                    </a:cubicBezTo>
                    <a:cubicBezTo>
                      <a:pt x="38465307" y="9986868"/>
                      <a:pt x="38350163" y="9981197"/>
                      <a:pt x="38346723" y="9981389"/>
                    </a:cubicBezTo>
                    <a:cubicBezTo>
                      <a:pt x="38336563" y="9986468"/>
                      <a:pt x="38326683" y="9992153"/>
                      <a:pt x="38316243" y="9996628"/>
                    </a:cubicBezTo>
                    <a:cubicBezTo>
                      <a:pt x="38308859" y="9999792"/>
                      <a:pt x="38299655" y="9999231"/>
                      <a:pt x="38293383" y="10004250"/>
                    </a:cubicBezTo>
                    <a:cubicBezTo>
                      <a:pt x="38286231" y="10009969"/>
                      <a:pt x="38285911" y="10022256"/>
                      <a:pt x="38278143" y="10027109"/>
                    </a:cubicBezTo>
                    <a:cubicBezTo>
                      <a:pt x="38264519" y="10035622"/>
                      <a:pt x="38247663" y="10037269"/>
                      <a:pt x="38232423" y="10042348"/>
                    </a:cubicBezTo>
                    <a:lnTo>
                      <a:pt x="38209563" y="10049968"/>
                    </a:lnTo>
                    <a:cubicBezTo>
                      <a:pt x="38201943" y="10047428"/>
                      <a:pt x="38192383" y="10048029"/>
                      <a:pt x="38186703" y="10042348"/>
                    </a:cubicBezTo>
                    <a:cubicBezTo>
                      <a:pt x="38181023" y="10036668"/>
                      <a:pt x="38179971" y="10027471"/>
                      <a:pt x="38179083" y="10019488"/>
                    </a:cubicBezTo>
                    <a:cubicBezTo>
                      <a:pt x="38174867" y="9981537"/>
                      <a:pt x="38175679" y="9943139"/>
                      <a:pt x="38171463" y="9905188"/>
                    </a:cubicBezTo>
                    <a:cubicBezTo>
                      <a:pt x="38170575" y="9897205"/>
                      <a:pt x="38169523" y="9888010"/>
                      <a:pt x="38163843" y="9882329"/>
                    </a:cubicBezTo>
                    <a:cubicBezTo>
                      <a:pt x="38148567" y="9867053"/>
                      <a:pt x="38119219" y="9849020"/>
                      <a:pt x="38095263" y="9844228"/>
                    </a:cubicBezTo>
                    <a:cubicBezTo>
                      <a:pt x="38077651" y="9840707"/>
                      <a:pt x="38059703" y="9839149"/>
                      <a:pt x="38041923" y="9836609"/>
                    </a:cubicBezTo>
                    <a:cubicBezTo>
                      <a:pt x="38034303" y="9834068"/>
                      <a:pt x="38023731" y="9835525"/>
                      <a:pt x="38019063" y="9828990"/>
                    </a:cubicBezTo>
                    <a:cubicBezTo>
                      <a:pt x="38009727" y="9815916"/>
                      <a:pt x="38012735" y="9796634"/>
                      <a:pt x="38003823" y="9783270"/>
                    </a:cubicBezTo>
                    <a:cubicBezTo>
                      <a:pt x="37998743" y="9775649"/>
                      <a:pt x="37992679" y="9768599"/>
                      <a:pt x="37988583" y="9760409"/>
                    </a:cubicBezTo>
                    <a:cubicBezTo>
                      <a:pt x="37984991" y="9753225"/>
                      <a:pt x="37986643" y="9743230"/>
                      <a:pt x="37980963" y="9737550"/>
                    </a:cubicBezTo>
                    <a:cubicBezTo>
                      <a:pt x="37954763" y="9711347"/>
                      <a:pt x="37941131" y="9709031"/>
                      <a:pt x="37912383" y="9699448"/>
                    </a:cubicBezTo>
                    <a:cubicBezTo>
                      <a:pt x="37900475" y="9702426"/>
                      <a:pt x="37891903" y="9704558"/>
                      <a:pt x="37885875" y="9706046"/>
                    </a:cubicBezTo>
                    <a:lnTo>
                      <a:pt x="37878775" y="9707785"/>
                    </a:lnTo>
                    <a:lnTo>
                      <a:pt x="37878679" y="9707803"/>
                    </a:lnTo>
                    <a:cubicBezTo>
                      <a:pt x="37874607" y="9708753"/>
                      <a:pt x="37871123" y="9709644"/>
                      <a:pt x="37874611" y="9708806"/>
                    </a:cubicBezTo>
                    <a:lnTo>
                      <a:pt x="37878775" y="9707785"/>
                    </a:lnTo>
                    <a:lnTo>
                      <a:pt x="37886263" y="9706432"/>
                    </a:lnTo>
                    <a:cubicBezTo>
                      <a:pt x="37885119" y="9707026"/>
                      <a:pt x="37878175" y="9709222"/>
                      <a:pt x="37859043" y="9714689"/>
                    </a:cubicBezTo>
                    <a:cubicBezTo>
                      <a:pt x="37848975" y="9717566"/>
                      <a:pt x="37838723" y="9719770"/>
                      <a:pt x="37828563" y="9722308"/>
                    </a:cubicBezTo>
                    <a:cubicBezTo>
                      <a:pt x="37818403" y="9719770"/>
                      <a:pt x="37807451" y="9719374"/>
                      <a:pt x="37798083" y="9714689"/>
                    </a:cubicBezTo>
                    <a:cubicBezTo>
                      <a:pt x="37781699" y="9706498"/>
                      <a:pt x="37752363" y="9684209"/>
                      <a:pt x="37752363" y="9684209"/>
                    </a:cubicBezTo>
                    <a:cubicBezTo>
                      <a:pt x="37747343" y="9669150"/>
                      <a:pt x="37742931" y="9649231"/>
                      <a:pt x="37729503" y="9638489"/>
                    </a:cubicBezTo>
                    <a:cubicBezTo>
                      <a:pt x="37723231" y="9633472"/>
                      <a:pt x="37714651" y="9631509"/>
                      <a:pt x="37706643" y="9630870"/>
                    </a:cubicBezTo>
                    <a:cubicBezTo>
                      <a:pt x="37650883" y="9626407"/>
                      <a:pt x="37594883" y="9625790"/>
                      <a:pt x="37539003" y="9623248"/>
                    </a:cubicBezTo>
                    <a:cubicBezTo>
                      <a:pt x="37533923" y="9615630"/>
                      <a:pt x="37527483" y="9608757"/>
                      <a:pt x="37523763" y="9600388"/>
                    </a:cubicBezTo>
                    <a:cubicBezTo>
                      <a:pt x="37511691" y="9573225"/>
                      <a:pt x="37513979" y="9552502"/>
                      <a:pt x="37493283" y="9531809"/>
                    </a:cubicBezTo>
                    <a:cubicBezTo>
                      <a:pt x="37486807" y="9525333"/>
                      <a:pt x="37478043" y="9521648"/>
                      <a:pt x="37470423" y="9516569"/>
                    </a:cubicBezTo>
                    <a:cubicBezTo>
                      <a:pt x="37455363" y="9521589"/>
                      <a:pt x="37435447" y="9526000"/>
                      <a:pt x="37424703" y="9539429"/>
                    </a:cubicBezTo>
                    <a:cubicBezTo>
                      <a:pt x="37419687" y="9545701"/>
                      <a:pt x="37421539" y="9555606"/>
                      <a:pt x="37417083" y="9562288"/>
                    </a:cubicBezTo>
                    <a:cubicBezTo>
                      <a:pt x="37411107" y="9571254"/>
                      <a:pt x="37401843" y="9577528"/>
                      <a:pt x="37394223" y="9585148"/>
                    </a:cubicBezTo>
                    <a:cubicBezTo>
                      <a:pt x="37391247" y="9594075"/>
                      <a:pt x="37374955" y="9650137"/>
                      <a:pt x="37363743" y="9661350"/>
                    </a:cubicBezTo>
                    <a:cubicBezTo>
                      <a:pt x="37350791" y="9674301"/>
                      <a:pt x="37333263" y="9681669"/>
                      <a:pt x="37318023" y="9691830"/>
                    </a:cubicBezTo>
                    <a:lnTo>
                      <a:pt x="37295163" y="9707070"/>
                    </a:lnTo>
                    <a:cubicBezTo>
                      <a:pt x="37287543" y="9712148"/>
                      <a:pt x="37280991" y="9719414"/>
                      <a:pt x="37272303" y="9722308"/>
                    </a:cubicBezTo>
                    <a:lnTo>
                      <a:pt x="37226583" y="9737550"/>
                    </a:lnTo>
                    <a:cubicBezTo>
                      <a:pt x="37218963" y="9740090"/>
                      <a:pt x="37207315" y="9752352"/>
                      <a:pt x="37203723" y="9745168"/>
                    </a:cubicBezTo>
                    <a:lnTo>
                      <a:pt x="37188483" y="9737550"/>
                    </a:lnTo>
                    <a:lnTo>
                      <a:pt x="37241823" y="9661350"/>
                    </a:lnTo>
                    <a:cubicBezTo>
                      <a:pt x="37258171" y="9637735"/>
                      <a:pt x="37256319" y="9635300"/>
                      <a:pt x="37279923" y="9615630"/>
                    </a:cubicBezTo>
                    <a:cubicBezTo>
                      <a:pt x="37286959" y="9609766"/>
                      <a:pt x="37295163" y="9605469"/>
                      <a:pt x="37302783" y="9600388"/>
                    </a:cubicBezTo>
                    <a:cubicBezTo>
                      <a:pt x="37307863" y="9592769"/>
                      <a:pt x="37311547" y="9584004"/>
                      <a:pt x="37318023" y="9577528"/>
                    </a:cubicBezTo>
                    <a:cubicBezTo>
                      <a:pt x="37324499" y="9571053"/>
                      <a:pt x="37335163" y="9569440"/>
                      <a:pt x="37340883" y="9562288"/>
                    </a:cubicBezTo>
                    <a:cubicBezTo>
                      <a:pt x="37382947" y="9509709"/>
                      <a:pt x="37305851" y="9567866"/>
                      <a:pt x="37371363" y="9524189"/>
                    </a:cubicBezTo>
                    <a:cubicBezTo>
                      <a:pt x="37379627" y="9499399"/>
                      <a:pt x="37374871" y="9498078"/>
                      <a:pt x="37401843" y="9486090"/>
                    </a:cubicBezTo>
                    <a:cubicBezTo>
                      <a:pt x="37416523" y="9479566"/>
                      <a:pt x="37447563" y="9470850"/>
                      <a:pt x="37447563" y="9470850"/>
                    </a:cubicBezTo>
                    <a:close/>
                    <a:moveTo>
                      <a:pt x="25847803" y="9470759"/>
                    </a:moveTo>
                    <a:cubicBezTo>
                      <a:pt x="25860431" y="9470759"/>
                      <a:pt x="25870663" y="9480995"/>
                      <a:pt x="25870663" y="9493620"/>
                    </a:cubicBezTo>
                    <a:cubicBezTo>
                      <a:pt x="25870663" y="9506244"/>
                      <a:pt x="25860431" y="9516479"/>
                      <a:pt x="25847803" y="9516479"/>
                    </a:cubicBezTo>
                    <a:cubicBezTo>
                      <a:pt x="25835179" y="9516479"/>
                      <a:pt x="25824943" y="9506244"/>
                      <a:pt x="25824943" y="9493620"/>
                    </a:cubicBezTo>
                    <a:cubicBezTo>
                      <a:pt x="25824943" y="9480995"/>
                      <a:pt x="25835179" y="9470759"/>
                      <a:pt x="25847803" y="9470759"/>
                    </a:cubicBezTo>
                    <a:close/>
                    <a:moveTo>
                      <a:pt x="19079571" y="9470752"/>
                    </a:moveTo>
                    <a:cubicBezTo>
                      <a:pt x="19092199" y="9470752"/>
                      <a:pt x="19102431" y="9480986"/>
                      <a:pt x="19102431" y="9493611"/>
                    </a:cubicBezTo>
                    <a:cubicBezTo>
                      <a:pt x="19102431" y="9506236"/>
                      <a:pt x="19092199" y="9516472"/>
                      <a:pt x="19079571" y="9516472"/>
                    </a:cubicBezTo>
                    <a:cubicBezTo>
                      <a:pt x="19066947" y="9516472"/>
                      <a:pt x="19056711" y="9506236"/>
                      <a:pt x="19056711" y="9493611"/>
                    </a:cubicBezTo>
                    <a:cubicBezTo>
                      <a:pt x="19056711" y="9480986"/>
                      <a:pt x="19066947" y="9470752"/>
                      <a:pt x="19079571" y="9470752"/>
                    </a:cubicBezTo>
                    <a:close/>
                    <a:moveTo>
                      <a:pt x="25673975" y="9444566"/>
                    </a:moveTo>
                    <a:cubicBezTo>
                      <a:pt x="25686599" y="9444566"/>
                      <a:pt x="25696835" y="9454802"/>
                      <a:pt x="25696835" y="9467425"/>
                    </a:cubicBezTo>
                    <a:cubicBezTo>
                      <a:pt x="25696835" y="9480050"/>
                      <a:pt x="25686599" y="9490286"/>
                      <a:pt x="25673975" y="9490286"/>
                    </a:cubicBezTo>
                    <a:cubicBezTo>
                      <a:pt x="25661347" y="9490286"/>
                      <a:pt x="25651115" y="9480050"/>
                      <a:pt x="25651115" y="9467425"/>
                    </a:cubicBezTo>
                    <a:cubicBezTo>
                      <a:pt x="25651115" y="9454802"/>
                      <a:pt x="25661347" y="9444566"/>
                      <a:pt x="25673975" y="9444566"/>
                    </a:cubicBezTo>
                    <a:close/>
                    <a:moveTo>
                      <a:pt x="19149423" y="9350101"/>
                    </a:moveTo>
                    <a:cubicBezTo>
                      <a:pt x="19162047" y="9350101"/>
                      <a:pt x="19172283" y="9360336"/>
                      <a:pt x="19172283" y="9372962"/>
                    </a:cubicBezTo>
                    <a:cubicBezTo>
                      <a:pt x="19172283" y="9385587"/>
                      <a:pt x="19162047" y="9395820"/>
                      <a:pt x="19149423" y="9395820"/>
                    </a:cubicBezTo>
                    <a:cubicBezTo>
                      <a:pt x="19136799" y="9395820"/>
                      <a:pt x="19126563" y="9385587"/>
                      <a:pt x="19126563" y="9372962"/>
                    </a:cubicBezTo>
                    <a:cubicBezTo>
                      <a:pt x="19126563" y="9360336"/>
                      <a:pt x="19136799" y="9350101"/>
                      <a:pt x="19149423" y="9350101"/>
                    </a:cubicBezTo>
                    <a:close/>
                    <a:moveTo>
                      <a:pt x="37935719" y="9220334"/>
                    </a:moveTo>
                    <a:cubicBezTo>
                      <a:pt x="37942863" y="9221126"/>
                      <a:pt x="37950063" y="9221534"/>
                      <a:pt x="37957151" y="9222716"/>
                    </a:cubicBezTo>
                    <a:cubicBezTo>
                      <a:pt x="37959627" y="9223128"/>
                      <a:pt x="37962835" y="9223053"/>
                      <a:pt x="37964295" y="9225096"/>
                    </a:cubicBezTo>
                    <a:cubicBezTo>
                      <a:pt x="37967211" y="9229182"/>
                      <a:pt x="37969059" y="9239384"/>
                      <a:pt x="37969059" y="9239384"/>
                    </a:cubicBezTo>
                    <a:cubicBezTo>
                      <a:pt x="37968263" y="9252083"/>
                      <a:pt x="37968007" y="9264827"/>
                      <a:pt x="37966675" y="9277483"/>
                    </a:cubicBezTo>
                    <a:cubicBezTo>
                      <a:pt x="37964043" y="9302493"/>
                      <a:pt x="37966675" y="9293357"/>
                      <a:pt x="37966675" y="9296534"/>
                    </a:cubicBezTo>
                    <a:cubicBezTo>
                      <a:pt x="37953975" y="9295740"/>
                      <a:pt x="37941239" y="9295418"/>
                      <a:pt x="37928575" y="9294151"/>
                    </a:cubicBezTo>
                    <a:cubicBezTo>
                      <a:pt x="37925319" y="9293825"/>
                      <a:pt x="37921775" y="9293585"/>
                      <a:pt x="37919051" y="9291772"/>
                    </a:cubicBezTo>
                    <a:cubicBezTo>
                      <a:pt x="37916671" y="9290182"/>
                      <a:pt x="37916119" y="9286825"/>
                      <a:pt x="37914287" y="9284628"/>
                    </a:cubicBezTo>
                    <a:cubicBezTo>
                      <a:pt x="37899011" y="9266295"/>
                      <a:pt x="37914203" y="9288073"/>
                      <a:pt x="37902383" y="9270339"/>
                    </a:cubicBezTo>
                    <a:cubicBezTo>
                      <a:pt x="37903175" y="9260815"/>
                      <a:pt x="37903499" y="9251239"/>
                      <a:pt x="37904763" y="9241765"/>
                    </a:cubicBezTo>
                    <a:cubicBezTo>
                      <a:pt x="37905095" y="9239278"/>
                      <a:pt x="37905371" y="9236395"/>
                      <a:pt x="37907143" y="9234620"/>
                    </a:cubicBezTo>
                    <a:cubicBezTo>
                      <a:pt x="37911191" y="9230573"/>
                      <a:pt x="37916003" y="9226906"/>
                      <a:pt x="37921431" y="9225096"/>
                    </a:cubicBezTo>
                    <a:lnTo>
                      <a:pt x="37935719" y="9220334"/>
                    </a:lnTo>
                    <a:close/>
                    <a:moveTo>
                      <a:pt x="20547219" y="9196909"/>
                    </a:moveTo>
                    <a:cubicBezTo>
                      <a:pt x="20559847" y="9196909"/>
                      <a:pt x="20570079" y="9207143"/>
                      <a:pt x="20570079" y="9219769"/>
                    </a:cubicBezTo>
                    <a:cubicBezTo>
                      <a:pt x="20570079" y="9232393"/>
                      <a:pt x="20559847" y="9242629"/>
                      <a:pt x="20547219" y="9242629"/>
                    </a:cubicBezTo>
                    <a:cubicBezTo>
                      <a:pt x="20534595" y="9242629"/>
                      <a:pt x="20524359" y="9232393"/>
                      <a:pt x="20524359" y="9219769"/>
                    </a:cubicBezTo>
                    <a:cubicBezTo>
                      <a:pt x="20524359" y="9207143"/>
                      <a:pt x="20534595" y="9196909"/>
                      <a:pt x="20547219" y="9196909"/>
                    </a:cubicBezTo>
                    <a:close/>
                    <a:moveTo>
                      <a:pt x="38123839" y="9134607"/>
                    </a:moveTo>
                    <a:cubicBezTo>
                      <a:pt x="38131775" y="9135401"/>
                      <a:pt x="38139767" y="9135775"/>
                      <a:pt x="38147651" y="9136989"/>
                    </a:cubicBezTo>
                    <a:cubicBezTo>
                      <a:pt x="38150131" y="9137372"/>
                      <a:pt x="38153019" y="9137596"/>
                      <a:pt x="38154795" y="9139369"/>
                    </a:cubicBezTo>
                    <a:cubicBezTo>
                      <a:pt x="38156571" y="9141144"/>
                      <a:pt x="38156055" y="9144269"/>
                      <a:pt x="38157175" y="9146514"/>
                    </a:cubicBezTo>
                    <a:cubicBezTo>
                      <a:pt x="38158455" y="9149072"/>
                      <a:pt x="38160351" y="9151278"/>
                      <a:pt x="38161939" y="9153656"/>
                    </a:cubicBezTo>
                    <a:cubicBezTo>
                      <a:pt x="38163527" y="9158419"/>
                      <a:pt x="38165803" y="9163007"/>
                      <a:pt x="38166703" y="9167944"/>
                    </a:cubicBezTo>
                    <a:lnTo>
                      <a:pt x="38171463" y="9201282"/>
                    </a:lnTo>
                    <a:cubicBezTo>
                      <a:pt x="38145603" y="9200108"/>
                      <a:pt x="38125679" y="9211000"/>
                      <a:pt x="38111931" y="9191758"/>
                    </a:cubicBezTo>
                    <a:cubicBezTo>
                      <a:pt x="38109871" y="9188868"/>
                      <a:pt x="38108759" y="9185406"/>
                      <a:pt x="38107171" y="9182233"/>
                    </a:cubicBezTo>
                    <a:cubicBezTo>
                      <a:pt x="38103815" y="9165450"/>
                      <a:pt x="38103571" y="9170490"/>
                      <a:pt x="38107171" y="9148895"/>
                    </a:cubicBezTo>
                    <a:cubicBezTo>
                      <a:pt x="38107583" y="9146419"/>
                      <a:pt x="38107983" y="9143711"/>
                      <a:pt x="38109551" y="9141751"/>
                    </a:cubicBezTo>
                    <a:cubicBezTo>
                      <a:pt x="38112907" y="9137555"/>
                      <a:pt x="38119135" y="9136177"/>
                      <a:pt x="38123839" y="9134607"/>
                    </a:cubicBezTo>
                    <a:close/>
                    <a:moveTo>
                      <a:pt x="20535315" y="9115946"/>
                    </a:moveTo>
                    <a:cubicBezTo>
                      <a:pt x="20547939" y="9115946"/>
                      <a:pt x="20558171" y="9126181"/>
                      <a:pt x="20558171" y="9138806"/>
                    </a:cubicBezTo>
                    <a:cubicBezTo>
                      <a:pt x="20558171" y="9151431"/>
                      <a:pt x="20547939" y="9161667"/>
                      <a:pt x="20535315" y="9161667"/>
                    </a:cubicBezTo>
                    <a:cubicBezTo>
                      <a:pt x="20522691" y="9161667"/>
                      <a:pt x="20512455" y="9151431"/>
                      <a:pt x="20512455" y="9138806"/>
                    </a:cubicBezTo>
                    <a:cubicBezTo>
                      <a:pt x="20512455" y="9126181"/>
                      <a:pt x="20522691" y="9115946"/>
                      <a:pt x="20535315" y="9115946"/>
                    </a:cubicBezTo>
                    <a:close/>
                    <a:moveTo>
                      <a:pt x="37759507" y="9094128"/>
                    </a:moveTo>
                    <a:cubicBezTo>
                      <a:pt x="37773003" y="9094922"/>
                      <a:pt x="37786531" y="9095226"/>
                      <a:pt x="37799987" y="9096509"/>
                    </a:cubicBezTo>
                    <a:cubicBezTo>
                      <a:pt x="37803247" y="9096820"/>
                      <a:pt x="37806319" y="9098181"/>
                      <a:pt x="37809515" y="9098891"/>
                    </a:cubicBezTo>
                    <a:cubicBezTo>
                      <a:pt x="37836767" y="9104947"/>
                      <a:pt x="37807679" y="9097838"/>
                      <a:pt x="37830943" y="9103653"/>
                    </a:cubicBezTo>
                    <a:cubicBezTo>
                      <a:pt x="37842851" y="9111590"/>
                      <a:pt x="37836499" y="9106034"/>
                      <a:pt x="37847615" y="9122704"/>
                    </a:cubicBezTo>
                    <a:lnTo>
                      <a:pt x="37852375" y="9129848"/>
                    </a:lnTo>
                    <a:lnTo>
                      <a:pt x="37857139" y="9144133"/>
                    </a:lnTo>
                    <a:lnTo>
                      <a:pt x="37859519" y="9151278"/>
                    </a:lnTo>
                    <a:cubicBezTo>
                      <a:pt x="37858727" y="9160008"/>
                      <a:pt x="37859715" y="9169092"/>
                      <a:pt x="37857139" y="9177470"/>
                    </a:cubicBezTo>
                    <a:cubicBezTo>
                      <a:pt x="37856295" y="9180207"/>
                      <a:pt x="37852555" y="9180954"/>
                      <a:pt x="37849995" y="9182233"/>
                    </a:cubicBezTo>
                    <a:cubicBezTo>
                      <a:pt x="37847751" y="9183357"/>
                      <a:pt x="37851979" y="9192156"/>
                      <a:pt x="37852375" y="9194142"/>
                    </a:cubicBezTo>
                    <a:cubicBezTo>
                      <a:pt x="37844439" y="9192554"/>
                      <a:pt x="37836347" y="9191600"/>
                      <a:pt x="37828563" y="9189377"/>
                    </a:cubicBezTo>
                    <a:cubicBezTo>
                      <a:pt x="37825151" y="9188402"/>
                      <a:pt x="37822363" y="9185861"/>
                      <a:pt x="37819039" y="9184615"/>
                    </a:cubicBezTo>
                    <a:cubicBezTo>
                      <a:pt x="37815975" y="9183468"/>
                      <a:pt x="37812647" y="9183173"/>
                      <a:pt x="37809515" y="9182233"/>
                    </a:cubicBezTo>
                    <a:cubicBezTo>
                      <a:pt x="37804707" y="9180791"/>
                      <a:pt x="37799987" y="9179059"/>
                      <a:pt x="37795227" y="9177470"/>
                    </a:cubicBezTo>
                    <a:lnTo>
                      <a:pt x="37788083" y="9175091"/>
                    </a:lnTo>
                    <a:cubicBezTo>
                      <a:pt x="37785703" y="9173502"/>
                      <a:pt x="37783499" y="9171607"/>
                      <a:pt x="37780939" y="9170328"/>
                    </a:cubicBezTo>
                    <a:cubicBezTo>
                      <a:pt x="37768959" y="9164337"/>
                      <a:pt x="37774527" y="9173440"/>
                      <a:pt x="37759507" y="9158422"/>
                    </a:cubicBezTo>
                    <a:cubicBezTo>
                      <a:pt x="37750587" y="9149503"/>
                      <a:pt x="37755559" y="9152344"/>
                      <a:pt x="37745219" y="9148896"/>
                    </a:cubicBezTo>
                    <a:cubicBezTo>
                      <a:pt x="37739459" y="9131607"/>
                      <a:pt x="37736183" y="9124707"/>
                      <a:pt x="37745219" y="9098891"/>
                    </a:cubicBezTo>
                    <a:cubicBezTo>
                      <a:pt x="37746879" y="9094152"/>
                      <a:pt x="37759507" y="9094128"/>
                      <a:pt x="37759507" y="9094128"/>
                    </a:cubicBezTo>
                    <a:close/>
                    <a:moveTo>
                      <a:pt x="37973819" y="8982208"/>
                    </a:moveTo>
                    <a:cubicBezTo>
                      <a:pt x="37986411" y="8984307"/>
                      <a:pt x="37988107" y="8981019"/>
                      <a:pt x="37992871" y="8991733"/>
                    </a:cubicBezTo>
                    <a:cubicBezTo>
                      <a:pt x="37994907" y="8996321"/>
                      <a:pt x="37997631" y="9006022"/>
                      <a:pt x="37997631" y="9006022"/>
                    </a:cubicBezTo>
                    <a:cubicBezTo>
                      <a:pt x="37997519" y="9007031"/>
                      <a:pt x="37998211" y="9030736"/>
                      <a:pt x="37990487" y="9034596"/>
                    </a:cubicBezTo>
                    <a:cubicBezTo>
                      <a:pt x="37987647" y="9036016"/>
                      <a:pt x="37982551" y="9040548"/>
                      <a:pt x="37980963" y="9041740"/>
                    </a:cubicBezTo>
                    <a:cubicBezTo>
                      <a:pt x="37977003" y="9038912"/>
                      <a:pt x="37961503" y="9029219"/>
                      <a:pt x="37957151" y="9022690"/>
                    </a:cubicBezTo>
                    <a:cubicBezTo>
                      <a:pt x="37955759" y="9020602"/>
                      <a:pt x="37955563" y="9017928"/>
                      <a:pt x="37954771" y="9015546"/>
                    </a:cubicBezTo>
                    <a:cubicBezTo>
                      <a:pt x="37956415" y="8997459"/>
                      <a:pt x="37950183" y="8990639"/>
                      <a:pt x="37964295" y="8984589"/>
                    </a:cubicBezTo>
                    <a:cubicBezTo>
                      <a:pt x="37967303" y="8983302"/>
                      <a:pt x="37970643" y="8983001"/>
                      <a:pt x="37973819" y="8982208"/>
                    </a:cubicBezTo>
                    <a:close/>
                    <a:moveTo>
                      <a:pt x="18819223" y="8753202"/>
                    </a:moveTo>
                    <a:cubicBezTo>
                      <a:pt x="18831847" y="8753202"/>
                      <a:pt x="18842083" y="8763436"/>
                      <a:pt x="18842083" y="8776061"/>
                    </a:cubicBezTo>
                    <a:cubicBezTo>
                      <a:pt x="18842083" y="8788686"/>
                      <a:pt x="18831847" y="8798922"/>
                      <a:pt x="18819223" y="8798922"/>
                    </a:cubicBezTo>
                    <a:cubicBezTo>
                      <a:pt x="18806599" y="8798922"/>
                      <a:pt x="18796363" y="8788686"/>
                      <a:pt x="18796363" y="8776061"/>
                    </a:cubicBezTo>
                    <a:cubicBezTo>
                      <a:pt x="18796363" y="8763436"/>
                      <a:pt x="18806599" y="8753202"/>
                      <a:pt x="18819223" y="8753202"/>
                    </a:cubicBezTo>
                    <a:close/>
                    <a:moveTo>
                      <a:pt x="37623775" y="8746465"/>
                    </a:moveTo>
                    <a:cubicBezTo>
                      <a:pt x="37626951" y="8747259"/>
                      <a:pt x="37630295" y="8747557"/>
                      <a:pt x="37633303" y="8748847"/>
                    </a:cubicBezTo>
                    <a:cubicBezTo>
                      <a:pt x="37642563" y="8752814"/>
                      <a:pt x="37644151" y="8759166"/>
                      <a:pt x="37649971" y="8767898"/>
                    </a:cubicBezTo>
                    <a:lnTo>
                      <a:pt x="37659495" y="8782183"/>
                    </a:lnTo>
                    <a:cubicBezTo>
                      <a:pt x="37660287" y="8784564"/>
                      <a:pt x="37661187" y="8786913"/>
                      <a:pt x="37661875" y="8789327"/>
                    </a:cubicBezTo>
                    <a:cubicBezTo>
                      <a:pt x="37665063" y="8800472"/>
                      <a:pt x="37665843" y="8797264"/>
                      <a:pt x="37666639" y="8798854"/>
                    </a:cubicBezTo>
                    <a:cubicBezTo>
                      <a:pt x="37659495" y="8799646"/>
                      <a:pt x="37652395" y="8801234"/>
                      <a:pt x="37645207" y="8801234"/>
                    </a:cubicBezTo>
                    <a:cubicBezTo>
                      <a:pt x="37635651" y="8801234"/>
                      <a:pt x="37626115" y="8800038"/>
                      <a:pt x="37616631" y="8798854"/>
                    </a:cubicBezTo>
                    <a:cubicBezTo>
                      <a:pt x="37611847" y="8798256"/>
                      <a:pt x="37604707" y="8795672"/>
                      <a:pt x="37599963" y="8794091"/>
                    </a:cubicBezTo>
                    <a:cubicBezTo>
                      <a:pt x="37598375" y="8791710"/>
                      <a:pt x="37596483" y="8789507"/>
                      <a:pt x="37595203" y="8786946"/>
                    </a:cubicBezTo>
                    <a:cubicBezTo>
                      <a:pt x="37591399" y="8779340"/>
                      <a:pt x="37590975" y="8768001"/>
                      <a:pt x="37595203" y="8760753"/>
                    </a:cubicBezTo>
                    <a:cubicBezTo>
                      <a:pt x="37598087" y="8755809"/>
                      <a:pt x="37604059" y="8753037"/>
                      <a:pt x="37609487" y="8751228"/>
                    </a:cubicBezTo>
                    <a:lnTo>
                      <a:pt x="37623775" y="8746465"/>
                    </a:lnTo>
                    <a:close/>
                    <a:moveTo>
                      <a:pt x="19288365" y="8729783"/>
                    </a:moveTo>
                    <a:cubicBezTo>
                      <a:pt x="19304239" y="8731371"/>
                      <a:pt x="19320309" y="8731606"/>
                      <a:pt x="19335991" y="8734545"/>
                    </a:cubicBezTo>
                    <a:cubicBezTo>
                      <a:pt x="19345859" y="8736395"/>
                      <a:pt x="19364565" y="8744070"/>
                      <a:pt x="19364565" y="8744070"/>
                    </a:cubicBezTo>
                    <a:cubicBezTo>
                      <a:pt x="19385867" y="8776025"/>
                      <a:pt x="19360773" y="8744718"/>
                      <a:pt x="19388377" y="8763122"/>
                    </a:cubicBezTo>
                    <a:cubicBezTo>
                      <a:pt x="19399379" y="8770455"/>
                      <a:pt x="19405163" y="8781153"/>
                      <a:pt x="19412191" y="8791696"/>
                    </a:cubicBezTo>
                    <a:cubicBezTo>
                      <a:pt x="19413777" y="8796459"/>
                      <a:pt x="19414515" y="8801595"/>
                      <a:pt x="19416951" y="8805983"/>
                    </a:cubicBezTo>
                    <a:cubicBezTo>
                      <a:pt x="19422511" y="8815992"/>
                      <a:pt x="19432383" y="8823699"/>
                      <a:pt x="19436003" y="8834558"/>
                    </a:cubicBezTo>
                    <a:lnTo>
                      <a:pt x="19445527" y="8863133"/>
                    </a:lnTo>
                    <a:cubicBezTo>
                      <a:pt x="19442119" y="8880171"/>
                      <a:pt x="19443503" y="8888971"/>
                      <a:pt x="19431239" y="8901234"/>
                    </a:cubicBezTo>
                    <a:cubicBezTo>
                      <a:pt x="19427195" y="8905281"/>
                      <a:pt x="19421715" y="8907584"/>
                      <a:pt x="19416951" y="8910759"/>
                    </a:cubicBezTo>
                    <a:cubicBezTo>
                      <a:pt x="19404987" y="8946661"/>
                      <a:pt x="19421127" y="8902413"/>
                      <a:pt x="19402667" y="8939333"/>
                    </a:cubicBezTo>
                    <a:cubicBezTo>
                      <a:pt x="19399247" y="8946172"/>
                      <a:pt x="19394667" y="8966562"/>
                      <a:pt x="19393139" y="8972670"/>
                    </a:cubicBezTo>
                    <a:cubicBezTo>
                      <a:pt x="19394727" y="8988546"/>
                      <a:pt x="19398839" y="9004370"/>
                      <a:pt x="19397903" y="9020295"/>
                    </a:cubicBezTo>
                    <a:cubicBezTo>
                      <a:pt x="19397223" y="9031832"/>
                      <a:pt x="19391419" y="9042483"/>
                      <a:pt x="19388377" y="9053634"/>
                    </a:cubicBezTo>
                    <a:cubicBezTo>
                      <a:pt x="19376483" y="9097245"/>
                      <a:pt x="19392267" y="9050614"/>
                      <a:pt x="19374091" y="9086971"/>
                    </a:cubicBezTo>
                    <a:cubicBezTo>
                      <a:pt x="19371847" y="9091461"/>
                      <a:pt x="19372463" y="9097339"/>
                      <a:pt x="19369327" y="9101260"/>
                    </a:cubicBezTo>
                    <a:cubicBezTo>
                      <a:pt x="19365751" y="9105728"/>
                      <a:pt x="19359803" y="9107608"/>
                      <a:pt x="19355039" y="9110784"/>
                    </a:cubicBezTo>
                    <a:cubicBezTo>
                      <a:pt x="19351867" y="9115545"/>
                      <a:pt x="19350371" y="9122038"/>
                      <a:pt x="19345515" y="9125072"/>
                    </a:cubicBezTo>
                    <a:cubicBezTo>
                      <a:pt x="19337003" y="9130392"/>
                      <a:pt x="19316939" y="9134596"/>
                      <a:pt x="19316939" y="9134596"/>
                    </a:cubicBezTo>
                    <a:cubicBezTo>
                      <a:pt x="19305319" y="9130722"/>
                      <a:pt x="19297599" y="9129541"/>
                      <a:pt x="19288365" y="9120309"/>
                    </a:cubicBezTo>
                    <a:cubicBezTo>
                      <a:pt x="19284319" y="9116260"/>
                      <a:pt x="19283147" y="9109788"/>
                      <a:pt x="19278839" y="9106020"/>
                    </a:cubicBezTo>
                    <a:cubicBezTo>
                      <a:pt x="19270227" y="9098484"/>
                      <a:pt x="19250267" y="9086971"/>
                      <a:pt x="19250267" y="9086971"/>
                    </a:cubicBezTo>
                    <a:cubicBezTo>
                      <a:pt x="19247091" y="9077446"/>
                      <a:pt x="19239741" y="9068385"/>
                      <a:pt x="19240739" y="9058396"/>
                    </a:cubicBezTo>
                    <a:cubicBezTo>
                      <a:pt x="19242327" y="9042522"/>
                      <a:pt x="19242563" y="9026452"/>
                      <a:pt x="19245503" y="9010771"/>
                    </a:cubicBezTo>
                    <a:cubicBezTo>
                      <a:pt x="19245507" y="9010756"/>
                      <a:pt x="19257407" y="8975060"/>
                      <a:pt x="19259791" y="8967910"/>
                    </a:cubicBezTo>
                    <a:lnTo>
                      <a:pt x="19283603" y="8896472"/>
                    </a:lnTo>
                    <a:cubicBezTo>
                      <a:pt x="19283607" y="8896458"/>
                      <a:pt x="19293123" y="8867910"/>
                      <a:pt x="19293127" y="8867896"/>
                    </a:cubicBezTo>
                    <a:lnTo>
                      <a:pt x="19297891" y="8844084"/>
                    </a:lnTo>
                    <a:cubicBezTo>
                      <a:pt x="19296303" y="8839322"/>
                      <a:pt x="19297617" y="8832041"/>
                      <a:pt x="19293127" y="8829795"/>
                    </a:cubicBezTo>
                    <a:cubicBezTo>
                      <a:pt x="19288639" y="8827551"/>
                      <a:pt x="19283455" y="8832581"/>
                      <a:pt x="19278839" y="8834558"/>
                    </a:cubicBezTo>
                    <a:cubicBezTo>
                      <a:pt x="19261919" y="8841812"/>
                      <a:pt x="19259851" y="8844044"/>
                      <a:pt x="19245503" y="8853609"/>
                    </a:cubicBezTo>
                    <a:cubicBezTo>
                      <a:pt x="19236395" y="8880933"/>
                      <a:pt x="19247263" y="8855428"/>
                      <a:pt x="19226451" y="8882183"/>
                    </a:cubicBezTo>
                    <a:cubicBezTo>
                      <a:pt x="19199707" y="8916572"/>
                      <a:pt x="19220417" y="8906421"/>
                      <a:pt x="19193115" y="8915522"/>
                    </a:cubicBezTo>
                    <a:lnTo>
                      <a:pt x="19183591" y="8905995"/>
                    </a:lnTo>
                    <a:cubicBezTo>
                      <a:pt x="19180415" y="8891710"/>
                      <a:pt x="19174067" y="8877769"/>
                      <a:pt x="19174067" y="8863133"/>
                    </a:cubicBezTo>
                    <a:cubicBezTo>
                      <a:pt x="19174067" y="8853094"/>
                      <a:pt x="19180415" y="8844084"/>
                      <a:pt x="19183591" y="8834558"/>
                    </a:cubicBezTo>
                    <a:cubicBezTo>
                      <a:pt x="19187463" y="8822936"/>
                      <a:pt x="19188643" y="8815216"/>
                      <a:pt x="19197879" y="8805983"/>
                    </a:cubicBezTo>
                    <a:cubicBezTo>
                      <a:pt x="19201927" y="8801936"/>
                      <a:pt x="19207403" y="8799633"/>
                      <a:pt x="19212167" y="8796459"/>
                    </a:cubicBezTo>
                    <a:cubicBezTo>
                      <a:pt x="19221531" y="8782410"/>
                      <a:pt x="19222227" y="8779344"/>
                      <a:pt x="19235977" y="8767884"/>
                    </a:cubicBezTo>
                    <a:cubicBezTo>
                      <a:pt x="19240375" y="8764220"/>
                      <a:pt x="19245503" y="8761534"/>
                      <a:pt x="19250267" y="8758360"/>
                    </a:cubicBezTo>
                    <a:cubicBezTo>
                      <a:pt x="19253439" y="8753594"/>
                      <a:pt x="19255319" y="8747647"/>
                      <a:pt x="19259791" y="8744070"/>
                    </a:cubicBezTo>
                    <a:cubicBezTo>
                      <a:pt x="19263711" y="8740935"/>
                      <a:pt x="19269587" y="8741554"/>
                      <a:pt x="19274077" y="8739310"/>
                    </a:cubicBezTo>
                    <a:cubicBezTo>
                      <a:pt x="19279199" y="8736749"/>
                      <a:pt x="19283603" y="8732958"/>
                      <a:pt x="19288365" y="8729783"/>
                    </a:cubicBezTo>
                    <a:close/>
                    <a:moveTo>
                      <a:pt x="37754743" y="8727416"/>
                    </a:moveTo>
                    <a:cubicBezTo>
                      <a:pt x="37760299" y="8728210"/>
                      <a:pt x="37765911" y="8728696"/>
                      <a:pt x="37771415" y="8729797"/>
                    </a:cubicBezTo>
                    <a:cubicBezTo>
                      <a:pt x="37773875" y="8730290"/>
                      <a:pt x="37776783" y="8730403"/>
                      <a:pt x="37778559" y="8732178"/>
                    </a:cubicBezTo>
                    <a:cubicBezTo>
                      <a:pt x="37780331" y="8733954"/>
                      <a:pt x="37779371" y="8737361"/>
                      <a:pt x="37780939" y="8739322"/>
                    </a:cubicBezTo>
                    <a:cubicBezTo>
                      <a:pt x="37782727" y="8741556"/>
                      <a:pt x="37785703" y="8742496"/>
                      <a:pt x="37788083" y="8744084"/>
                    </a:cubicBezTo>
                    <a:cubicBezTo>
                      <a:pt x="37788875" y="8746465"/>
                      <a:pt x="37789803" y="8748806"/>
                      <a:pt x="37790463" y="8751228"/>
                    </a:cubicBezTo>
                    <a:cubicBezTo>
                      <a:pt x="37792187" y="8757542"/>
                      <a:pt x="37795227" y="8770277"/>
                      <a:pt x="37795227" y="8770277"/>
                    </a:cubicBezTo>
                    <a:cubicBezTo>
                      <a:pt x="37791427" y="8815880"/>
                      <a:pt x="37796183" y="8785971"/>
                      <a:pt x="37790463" y="8805997"/>
                    </a:cubicBezTo>
                    <a:cubicBezTo>
                      <a:pt x="37789591" y="8809053"/>
                      <a:pt x="37784939" y="8829809"/>
                      <a:pt x="37783319" y="8829809"/>
                    </a:cubicBezTo>
                    <a:lnTo>
                      <a:pt x="37780939" y="8827427"/>
                    </a:lnTo>
                    <a:cubicBezTo>
                      <a:pt x="37774587" y="8825046"/>
                      <a:pt x="37767531" y="8824046"/>
                      <a:pt x="37761887" y="8820284"/>
                    </a:cubicBezTo>
                    <a:cubicBezTo>
                      <a:pt x="37759799" y="8818892"/>
                      <a:pt x="37760631" y="8815385"/>
                      <a:pt x="37759507" y="8813140"/>
                    </a:cubicBezTo>
                    <a:cubicBezTo>
                      <a:pt x="37758227" y="8810582"/>
                      <a:pt x="37756331" y="8808378"/>
                      <a:pt x="37754743" y="8805997"/>
                    </a:cubicBezTo>
                    <a:cubicBezTo>
                      <a:pt x="37753951" y="8803616"/>
                      <a:pt x="37752971" y="8801287"/>
                      <a:pt x="37752363" y="8798854"/>
                    </a:cubicBezTo>
                    <a:cubicBezTo>
                      <a:pt x="37750699" y="8792196"/>
                      <a:pt x="37748663" y="8779029"/>
                      <a:pt x="37747603" y="8772659"/>
                    </a:cubicBezTo>
                    <a:cubicBezTo>
                      <a:pt x="37748395" y="8762340"/>
                      <a:pt x="37748367" y="8751926"/>
                      <a:pt x="37749983" y="8741702"/>
                    </a:cubicBezTo>
                    <a:cubicBezTo>
                      <a:pt x="37750767" y="8736745"/>
                      <a:pt x="37754743" y="8727416"/>
                      <a:pt x="37754743" y="8727416"/>
                    </a:cubicBezTo>
                    <a:close/>
                    <a:moveTo>
                      <a:pt x="19683655" y="8658346"/>
                    </a:moveTo>
                    <a:cubicBezTo>
                      <a:pt x="19707463" y="8659933"/>
                      <a:pt x="19731371" y="8660472"/>
                      <a:pt x="19755091" y="8663108"/>
                    </a:cubicBezTo>
                    <a:cubicBezTo>
                      <a:pt x="19760079" y="8663662"/>
                      <a:pt x="19765455" y="8664734"/>
                      <a:pt x="19769379" y="8667870"/>
                    </a:cubicBezTo>
                    <a:cubicBezTo>
                      <a:pt x="19777771" y="8674583"/>
                      <a:pt x="19780527" y="8687034"/>
                      <a:pt x="19783663" y="8696444"/>
                    </a:cubicBezTo>
                    <a:cubicBezTo>
                      <a:pt x="19777483" y="8739724"/>
                      <a:pt x="19782451" y="8719131"/>
                      <a:pt x="19769379" y="8758357"/>
                    </a:cubicBezTo>
                    <a:cubicBezTo>
                      <a:pt x="19767791" y="8763119"/>
                      <a:pt x="19767399" y="8768468"/>
                      <a:pt x="19764615" y="8772646"/>
                    </a:cubicBezTo>
                    <a:lnTo>
                      <a:pt x="19745567" y="8801220"/>
                    </a:lnTo>
                    <a:cubicBezTo>
                      <a:pt x="19707087" y="8794808"/>
                      <a:pt x="19726147" y="8799511"/>
                      <a:pt x="19688415" y="8786934"/>
                    </a:cubicBezTo>
                    <a:lnTo>
                      <a:pt x="19674127" y="8782169"/>
                    </a:lnTo>
                    <a:cubicBezTo>
                      <a:pt x="19667535" y="8783488"/>
                      <a:pt x="19644259" y="8787122"/>
                      <a:pt x="19636027" y="8791696"/>
                    </a:cubicBezTo>
                    <a:cubicBezTo>
                      <a:pt x="19626019" y="8797253"/>
                      <a:pt x="19607451" y="8810745"/>
                      <a:pt x="19607451" y="8810745"/>
                    </a:cubicBezTo>
                    <a:cubicBezTo>
                      <a:pt x="19595483" y="8846651"/>
                      <a:pt x="19611627" y="8802398"/>
                      <a:pt x="19593163" y="8839319"/>
                    </a:cubicBezTo>
                    <a:cubicBezTo>
                      <a:pt x="19585419" y="8854813"/>
                      <a:pt x="19592527" y="8854246"/>
                      <a:pt x="19578875" y="8867894"/>
                    </a:cubicBezTo>
                    <a:cubicBezTo>
                      <a:pt x="19574831" y="8871941"/>
                      <a:pt x="19569351" y="8874245"/>
                      <a:pt x="19564587" y="8877420"/>
                    </a:cubicBezTo>
                    <a:cubicBezTo>
                      <a:pt x="19547347" y="8865925"/>
                      <a:pt x="19564587" y="8869482"/>
                      <a:pt x="19564587" y="8867894"/>
                    </a:cubicBezTo>
                    <a:cubicBezTo>
                      <a:pt x="19559827" y="8855196"/>
                      <a:pt x="19554939" y="8842541"/>
                      <a:pt x="19550303" y="8829794"/>
                    </a:cubicBezTo>
                    <a:cubicBezTo>
                      <a:pt x="19548587" y="8825078"/>
                      <a:pt x="19547783" y="8819998"/>
                      <a:pt x="19545539" y="8815507"/>
                    </a:cubicBezTo>
                    <a:cubicBezTo>
                      <a:pt x="19542979" y="8810387"/>
                      <a:pt x="19538339" y="8806450"/>
                      <a:pt x="19536015" y="8801220"/>
                    </a:cubicBezTo>
                    <a:cubicBezTo>
                      <a:pt x="19531935" y="8792045"/>
                      <a:pt x="19526491" y="8772646"/>
                      <a:pt x="19526491" y="8772646"/>
                    </a:cubicBezTo>
                    <a:cubicBezTo>
                      <a:pt x="19528075" y="8756769"/>
                      <a:pt x="19525799" y="8740014"/>
                      <a:pt x="19531251" y="8725020"/>
                    </a:cubicBezTo>
                    <a:cubicBezTo>
                      <a:pt x="19532967" y="8720302"/>
                      <a:pt x="19540563" y="8720922"/>
                      <a:pt x="19545539" y="8720258"/>
                    </a:cubicBezTo>
                    <a:cubicBezTo>
                      <a:pt x="19564487" y="8717732"/>
                      <a:pt x="19583639" y="8717084"/>
                      <a:pt x="19602691" y="8715496"/>
                    </a:cubicBezTo>
                    <a:cubicBezTo>
                      <a:pt x="19607451" y="8713908"/>
                      <a:pt x="19612587" y="8713170"/>
                      <a:pt x="19616979" y="8710734"/>
                    </a:cubicBezTo>
                    <a:cubicBezTo>
                      <a:pt x="19626983" y="8705174"/>
                      <a:pt x="19645551" y="8691684"/>
                      <a:pt x="19645551" y="8691684"/>
                    </a:cubicBezTo>
                    <a:cubicBezTo>
                      <a:pt x="19648727" y="8686919"/>
                      <a:pt x="19650607" y="8680972"/>
                      <a:pt x="19655079" y="8677395"/>
                    </a:cubicBezTo>
                    <a:cubicBezTo>
                      <a:pt x="19658999" y="8674258"/>
                      <a:pt x="19665191" y="8675417"/>
                      <a:pt x="19669367" y="8672633"/>
                    </a:cubicBezTo>
                    <a:cubicBezTo>
                      <a:pt x="19674967" y="8668897"/>
                      <a:pt x="19678887" y="8663108"/>
                      <a:pt x="19683655" y="8658346"/>
                    </a:cubicBezTo>
                    <a:close/>
                    <a:moveTo>
                      <a:pt x="19225623" y="8623027"/>
                    </a:moveTo>
                    <a:cubicBezTo>
                      <a:pt x="19238247" y="8623027"/>
                      <a:pt x="19248483" y="8633262"/>
                      <a:pt x="19248483" y="8645888"/>
                    </a:cubicBezTo>
                    <a:cubicBezTo>
                      <a:pt x="19248483" y="8658512"/>
                      <a:pt x="19238247" y="8668747"/>
                      <a:pt x="19225623" y="8668747"/>
                    </a:cubicBezTo>
                    <a:cubicBezTo>
                      <a:pt x="19212999" y="8668747"/>
                      <a:pt x="19202763" y="8658512"/>
                      <a:pt x="19202763" y="8645888"/>
                    </a:cubicBezTo>
                    <a:cubicBezTo>
                      <a:pt x="19202763" y="8633262"/>
                      <a:pt x="19212999" y="8623027"/>
                      <a:pt x="19225623" y="8623027"/>
                    </a:cubicBezTo>
                    <a:close/>
                    <a:moveTo>
                      <a:pt x="1914089" y="8354964"/>
                    </a:moveTo>
                    <a:cubicBezTo>
                      <a:pt x="1917625" y="8354942"/>
                      <a:pt x="1920800" y="8355471"/>
                      <a:pt x="1922505" y="8358200"/>
                    </a:cubicBezTo>
                    <a:cubicBezTo>
                      <a:pt x="1926474" y="8364546"/>
                      <a:pt x="1922110" y="8373478"/>
                      <a:pt x="1919340" y="8380426"/>
                    </a:cubicBezTo>
                    <a:cubicBezTo>
                      <a:pt x="1916408" y="8387743"/>
                      <a:pt x="1907392" y="8391942"/>
                      <a:pt x="1900286" y="8393125"/>
                    </a:cubicBezTo>
                    <a:cubicBezTo>
                      <a:pt x="1897148" y="8393648"/>
                      <a:pt x="1897640" y="8395772"/>
                      <a:pt x="1897108" y="8396302"/>
                    </a:cubicBezTo>
                    <a:cubicBezTo>
                      <a:pt x="1888638" y="8393125"/>
                      <a:pt x="1877262" y="8393914"/>
                      <a:pt x="1871711" y="8386775"/>
                    </a:cubicBezTo>
                    <a:cubicBezTo>
                      <a:pt x="1867755" y="8381693"/>
                      <a:pt x="1871687" y="8373316"/>
                      <a:pt x="1874889" y="8367727"/>
                    </a:cubicBezTo>
                    <a:cubicBezTo>
                      <a:pt x="1876541" y="8364819"/>
                      <a:pt x="1881422" y="8366047"/>
                      <a:pt x="1884409" y="8364551"/>
                    </a:cubicBezTo>
                    <a:cubicBezTo>
                      <a:pt x="1909029" y="8352242"/>
                      <a:pt x="1879515" y="8363006"/>
                      <a:pt x="1903464" y="8355026"/>
                    </a:cubicBezTo>
                    <a:cubicBezTo>
                      <a:pt x="1906631" y="8355555"/>
                      <a:pt x="1910542" y="8354983"/>
                      <a:pt x="1914089" y="8354964"/>
                    </a:cubicBezTo>
                    <a:close/>
                    <a:moveTo>
                      <a:pt x="1605017" y="8294702"/>
                    </a:moveTo>
                    <a:cubicBezTo>
                      <a:pt x="1608184" y="8296821"/>
                      <a:pt x="1611837" y="8298353"/>
                      <a:pt x="1614537" y="8301051"/>
                    </a:cubicBezTo>
                    <a:cubicBezTo>
                      <a:pt x="1620689" y="8307209"/>
                      <a:pt x="1621480" y="8312355"/>
                      <a:pt x="1624060" y="8320102"/>
                    </a:cubicBezTo>
                    <a:cubicBezTo>
                      <a:pt x="1623008" y="8326453"/>
                      <a:pt x="1625124" y="8334307"/>
                      <a:pt x="1620893" y="8339153"/>
                    </a:cubicBezTo>
                    <a:cubicBezTo>
                      <a:pt x="1616476" y="8344189"/>
                      <a:pt x="1607663" y="8349736"/>
                      <a:pt x="1605017" y="8351853"/>
                    </a:cubicBezTo>
                    <a:cubicBezTo>
                      <a:pt x="1583891" y="8333750"/>
                      <a:pt x="1573482" y="8335441"/>
                      <a:pt x="1585963" y="8304228"/>
                    </a:cubicBezTo>
                    <a:cubicBezTo>
                      <a:pt x="1587204" y="8301119"/>
                      <a:pt x="1592496" y="8302550"/>
                      <a:pt x="1595485" y="8301051"/>
                    </a:cubicBezTo>
                    <a:cubicBezTo>
                      <a:pt x="1598907" y="8299346"/>
                      <a:pt x="1601839" y="8296821"/>
                      <a:pt x="1605017" y="8294702"/>
                    </a:cubicBezTo>
                    <a:close/>
                    <a:moveTo>
                      <a:pt x="19563763" y="8230122"/>
                    </a:moveTo>
                    <a:cubicBezTo>
                      <a:pt x="19576387" y="8230122"/>
                      <a:pt x="19586623" y="8240356"/>
                      <a:pt x="19586623" y="8252981"/>
                    </a:cubicBezTo>
                    <a:cubicBezTo>
                      <a:pt x="19586623" y="8265606"/>
                      <a:pt x="19576387" y="8275842"/>
                      <a:pt x="19563763" y="8275842"/>
                    </a:cubicBezTo>
                    <a:cubicBezTo>
                      <a:pt x="19551139" y="8275842"/>
                      <a:pt x="19540903" y="8265606"/>
                      <a:pt x="19540903" y="8252981"/>
                    </a:cubicBezTo>
                    <a:cubicBezTo>
                      <a:pt x="19540903" y="8240356"/>
                      <a:pt x="19551139" y="8230122"/>
                      <a:pt x="19563763" y="8230122"/>
                    </a:cubicBezTo>
                    <a:close/>
                    <a:moveTo>
                      <a:pt x="1874889" y="8091502"/>
                    </a:moveTo>
                    <a:cubicBezTo>
                      <a:pt x="1880181" y="8092560"/>
                      <a:pt x="1886946" y="8090862"/>
                      <a:pt x="1890765" y="8094678"/>
                    </a:cubicBezTo>
                    <a:cubicBezTo>
                      <a:pt x="1895498" y="8099410"/>
                      <a:pt x="1897108" y="8113727"/>
                      <a:pt x="1897108" y="8113727"/>
                    </a:cubicBezTo>
                    <a:cubicBezTo>
                      <a:pt x="1896049" y="8123253"/>
                      <a:pt x="1895512" y="8132849"/>
                      <a:pt x="1893932" y="8142304"/>
                    </a:cubicBezTo>
                    <a:cubicBezTo>
                      <a:pt x="1893384" y="8145602"/>
                      <a:pt x="1893481" y="8149883"/>
                      <a:pt x="1890765" y="8151828"/>
                    </a:cubicBezTo>
                    <a:cubicBezTo>
                      <a:pt x="1880931" y="8158845"/>
                      <a:pt x="1872243" y="8157118"/>
                      <a:pt x="1868533" y="8158178"/>
                    </a:cubicBezTo>
                    <a:cubicBezTo>
                      <a:pt x="1859012" y="8156060"/>
                      <a:pt x="1845073" y="8160137"/>
                      <a:pt x="1839958" y="8151828"/>
                    </a:cubicBezTo>
                    <a:cubicBezTo>
                      <a:pt x="1833834" y="8141872"/>
                      <a:pt x="1841486" y="8128475"/>
                      <a:pt x="1843136" y="8116902"/>
                    </a:cubicBezTo>
                    <a:cubicBezTo>
                      <a:pt x="1843613" y="8113588"/>
                      <a:pt x="1843941" y="8109745"/>
                      <a:pt x="1846314" y="8107378"/>
                    </a:cubicBezTo>
                    <a:cubicBezTo>
                      <a:pt x="1857226" y="8096460"/>
                      <a:pt x="1862905" y="8095495"/>
                      <a:pt x="1874889" y="8091502"/>
                    </a:cubicBezTo>
                    <a:close/>
                    <a:moveTo>
                      <a:pt x="2084433" y="8091501"/>
                    </a:moveTo>
                    <a:cubicBezTo>
                      <a:pt x="2093955" y="8092559"/>
                      <a:pt x="2103555" y="8093099"/>
                      <a:pt x="2113008" y="8094675"/>
                    </a:cubicBezTo>
                    <a:cubicBezTo>
                      <a:pt x="2116308" y="8095227"/>
                      <a:pt x="2121287" y="8094743"/>
                      <a:pt x="2122530" y="8097851"/>
                    </a:cubicBezTo>
                    <a:cubicBezTo>
                      <a:pt x="2124151" y="8101904"/>
                      <a:pt x="2121778" y="8106921"/>
                      <a:pt x="2119355" y="8110552"/>
                    </a:cubicBezTo>
                    <a:cubicBezTo>
                      <a:pt x="2116254" y="8115207"/>
                      <a:pt x="2105383" y="8118808"/>
                      <a:pt x="2100309" y="8120076"/>
                    </a:cubicBezTo>
                    <a:cubicBezTo>
                      <a:pt x="2099277" y="8120332"/>
                      <a:pt x="2097663" y="8120076"/>
                      <a:pt x="2097132" y="8120076"/>
                    </a:cubicBezTo>
                    <a:cubicBezTo>
                      <a:pt x="2088663" y="8116902"/>
                      <a:pt x="2077684" y="8117355"/>
                      <a:pt x="2071734" y="8110552"/>
                    </a:cubicBezTo>
                    <a:cubicBezTo>
                      <a:pt x="2059622" y="8096709"/>
                      <a:pt x="2079673" y="8093086"/>
                      <a:pt x="2084433" y="8091501"/>
                    </a:cubicBezTo>
                    <a:close/>
                    <a:moveTo>
                      <a:pt x="1711956" y="8033495"/>
                    </a:moveTo>
                    <a:cubicBezTo>
                      <a:pt x="1719113" y="8033669"/>
                      <a:pt x="1723435" y="8036245"/>
                      <a:pt x="1728837" y="8047053"/>
                    </a:cubicBezTo>
                    <a:cubicBezTo>
                      <a:pt x="1730337" y="8050046"/>
                      <a:pt x="1730951" y="8053403"/>
                      <a:pt x="1732015" y="8056576"/>
                    </a:cubicBezTo>
                    <a:cubicBezTo>
                      <a:pt x="1730951" y="8066104"/>
                      <a:pt x="1731865" y="8076060"/>
                      <a:pt x="1728837" y="8085151"/>
                    </a:cubicBezTo>
                    <a:cubicBezTo>
                      <a:pt x="1727418" y="8089413"/>
                      <a:pt x="1723045" y="8092185"/>
                      <a:pt x="1719316" y="8094678"/>
                    </a:cubicBezTo>
                    <a:cubicBezTo>
                      <a:pt x="1716523" y="8096535"/>
                      <a:pt x="1703440" y="8107906"/>
                      <a:pt x="1700262" y="8110553"/>
                    </a:cubicBezTo>
                    <a:cubicBezTo>
                      <a:pt x="1685397" y="8107250"/>
                      <a:pt x="1670255" y="8109253"/>
                      <a:pt x="1662167" y="8094678"/>
                    </a:cubicBezTo>
                    <a:cubicBezTo>
                      <a:pt x="1658907" y="8088825"/>
                      <a:pt x="1655811" y="8075627"/>
                      <a:pt x="1655811" y="8075627"/>
                    </a:cubicBezTo>
                    <a:cubicBezTo>
                      <a:pt x="1658470" y="8049066"/>
                      <a:pt x="1650464" y="8046553"/>
                      <a:pt x="1668509" y="8037529"/>
                    </a:cubicBezTo>
                    <a:cubicBezTo>
                      <a:pt x="1671510" y="8036030"/>
                      <a:pt x="1674865" y="8035410"/>
                      <a:pt x="1678033" y="8034352"/>
                    </a:cubicBezTo>
                    <a:cubicBezTo>
                      <a:pt x="1694806" y="8035549"/>
                      <a:pt x="1704804" y="8033321"/>
                      <a:pt x="1711956" y="8033495"/>
                    </a:cubicBezTo>
                    <a:close/>
                    <a:moveTo>
                      <a:pt x="1820906" y="7948628"/>
                    </a:moveTo>
                    <a:cubicBezTo>
                      <a:pt x="1837680" y="7954219"/>
                      <a:pt x="1844150" y="7952940"/>
                      <a:pt x="1827260" y="7986726"/>
                    </a:cubicBezTo>
                    <a:cubicBezTo>
                      <a:pt x="1825364" y="7990525"/>
                      <a:pt x="1808737" y="7986726"/>
                      <a:pt x="1805032" y="7986726"/>
                    </a:cubicBezTo>
                    <a:cubicBezTo>
                      <a:pt x="1802207" y="7961301"/>
                      <a:pt x="1793584" y="7960704"/>
                      <a:pt x="1811383" y="7951801"/>
                    </a:cubicBezTo>
                    <a:cubicBezTo>
                      <a:pt x="1814375" y="7950305"/>
                      <a:pt x="1817739" y="7949686"/>
                      <a:pt x="1820906" y="7948628"/>
                    </a:cubicBezTo>
                    <a:close/>
                    <a:moveTo>
                      <a:pt x="20679015" y="7510464"/>
                    </a:moveTo>
                    <a:cubicBezTo>
                      <a:pt x="20680603" y="7515229"/>
                      <a:pt x="20681531" y="7520263"/>
                      <a:pt x="20683777" y="7524752"/>
                    </a:cubicBezTo>
                    <a:cubicBezTo>
                      <a:pt x="20702245" y="7561689"/>
                      <a:pt x="20686091" y="7517410"/>
                      <a:pt x="20698063" y="7553327"/>
                    </a:cubicBezTo>
                    <a:cubicBezTo>
                      <a:pt x="20699275" y="7576342"/>
                      <a:pt x="20686803" y="7632554"/>
                      <a:pt x="20712351" y="7658102"/>
                    </a:cubicBezTo>
                    <a:cubicBezTo>
                      <a:pt x="20716399" y="7662150"/>
                      <a:pt x="20721875" y="7664455"/>
                      <a:pt x="20726639" y="7667628"/>
                    </a:cubicBezTo>
                    <a:cubicBezTo>
                      <a:pt x="20729815" y="7672391"/>
                      <a:pt x="20733839" y="7676684"/>
                      <a:pt x="20736167" y="7681914"/>
                    </a:cubicBezTo>
                    <a:cubicBezTo>
                      <a:pt x="20740243" y="7691091"/>
                      <a:pt x="20740123" y="7702136"/>
                      <a:pt x="20745691" y="7710490"/>
                    </a:cubicBezTo>
                    <a:lnTo>
                      <a:pt x="20755215" y="7724775"/>
                    </a:lnTo>
                    <a:lnTo>
                      <a:pt x="20764739" y="7753353"/>
                    </a:lnTo>
                    <a:lnTo>
                      <a:pt x="20769503" y="7767642"/>
                    </a:lnTo>
                    <a:cubicBezTo>
                      <a:pt x="20767915" y="7780338"/>
                      <a:pt x="20766687" y="7793090"/>
                      <a:pt x="20764739" y="7805740"/>
                    </a:cubicBezTo>
                    <a:cubicBezTo>
                      <a:pt x="20759899" y="7837311"/>
                      <a:pt x="20761975" y="7820190"/>
                      <a:pt x="20755215" y="7843959"/>
                    </a:cubicBezTo>
                    <a:cubicBezTo>
                      <a:pt x="20753419" y="7850253"/>
                      <a:pt x="20752335" y="7856738"/>
                      <a:pt x="20750451" y="7863007"/>
                    </a:cubicBezTo>
                    <a:cubicBezTo>
                      <a:pt x="20747567" y="7872626"/>
                      <a:pt x="20744103" y="7882058"/>
                      <a:pt x="20740927" y="7891585"/>
                    </a:cubicBezTo>
                    <a:lnTo>
                      <a:pt x="20736167" y="7905870"/>
                    </a:lnTo>
                    <a:cubicBezTo>
                      <a:pt x="20734579" y="7916983"/>
                      <a:pt x="20732335" y="7928021"/>
                      <a:pt x="20731403" y="7939208"/>
                    </a:cubicBezTo>
                    <a:cubicBezTo>
                      <a:pt x="20729155" y="7966150"/>
                      <a:pt x="20732207" y="7993716"/>
                      <a:pt x="20726639" y="8020171"/>
                    </a:cubicBezTo>
                    <a:cubicBezTo>
                      <a:pt x="20725461" y="8025771"/>
                      <a:pt x="20717583" y="8027371"/>
                      <a:pt x="20712351" y="8029696"/>
                    </a:cubicBezTo>
                    <a:cubicBezTo>
                      <a:pt x="20703179" y="8033772"/>
                      <a:pt x="20693303" y="8036048"/>
                      <a:pt x="20683777" y="8039220"/>
                    </a:cubicBezTo>
                    <a:lnTo>
                      <a:pt x="20669491" y="8043983"/>
                    </a:lnTo>
                    <a:lnTo>
                      <a:pt x="20655203" y="8048746"/>
                    </a:lnTo>
                    <a:lnTo>
                      <a:pt x="20640915" y="8053510"/>
                    </a:lnTo>
                    <a:cubicBezTo>
                      <a:pt x="20636151" y="8058271"/>
                      <a:pt x="20629899" y="8061908"/>
                      <a:pt x="20626627" y="8067795"/>
                    </a:cubicBezTo>
                    <a:cubicBezTo>
                      <a:pt x="20621751" y="8076574"/>
                      <a:pt x="20617103" y="8096370"/>
                      <a:pt x="20617103" y="8096370"/>
                    </a:cubicBezTo>
                    <a:cubicBezTo>
                      <a:pt x="20615515" y="8117007"/>
                      <a:pt x="20616155" y="8137940"/>
                      <a:pt x="20612339" y="8158284"/>
                    </a:cubicBezTo>
                    <a:cubicBezTo>
                      <a:pt x="20609751" y="8172080"/>
                      <a:pt x="20597463" y="8174649"/>
                      <a:pt x="20588527" y="8182097"/>
                    </a:cubicBezTo>
                    <a:cubicBezTo>
                      <a:pt x="20577151" y="8191580"/>
                      <a:pt x="20559275" y="8212708"/>
                      <a:pt x="20555191" y="8224959"/>
                    </a:cubicBezTo>
                    <a:lnTo>
                      <a:pt x="20540903" y="8267821"/>
                    </a:lnTo>
                    <a:lnTo>
                      <a:pt x="20536139" y="8282108"/>
                    </a:lnTo>
                    <a:cubicBezTo>
                      <a:pt x="20537727" y="8297985"/>
                      <a:pt x="20537315" y="8314188"/>
                      <a:pt x="20540903" y="8329733"/>
                    </a:cubicBezTo>
                    <a:cubicBezTo>
                      <a:pt x="20542187" y="8335311"/>
                      <a:pt x="20550267" y="8338298"/>
                      <a:pt x="20550427" y="8344022"/>
                    </a:cubicBezTo>
                    <a:cubicBezTo>
                      <a:pt x="20551883" y="8396410"/>
                      <a:pt x="20550015" y="8448951"/>
                      <a:pt x="20545667" y="8501184"/>
                    </a:cubicBezTo>
                    <a:cubicBezTo>
                      <a:pt x="20545191" y="8506886"/>
                      <a:pt x="20540611" y="8511894"/>
                      <a:pt x="20536139" y="8515470"/>
                    </a:cubicBezTo>
                    <a:cubicBezTo>
                      <a:pt x="20532219" y="8518606"/>
                      <a:pt x="20526615" y="8518644"/>
                      <a:pt x="20521851" y="8520233"/>
                    </a:cubicBezTo>
                    <a:cubicBezTo>
                      <a:pt x="20512327" y="8518644"/>
                      <a:pt x="20501661" y="8520262"/>
                      <a:pt x="20493279" y="8515470"/>
                    </a:cubicBezTo>
                    <a:cubicBezTo>
                      <a:pt x="20488919" y="8512980"/>
                      <a:pt x="20489895" y="8506009"/>
                      <a:pt x="20488515" y="8501184"/>
                    </a:cubicBezTo>
                    <a:cubicBezTo>
                      <a:pt x="20486719" y="8494888"/>
                      <a:pt x="20485339" y="8488484"/>
                      <a:pt x="20483755" y="8482134"/>
                    </a:cubicBezTo>
                    <a:cubicBezTo>
                      <a:pt x="20477403" y="8483719"/>
                      <a:pt x="20469627" y="8482585"/>
                      <a:pt x="20464703" y="8486895"/>
                    </a:cubicBezTo>
                    <a:cubicBezTo>
                      <a:pt x="20456087" y="8494433"/>
                      <a:pt x="20445651" y="8515470"/>
                      <a:pt x="20445651" y="8515470"/>
                    </a:cubicBezTo>
                    <a:cubicBezTo>
                      <a:pt x="20441951" y="8526565"/>
                      <a:pt x="20430927" y="8568002"/>
                      <a:pt x="20417079" y="8572621"/>
                    </a:cubicBezTo>
                    <a:lnTo>
                      <a:pt x="20402791" y="8577384"/>
                    </a:lnTo>
                    <a:cubicBezTo>
                      <a:pt x="20399655" y="8586793"/>
                      <a:pt x="20396895" y="8599244"/>
                      <a:pt x="20388503" y="8605960"/>
                    </a:cubicBezTo>
                    <a:cubicBezTo>
                      <a:pt x="20384583" y="8609093"/>
                      <a:pt x="20378979" y="8609133"/>
                      <a:pt x="20374215" y="8610719"/>
                    </a:cubicBezTo>
                    <a:cubicBezTo>
                      <a:pt x="20362775" y="8607861"/>
                      <a:pt x="20349099" y="8606711"/>
                      <a:pt x="20340879" y="8596432"/>
                    </a:cubicBezTo>
                    <a:cubicBezTo>
                      <a:pt x="20337743" y="8592514"/>
                      <a:pt x="20339667" y="8585695"/>
                      <a:pt x="20336115" y="8582146"/>
                    </a:cubicBezTo>
                    <a:cubicBezTo>
                      <a:pt x="20332567" y="8578594"/>
                      <a:pt x="20326751" y="8578367"/>
                      <a:pt x="20321827" y="8577384"/>
                    </a:cubicBezTo>
                    <a:cubicBezTo>
                      <a:pt x="20310821" y="8575181"/>
                      <a:pt x="20299603" y="8574208"/>
                      <a:pt x="20288491" y="8572621"/>
                    </a:cubicBezTo>
                    <a:cubicBezTo>
                      <a:pt x="20278967" y="8574208"/>
                      <a:pt x="20269283" y="8575040"/>
                      <a:pt x="20259915" y="8577384"/>
                    </a:cubicBezTo>
                    <a:cubicBezTo>
                      <a:pt x="20250175" y="8579818"/>
                      <a:pt x="20231343" y="8586908"/>
                      <a:pt x="20231343" y="8586908"/>
                    </a:cubicBezTo>
                    <a:cubicBezTo>
                      <a:pt x="20226579" y="8583732"/>
                      <a:pt x="20221099" y="8581429"/>
                      <a:pt x="20217051" y="8577384"/>
                    </a:cubicBezTo>
                    <a:cubicBezTo>
                      <a:pt x="20213005" y="8573336"/>
                      <a:pt x="20211999" y="8566671"/>
                      <a:pt x="20207527" y="8563094"/>
                    </a:cubicBezTo>
                    <a:cubicBezTo>
                      <a:pt x="20203607" y="8559959"/>
                      <a:pt x="20198003" y="8559922"/>
                      <a:pt x="20193239" y="8558334"/>
                    </a:cubicBezTo>
                    <a:cubicBezTo>
                      <a:pt x="20190067" y="8553572"/>
                      <a:pt x="20188023" y="8547813"/>
                      <a:pt x="20183715" y="8544045"/>
                    </a:cubicBezTo>
                    <a:cubicBezTo>
                      <a:pt x="20161035" y="8524198"/>
                      <a:pt x="20159763" y="8526149"/>
                      <a:pt x="20136091" y="8520233"/>
                    </a:cubicBezTo>
                    <a:cubicBezTo>
                      <a:pt x="20126567" y="8521820"/>
                      <a:pt x="20115899" y="8520204"/>
                      <a:pt x="20107515" y="8524995"/>
                    </a:cubicBezTo>
                    <a:cubicBezTo>
                      <a:pt x="20103155" y="8527485"/>
                      <a:pt x="20104999" y="8534794"/>
                      <a:pt x="20102751" y="8539282"/>
                    </a:cubicBezTo>
                    <a:cubicBezTo>
                      <a:pt x="20100195" y="8544402"/>
                      <a:pt x="20096403" y="8548807"/>
                      <a:pt x="20093227" y="8553572"/>
                    </a:cubicBezTo>
                    <a:cubicBezTo>
                      <a:pt x="20094815" y="8561507"/>
                      <a:pt x="20095863" y="8569573"/>
                      <a:pt x="20097991" y="8577384"/>
                    </a:cubicBezTo>
                    <a:cubicBezTo>
                      <a:pt x="20100633" y="8587069"/>
                      <a:pt x="20107515" y="8605960"/>
                      <a:pt x="20107515" y="8605960"/>
                    </a:cubicBezTo>
                    <a:cubicBezTo>
                      <a:pt x="20105927" y="8612308"/>
                      <a:pt x="20106839" y="8619897"/>
                      <a:pt x="20102751" y="8625010"/>
                    </a:cubicBezTo>
                    <a:cubicBezTo>
                      <a:pt x="20099615" y="8628928"/>
                      <a:pt x="20093447" y="8629148"/>
                      <a:pt x="20088467" y="8629769"/>
                    </a:cubicBezTo>
                    <a:cubicBezTo>
                      <a:pt x="20067927" y="8632338"/>
                      <a:pt x="20047191" y="8632946"/>
                      <a:pt x="20026551" y="8634532"/>
                    </a:cubicBezTo>
                    <a:cubicBezTo>
                      <a:pt x="20021791" y="8637708"/>
                      <a:pt x="20016035" y="8639751"/>
                      <a:pt x="20012267" y="8644058"/>
                    </a:cubicBezTo>
                    <a:cubicBezTo>
                      <a:pt x="19994631" y="8664213"/>
                      <a:pt x="19994995" y="8667297"/>
                      <a:pt x="19988451" y="8686919"/>
                    </a:cubicBezTo>
                    <a:cubicBezTo>
                      <a:pt x="19986867" y="8699619"/>
                      <a:pt x="19990139" y="8713964"/>
                      <a:pt x="19983691" y="8725021"/>
                    </a:cubicBezTo>
                    <a:cubicBezTo>
                      <a:pt x="19971323" y="8746218"/>
                      <a:pt x="19957035" y="8740729"/>
                      <a:pt x="19940827" y="8748833"/>
                    </a:cubicBezTo>
                    <a:cubicBezTo>
                      <a:pt x="19903907" y="8767294"/>
                      <a:pt x="19948159" y="8751152"/>
                      <a:pt x="19912251" y="8763122"/>
                    </a:cubicBezTo>
                    <a:cubicBezTo>
                      <a:pt x="19909079" y="8758357"/>
                      <a:pt x="19905287" y="8753952"/>
                      <a:pt x="19902727" y="8748833"/>
                    </a:cubicBezTo>
                    <a:cubicBezTo>
                      <a:pt x="19900483" y="8744342"/>
                      <a:pt x="19898259" y="8739558"/>
                      <a:pt x="19897963" y="8734545"/>
                    </a:cubicBezTo>
                    <a:cubicBezTo>
                      <a:pt x="19895075" y="8685391"/>
                      <a:pt x="19898955" y="8635810"/>
                      <a:pt x="19893203" y="8586908"/>
                    </a:cubicBezTo>
                    <a:cubicBezTo>
                      <a:pt x="19892415" y="8580219"/>
                      <a:pt x="19884763" y="8575963"/>
                      <a:pt x="19878915" y="8572621"/>
                    </a:cubicBezTo>
                    <a:cubicBezTo>
                      <a:pt x="19873231" y="8569372"/>
                      <a:pt x="19866159" y="8569657"/>
                      <a:pt x="19859867" y="8567858"/>
                    </a:cubicBezTo>
                    <a:cubicBezTo>
                      <a:pt x="19826611" y="8558357"/>
                      <a:pt x="19869141" y="8566461"/>
                      <a:pt x="19812239" y="8558334"/>
                    </a:cubicBezTo>
                    <a:cubicBezTo>
                      <a:pt x="19796367" y="8559922"/>
                      <a:pt x="19780295" y="8560155"/>
                      <a:pt x="19764615" y="8563094"/>
                    </a:cubicBezTo>
                    <a:cubicBezTo>
                      <a:pt x="19754747" y="8564945"/>
                      <a:pt x="19745567" y="8569446"/>
                      <a:pt x="19736039" y="8572621"/>
                    </a:cubicBezTo>
                    <a:lnTo>
                      <a:pt x="19707463" y="8582146"/>
                    </a:lnTo>
                    <a:lnTo>
                      <a:pt x="19678891" y="8591670"/>
                    </a:lnTo>
                    <a:cubicBezTo>
                      <a:pt x="19674127" y="8593258"/>
                      <a:pt x="19668779" y="8593647"/>
                      <a:pt x="19664603" y="8596432"/>
                    </a:cubicBezTo>
                    <a:cubicBezTo>
                      <a:pt x="19646139" y="8608744"/>
                      <a:pt x="19655747" y="8604148"/>
                      <a:pt x="19636027" y="8610719"/>
                    </a:cubicBezTo>
                    <a:cubicBezTo>
                      <a:pt x="19595083" y="8638015"/>
                      <a:pt x="19646887" y="8605291"/>
                      <a:pt x="19607451" y="8625010"/>
                    </a:cubicBezTo>
                    <a:cubicBezTo>
                      <a:pt x="19602335" y="8627568"/>
                      <a:pt x="19598395" y="8632208"/>
                      <a:pt x="19593163" y="8634532"/>
                    </a:cubicBezTo>
                    <a:cubicBezTo>
                      <a:pt x="19583991" y="8638612"/>
                      <a:pt x="19572943" y="8638488"/>
                      <a:pt x="19564591" y="8644058"/>
                    </a:cubicBezTo>
                    <a:lnTo>
                      <a:pt x="19521727" y="8672633"/>
                    </a:lnTo>
                    <a:lnTo>
                      <a:pt x="19493151" y="8691684"/>
                    </a:lnTo>
                    <a:lnTo>
                      <a:pt x="19478865" y="8696444"/>
                    </a:lnTo>
                    <a:cubicBezTo>
                      <a:pt x="19455051" y="8694857"/>
                      <a:pt x="19431147" y="8694320"/>
                      <a:pt x="19407427" y="8691684"/>
                    </a:cubicBezTo>
                    <a:cubicBezTo>
                      <a:pt x="19402439" y="8691130"/>
                      <a:pt x="19397527" y="8689358"/>
                      <a:pt x="19393139" y="8686919"/>
                    </a:cubicBezTo>
                    <a:cubicBezTo>
                      <a:pt x="19360239" y="8668643"/>
                      <a:pt x="19369327" y="8678982"/>
                      <a:pt x="19364565" y="8677395"/>
                    </a:cubicBezTo>
                    <a:cubicBezTo>
                      <a:pt x="19369327" y="8663108"/>
                      <a:pt x="19373059" y="8648434"/>
                      <a:pt x="19378851" y="8634532"/>
                    </a:cubicBezTo>
                    <a:cubicBezTo>
                      <a:pt x="19386483" y="8616215"/>
                      <a:pt x="19400099" y="8612430"/>
                      <a:pt x="19416951" y="8601195"/>
                    </a:cubicBezTo>
                    <a:cubicBezTo>
                      <a:pt x="19435415" y="8588886"/>
                      <a:pt x="19425811" y="8593482"/>
                      <a:pt x="19445527" y="8586908"/>
                    </a:cubicBezTo>
                    <a:cubicBezTo>
                      <a:pt x="19478279" y="8565073"/>
                      <a:pt x="19463241" y="8571477"/>
                      <a:pt x="19488391" y="8563094"/>
                    </a:cubicBezTo>
                    <a:cubicBezTo>
                      <a:pt x="19491563" y="8558334"/>
                      <a:pt x="19493447" y="8552384"/>
                      <a:pt x="19497915" y="8548807"/>
                    </a:cubicBezTo>
                    <a:cubicBezTo>
                      <a:pt x="19501835" y="8545672"/>
                      <a:pt x="19508651" y="8547596"/>
                      <a:pt x="19512203" y="8544045"/>
                    </a:cubicBezTo>
                    <a:cubicBezTo>
                      <a:pt x="19515751" y="8540496"/>
                      <a:pt x="19514719" y="8534248"/>
                      <a:pt x="19516967" y="8529757"/>
                    </a:cubicBezTo>
                    <a:cubicBezTo>
                      <a:pt x="19519527" y="8524637"/>
                      <a:pt x="19522827" y="8519866"/>
                      <a:pt x="19526491" y="8515470"/>
                    </a:cubicBezTo>
                    <a:cubicBezTo>
                      <a:pt x="19530803" y="8510295"/>
                      <a:pt x="19536467" y="8506356"/>
                      <a:pt x="19540779" y="8501184"/>
                    </a:cubicBezTo>
                    <a:cubicBezTo>
                      <a:pt x="19573923" y="8461409"/>
                      <a:pt x="19522859" y="8514336"/>
                      <a:pt x="19564591" y="8472607"/>
                    </a:cubicBezTo>
                    <a:cubicBezTo>
                      <a:pt x="19567987" y="8462415"/>
                      <a:pt x="19570187" y="8451637"/>
                      <a:pt x="19578875" y="8444033"/>
                    </a:cubicBezTo>
                    <a:cubicBezTo>
                      <a:pt x="19587491" y="8436495"/>
                      <a:pt x="19599355" y="8433077"/>
                      <a:pt x="19607451" y="8424984"/>
                    </a:cubicBezTo>
                    <a:cubicBezTo>
                      <a:pt x="19612215" y="8420219"/>
                      <a:pt x="19615851" y="8413966"/>
                      <a:pt x="19621739" y="8410695"/>
                    </a:cubicBezTo>
                    <a:cubicBezTo>
                      <a:pt x="19630519" y="8405818"/>
                      <a:pt x="19650315" y="8401169"/>
                      <a:pt x="19650315" y="8401169"/>
                    </a:cubicBezTo>
                    <a:cubicBezTo>
                      <a:pt x="19672539" y="8402760"/>
                      <a:pt x="19694831" y="8403599"/>
                      <a:pt x="19716991" y="8405932"/>
                    </a:cubicBezTo>
                    <a:cubicBezTo>
                      <a:pt x="19725039" y="8406780"/>
                      <a:pt x="19732839" y="8409246"/>
                      <a:pt x="19740803" y="8410695"/>
                    </a:cubicBezTo>
                    <a:cubicBezTo>
                      <a:pt x="19750303" y="8412422"/>
                      <a:pt x="19759875" y="8413731"/>
                      <a:pt x="19769379" y="8415460"/>
                    </a:cubicBezTo>
                    <a:cubicBezTo>
                      <a:pt x="19777343" y="8416906"/>
                      <a:pt x="19785207" y="8418889"/>
                      <a:pt x="19793191" y="8420219"/>
                    </a:cubicBezTo>
                    <a:cubicBezTo>
                      <a:pt x="19804263" y="8422066"/>
                      <a:pt x="19815415" y="8423396"/>
                      <a:pt x="19826527" y="8424984"/>
                    </a:cubicBezTo>
                    <a:cubicBezTo>
                      <a:pt x="19912143" y="8417848"/>
                      <a:pt x="19857619" y="8425481"/>
                      <a:pt x="19902727" y="8415460"/>
                    </a:cubicBezTo>
                    <a:cubicBezTo>
                      <a:pt x="19910631" y="8413703"/>
                      <a:pt x="19918731" y="8412825"/>
                      <a:pt x="19926539" y="8410695"/>
                    </a:cubicBezTo>
                    <a:cubicBezTo>
                      <a:pt x="19936227" y="8408052"/>
                      <a:pt x="19955115" y="8401169"/>
                      <a:pt x="19955115" y="8401169"/>
                    </a:cubicBezTo>
                    <a:cubicBezTo>
                      <a:pt x="19964643" y="8391644"/>
                      <a:pt x="19976219" y="8383803"/>
                      <a:pt x="19983691" y="8372597"/>
                    </a:cubicBezTo>
                    <a:cubicBezTo>
                      <a:pt x="19996391" y="8353546"/>
                      <a:pt x="19988455" y="8361482"/>
                      <a:pt x="20007503" y="8348784"/>
                    </a:cubicBezTo>
                    <a:cubicBezTo>
                      <a:pt x="20010679" y="8344022"/>
                      <a:pt x="20012979" y="8338542"/>
                      <a:pt x="20017027" y="8334495"/>
                    </a:cubicBezTo>
                    <a:cubicBezTo>
                      <a:pt x="20021075" y="8330447"/>
                      <a:pt x="20027739" y="8329440"/>
                      <a:pt x="20031315" y="8324971"/>
                    </a:cubicBezTo>
                    <a:cubicBezTo>
                      <a:pt x="20051167" y="8300154"/>
                      <a:pt x="20007135" y="8314105"/>
                      <a:pt x="20055127" y="8282108"/>
                    </a:cubicBezTo>
                    <a:lnTo>
                      <a:pt x="20083703" y="8263057"/>
                    </a:lnTo>
                    <a:cubicBezTo>
                      <a:pt x="20085291" y="8258298"/>
                      <a:pt x="20086027" y="8253161"/>
                      <a:pt x="20088467" y="8248771"/>
                    </a:cubicBezTo>
                    <a:cubicBezTo>
                      <a:pt x="20094023" y="8238764"/>
                      <a:pt x="20107515" y="8220196"/>
                      <a:pt x="20107515" y="8220196"/>
                    </a:cubicBezTo>
                    <a:cubicBezTo>
                      <a:pt x="20109367" y="8214648"/>
                      <a:pt x="20114879" y="8193929"/>
                      <a:pt x="20121803" y="8191621"/>
                    </a:cubicBezTo>
                    <a:cubicBezTo>
                      <a:pt x="20128011" y="8189551"/>
                      <a:pt x="20134503" y="8194795"/>
                      <a:pt x="20140851" y="8196383"/>
                    </a:cubicBezTo>
                    <a:cubicBezTo>
                      <a:pt x="20142439" y="8201145"/>
                      <a:pt x="20142479" y="8206750"/>
                      <a:pt x="20145615" y="8210672"/>
                    </a:cubicBezTo>
                    <a:cubicBezTo>
                      <a:pt x="20154715" y="8222045"/>
                      <a:pt x="20162687" y="8219206"/>
                      <a:pt x="20174191" y="8224959"/>
                    </a:cubicBezTo>
                    <a:cubicBezTo>
                      <a:pt x="20211113" y="8243420"/>
                      <a:pt x="20166859" y="8227279"/>
                      <a:pt x="20202765" y="8239247"/>
                    </a:cubicBezTo>
                    <a:cubicBezTo>
                      <a:pt x="20213879" y="8237659"/>
                      <a:pt x="20225095" y="8236685"/>
                      <a:pt x="20236103" y="8234483"/>
                    </a:cubicBezTo>
                    <a:cubicBezTo>
                      <a:pt x="20251075" y="8231491"/>
                      <a:pt x="20269419" y="8220218"/>
                      <a:pt x="20278967" y="8210672"/>
                    </a:cubicBezTo>
                    <a:cubicBezTo>
                      <a:pt x="20283727" y="8205908"/>
                      <a:pt x="20289119" y="8201699"/>
                      <a:pt x="20293253" y="8196383"/>
                    </a:cubicBezTo>
                    <a:cubicBezTo>
                      <a:pt x="20300279" y="8187347"/>
                      <a:pt x="20305951" y="8177333"/>
                      <a:pt x="20312303" y="8167809"/>
                    </a:cubicBezTo>
                    <a:cubicBezTo>
                      <a:pt x="20315479" y="8163046"/>
                      <a:pt x="20317065" y="8156694"/>
                      <a:pt x="20321827" y="8153523"/>
                    </a:cubicBezTo>
                    <a:lnTo>
                      <a:pt x="20336115" y="8143996"/>
                    </a:lnTo>
                    <a:cubicBezTo>
                      <a:pt x="20361519" y="8105892"/>
                      <a:pt x="20328175" y="8151935"/>
                      <a:pt x="20359927" y="8120183"/>
                    </a:cubicBezTo>
                    <a:cubicBezTo>
                      <a:pt x="20381467" y="8098642"/>
                      <a:pt x="20355927" y="8110404"/>
                      <a:pt x="20383739" y="8101132"/>
                    </a:cubicBezTo>
                    <a:cubicBezTo>
                      <a:pt x="20393011" y="8073320"/>
                      <a:pt x="20381247" y="8098861"/>
                      <a:pt x="20402791" y="8077322"/>
                    </a:cubicBezTo>
                    <a:cubicBezTo>
                      <a:pt x="20406839" y="8073273"/>
                      <a:pt x="20407847" y="8066608"/>
                      <a:pt x="20412315" y="8063034"/>
                    </a:cubicBezTo>
                    <a:cubicBezTo>
                      <a:pt x="20416235" y="8059898"/>
                      <a:pt x="20422111" y="8060516"/>
                      <a:pt x="20426603" y="8058271"/>
                    </a:cubicBezTo>
                    <a:cubicBezTo>
                      <a:pt x="20463523" y="8039810"/>
                      <a:pt x="20419275" y="8055950"/>
                      <a:pt x="20455179" y="8043983"/>
                    </a:cubicBezTo>
                    <a:cubicBezTo>
                      <a:pt x="20482475" y="8003036"/>
                      <a:pt x="20446127" y="8051222"/>
                      <a:pt x="20478991" y="8024935"/>
                    </a:cubicBezTo>
                    <a:cubicBezTo>
                      <a:pt x="20483459" y="8021358"/>
                      <a:pt x="20484207" y="8014414"/>
                      <a:pt x="20488515" y="8010646"/>
                    </a:cubicBezTo>
                    <a:cubicBezTo>
                      <a:pt x="20497131" y="8003106"/>
                      <a:pt x="20517091" y="7991595"/>
                      <a:pt x="20517091" y="7991595"/>
                    </a:cubicBezTo>
                    <a:cubicBezTo>
                      <a:pt x="20518679" y="7986833"/>
                      <a:pt x="20519607" y="7981798"/>
                      <a:pt x="20521851" y="7977309"/>
                    </a:cubicBezTo>
                    <a:cubicBezTo>
                      <a:pt x="20540319" y="7940372"/>
                      <a:pt x="20524167" y="7984650"/>
                      <a:pt x="20536139" y="7948735"/>
                    </a:cubicBezTo>
                    <a:cubicBezTo>
                      <a:pt x="20537727" y="7915395"/>
                      <a:pt x="20540903" y="7882094"/>
                      <a:pt x="20540903" y="7848722"/>
                    </a:cubicBezTo>
                    <a:cubicBezTo>
                      <a:pt x="20540903" y="7826437"/>
                      <a:pt x="20552847" y="7796669"/>
                      <a:pt x="20536139" y="7781929"/>
                    </a:cubicBezTo>
                    <a:cubicBezTo>
                      <a:pt x="20517059" y="7765090"/>
                      <a:pt x="20485339" y="7778753"/>
                      <a:pt x="20459939" y="7777166"/>
                    </a:cubicBezTo>
                    <a:cubicBezTo>
                      <a:pt x="20475379" y="7730842"/>
                      <a:pt x="20457775" y="7758258"/>
                      <a:pt x="20483755" y="7743828"/>
                    </a:cubicBezTo>
                    <a:cubicBezTo>
                      <a:pt x="20493759" y="7738266"/>
                      <a:pt x="20512327" y="7724775"/>
                      <a:pt x="20512327" y="7724775"/>
                    </a:cubicBezTo>
                    <a:cubicBezTo>
                      <a:pt x="20515503" y="7720016"/>
                      <a:pt x="20517383" y="7714065"/>
                      <a:pt x="20521851" y="7710490"/>
                    </a:cubicBezTo>
                    <a:cubicBezTo>
                      <a:pt x="20525771" y="7707353"/>
                      <a:pt x="20533223" y="7709814"/>
                      <a:pt x="20536139" y="7705728"/>
                    </a:cubicBezTo>
                    <a:cubicBezTo>
                      <a:pt x="20541975" y="7697557"/>
                      <a:pt x="20540095" y="7685508"/>
                      <a:pt x="20545667" y="7677154"/>
                    </a:cubicBezTo>
                    <a:lnTo>
                      <a:pt x="20555191" y="7662867"/>
                    </a:lnTo>
                    <a:cubicBezTo>
                      <a:pt x="20553603" y="7635876"/>
                      <a:pt x="20547443" y="7608771"/>
                      <a:pt x="20550427" y="7581902"/>
                    </a:cubicBezTo>
                    <a:cubicBezTo>
                      <a:pt x="20550983" y="7576912"/>
                      <a:pt x="20559763" y="7576315"/>
                      <a:pt x="20564715" y="7577140"/>
                    </a:cubicBezTo>
                    <a:cubicBezTo>
                      <a:pt x="20570363" y="7578082"/>
                      <a:pt x="20574239" y="7583490"/>
                      <a:pt x="20579003" y="7586666"/>
                    </a:cubicBezTo>
                    <a:cubicBezTo>
                      <a:pt x="20580591" y="7591429"/>
                      <a:pt x="20581327" y="7596565"/>
                      <a:pt x="20583767" y="7600953"/>
                    </a:cubicBezTo>
                    <a:cubicBezTo>
                      <a:pt x="20589327" y="7610959"/>
                      <a:pt x="20602815" y="7629527"/>
                      <a:pt x="20602815" y="7629527"/>
                    </a:cubicBezTo>
                    <a:cubicBezTo>
                      <a:pt x="20604403" y="7634290"/>
                      <a:pt x="20604027" y="7640265"/>
                      <a:pt x="20607575" y="7643816"/>
                    </a:cubicBezTo>
                    <a:cubicBezTo>
                      <a:pt x="20617103" y="7653341"/>
                      <a:pt x="20626627" y="7646991"/>
                      <a:pt x="20636151" y="7643816"/>
                    </a:cubicBezTo>
                    <a:cubicBezTo>
                      <a:pt x="20639327" y="7634290"/>
                      <a:pt x="20644963" y="7625257"/>
                      <a:pt x="20645679" y="7615239"/>
                    </a:cubicBezTo>
                    <a:cubicBezTo>
                      <a:pt x="20646431" y="7604720"/>
                      <a:pt x="20644379" y="7555925"/>
                      <a:pt x="20655203" y="7534278"/>
                    </a:cubicBezTo>
                    <a:cubicBezTo>
                      <a:pt x="20657763" y="7529158"/>
                      <a:pt x="20660679" y="7524039"/>
                      <a:pt x="20664727" y="7519991"/>
                    </a:cubicBezTo>
                    <a:cubicBezTo>
                      <a:pt x="20668775" y="7515944"/>
                      <a:pt x="20674251" y="7513641"/>
                      <a:pt x="20679015" y="7510464"/>
                    </a:cubicBezTo>
                    <a:close/>
                    <a:moveTo>
                      <a:pt x="7996271" y="7481892"/>
                    </a:moveTo>
                    <a:cubicBezTo>
                      <a:pt x="8128031" y="7486771"/>
                      <a:pt x="8081966" y="7486654"/>
                      <a:pt x="8134383" y="7486654"/>
                    </a:cubicBezTo>
                    <a:lnTo>
                      <a:pt x="8158196" y="7510464"/>
                    </a:lnTo>
                    <a:cubicBezTo>
                      <a:pt x="8150258" y="7521579"/>
                      <a:pt x="8144039" y="7534147"/>
                      <a:pt x="8134383" y="7543802"/>
                    </a:cubicBezTo>
                    <a:cubicBezTo>
                      <a:pt x="8130833" y="7547352"/>
                      <a:pt x="8124710" y="7546587"/>
                      <a:pt x="8120096" y="7548566"/>
                    </a:cubicBezTo>
                    <a:cubicBezTo>
                      <a:pt x="8113571" y="7551360"/>
                      <a:pt x="8107210" y="7554568"/>
                      <a:pt x="8101046" y="7558091"/>
                    </a:cubicBezTo>
                    <a:cubicBezTo>
                      <a:pt x="8096076" y="7560930"/>
                      <a:pt x="8091989" y="7565290"/>
                      <a:pt x="8086758" y="7567617"/>
                    </a:cubicBezTo>
                    <a:cubicBezTo>
                      <a:pt x="8077583" y="7571692"/>
                      <a:pt x="8067708" y="7573967"/>
                      <a:pt x="8058183" y="7577140"/>
                    </a:cubicBezTo>
                    <a:lnTo>
                      <a:pt x="8015321" y="7591429"/>
                    </a:lnTo>
                    <a:lnTo>
                      <a:pt x="8001033" y="7591429"/>
                    </a:lnTo>
                    <a:cubicBezTo>
                      <a:pt x="7977093" y="7594089"/>
                      <a:pt x="7944263" y="7601104"/>
                      <a:pt x="7920071" y="7591429"/>
                    </a:cubicBezTo>
                    <a:cubicBezTo>
                      <a:pt x="7914757" y="7589302"/>
                      <a:pt x="7913721" y="7581902"/>
                      <a:pt x="7910546" y="7577140"/>
                    </a:cubicBezTo>
                    <a:cubicBezTo>
                      <a:pt x="7912133" y="7561266"/>
                      <a:pt x="7912882" y="7545285"/>
                      <a:pt x="7915308" y="7529515"/>
                    </a:cubicBezTo>
                    <a:cubicBezTo>
                      <a:pt x="7916071" y="7524554"/>
                      <a:pt x="7916935" y="7519146"/>
                      <a:pt x="7920071" y="7515229"/>
                    </a:cubicBezTo>
                    <a:cubicBezTo>
                      <a:pt x="7928031" y="7505278"/>
                      <a:pt x="7938141" y="7505442"/>
                      <a:pt x="7948646" y="7500940"/>
                    </a:cubicBezTo>
                    <a:cubicBezTo>
                      <a:pt x="7955172" y="7498144"/>
                      <a:pt x="7961104" y="7494054"/>
                      <a:pt x="7967696" y="7491414"/>
                    </a:cubicBezTo>
                    <a:cubicBezTo>
                      <a:pt x="7977018" y="7487684"/>
                      <a:pt x="7996271" y="7481892"/>
                      <a:pt x="7996271" y="7481892"/>
                    </a:cubicBezTo>
                    <a:close/>
                    <a:moveTo>
                      <a:pt x="6972334" y="7315201"/>
                    </a:moveTo>
                    <a:cubicBezTo>
                      <a:pt x="6977286" y="7314378"/>
                      <a:pt x="6981795" y="7318586"/>
                      <a:pt x="6986622" y="7319965"/>
                    </a:cubicBezTo>
                    <a:cubicBezTo>
                      <a:pt x="6992916" y="7321765"/>
                      <a:pt x="6999322" y="7323140"/>
                      <a:pt x="7005672" y="7324729"/>
                    </a:cubicBezTo>
                    <a:cubicBezTo>
                      <a:pt x="7010434" y="7327902"/>
                      <a:pt x="7014729" y="7331929"/>
                      <a:pt x="7019958" y="7334252"/>
                    </a:cubicBezTo>
                    <a:cubicBezTo>
                      <a:pt x="7034815" y="7340857"/>
                      <a:pt x="7072874" y="7350551"/>
                      <a:pt x="7086634" y="7353303"/>
                    </a:cubicBezTo>
                    <a:cubicBezTo>
                      <a:pt x="7094572" y="7354890"/>
                      <a:pt x="7102594" y="7356103"/>
                      <a:pt x="7110447" y="7358066"/>
                    </a:cubicBezTo>
                    <a:cubicBezTo>
                      <a:pt x="7115317" y="7359285"/>
                      <a:pt x="7119972" y="7361242"/>
                      <a:pt x="7124734" y="7362827"/>
                    </a:cubicBezTo>
                    <a:cubicBezTo>
                      <a:pt x="7129497" y="7366002"/>
                      <a:pt x="7134975" y="7368305"/>
                      <a:pt x="7139022" y="7372352"/>
                    </a:cubicBezTo>
                    <a:cubicBezTo>
                      <a:pt x="7170775" y="7404106"/>
                      <a:pt x="7124732" y="7370764"/>
                      <a:pt x="7162834" y="7396165"/>
                    </a:cubicBezTo>
                    <a:lnTo>
                      <a:pt x="7172359" y="7424740"/>
                    </a:lnTo>
                    <a:lnTo>
                      <a:pt x="7177122" y="7439027"/>
                    </a:lnTo>
                    <a:cubicBezTo>
                      <a:pt x="7172571" y="7466332"/>
                      <a:pt x="7180981" y="7467783"/>
                      <a:pt x="7158072" y="7472366"/>
                    </a:cubicBezTo>
                    <a:cubicBezTo>
                      <a:pt x="7154959" y="7472988"/>
                      <a:pt x="7150134" y="7468397"/>
                      <a:pt x="7148547" y="7467603"/>
                    </a:cubicBezTo>
                    <a:cubicBezTo>
                      <a:pt x="7135847" y="7461253"/>
                      <a:pt x="7122912" y="7455353"/>
                      <a:pt x="7110447" y="7448553"/>
                    </a:cubicBezTo>
                    <a:cubicBezTo>
                      <a:pt x="7081433" y="7432727"/>
                      <a:pt x="7110841" y="7443921"/>
                      <a:pt x="7081872" y="7434263"/>
                    </a:cubicBezTo>
                    <a:cubicBezTo>
                      <a:pt x="7032437" y="7401311"/>
                      <a:pt x="7108970" y="7451478"/>
                      <a:pt x="7048533" y="7415216"/>
                    </a:cubicBezTo>
                    <a:cubicBezTo>
                      <a:pt x="7048517" y="7415205"/>
                      <a:pt x="7012824" y="7391408"/>
                      <a:pt x="7005672" y="7386640"/>
                    </a:cubicBezTo>
                    <a:lnTo>
                      <a:pt x="6991383" y="7377116"/>
                    </a:lnTo>
                    <a:lnTo>
                      <a:pt x="6977097" y="7367591"/>
                    </a:lnTo>
                    <a:cubicBezTo>
                      <a:pt x="6973922" y="7362827"/>
                      <a:pt x="6969897" y="7358534"/>
                      <a:pt x="6967572" y="7353303"/>
                    </a:cubicBezTo>
                    <a:cubicBezTo>
                      <a:pt x="6963494" y="7344126"/>
                      <a:pt x="6958047" y="7324729"/>
                      <a:pt x="6958047" y="7324729"/>
                    </a:cubicBezTo>
                    <a:cubicBezTo>
                      <a:pt x="6962809" y="7321552"/>
                      <a:pt x="6966688" y="7316144"/>
                      <a:pt x="6972334" y="7315201"/>
                    </a:cubicBezTo>
                    <a:close/>
                    <a:moveTo>
                      <a:pt x="2190794" y="7291392"/>
                    </a:moveTo>
                    <a:cubicBezTo>
                      <a:pt x="2200315" y="7292978"/>
                      <a:pt x="2210981" y="7291362"/>
                      <a:pt x="2219369" y="7296154"/>
                    </a:cubicBezTo>
                    <a:cubicBezTo>
                      <a:pt x="2230023" y="7302245"/>
                      <a:pt x="2219491" y="7338876"/>
                      <a:pt x="2219369" y="7339016"/>
                    </a:cubicBezTo>
                    <a:cubicBezTo>
                      <a:pt x="2210599" y="7349042"/>
                      <a:pt x="2191585" y="7346955"/>
                      <a:pt x="2186034" y="7348542"/>
                    </a:cubicBezTo>
                    <a:cubicBezTo>
                      <a:pt x="2176503" y="7337427"/>
                      <a:pt x="2164006" y="7328294"/>
                      <a:pt x="2157459" y="7315201"/>
                    </a:cubicBezTo>
                    <a:cubicBezTo>
                      <a:pt x="2155208" y="7310713"/>
                      <a:pt x="2158130" y="7303832"/>
                      <a:pt x="2162220" y="7300914"/>
                    </a:cubicBezTo>
                    <a:cubicBezTo>
                      <a:pt x="2170389" y="7295078"/>
                      <a:pt x="2190794" y="7291392"/>
                      <a:pt x="2190794" y="7291392"/>
                    </a:cubicBezTo>
                    <a:close/>
                    <a:moveTo>
                      <a:pt x="1494919" y="7243241"/>
                    </a:moveTo>
                    <a:cubicBezTo>
                      <a:pt x="1501084" y="7243064"/>
                      <a:pt x="1506649" y="7243858"/>
                      <a:pt x="1509759" y="7248526"/>
                    </a:cubicBezTo>
                    <a:cubicBezTo>
                      <a:pt x="1529454" y="7278074"/>
                      <a:pt x="1504385" y="7285892"/>
                      <a:pt x="1490705" y="7296154"/>
                    </a:cubicBezTo>
                    <a:cubicBezTo>
                      <a:pt x="1488917" y="7297502"/>
                      <a:pt x="1486736" y="7304091"/>
                      <a:pt x="1485944" y="7305677"/>
                    </a:cubicBezTo>
                    <a:cubicBezTo>
                      <a:pt x="1470218" y="7287325"/>
                      <a:pt x="1444480" y="7275003"/>
                      <a:pt x="1462130" y="7248526"/>
                    </a:cubicBezTo>
                    <a:cubicBezTo>
                      <a:pt x="1464914" y="7244352"/>
                      <a:pt x="1471654" y="7245353"/>
                      <a:pt x="1476423" y="7243766"/>
                    </a:cubicBezTo>
                    <a:cubicBezTo>
                      <a:pt x="1481975" y="7244559"/>
                      <a:pt x="1488754" y="7243415"/>
                      <a:pt x="1494919" y="7243241"/>
                    </a:cubicBezTo>
                    <a:close/>
                    <a:moveTo>
                      <a:pt x="2619841" y="7119644"/>
                    </a:moveTo>
                    <a:lnTo>
                      <a:pt x="2624177" y="7124700"/>
                    </a:lnTo>
                    <a:cubicBezTo>
                      <a:pt x="2623385" y="7123909"/>
                      <a:pt x="2617998" y="7120651"/>
                      <a:pt x="2619416" y="7119941"/>
                    </a:cubicBezTo>
                    <a:lnTo>
                      <a:pt x="2619841" y="7119644"/>
                    </a:lnTo>
                    <a:close/>
                    <a:moveTo>
                      <a:pt x="21264799" y="7086604"/>
                    </a:moveTo>
                    <a:cubicBezTo>
                      <a:pt x="21271147" y="7088190"/>
                      <a:pt x="21278739" y="7087278"/>
                      <a:pt x="21283847" y="7091364"/>
                    </a:cubicBezTo>
                    <a:cubicBezTo>
                      <a:pt x="21292947" y="7098642"/>
                      <a:pt x="21286735" y="7124414"/>
                      <a:pt x="21283847" y="7129466"/>
                    </a:cubicBezTo>
                    <a:cubicBezTo>
                      <a:pt x="21281007" y="7134436"/>
                      <a:pt x="21274679" y="7136428"/>
                      <a:pt x="21269563" y="7138991"/>
                    </a:cubicBezTo>
                    <a:cubicBezTo>
                      <a:pt x="21253767" y="7146888"/>
                      <a:pt x="21257655" y="7142957"/>
                      <a:pt x="21255273" y="7143751"/>
                    </a:cubicBezTo>
                    <a:cubicBezTo>
                      <a:pt x="21247337" y="7132639"/>
                      <a:pt x="21236535" y="7123093"/>
                      <a:pt x="21231463" y="7110415"/>
                    </a:cubicBezTo>
                    <a:cubicBezTo>
                      <a:pt x="21229599" y="7105755"/>
                      <a:pt x="21232139" y="7099044"/>
                      <a:pt x="21236223" y="7096127"/>
                    </a:cubicBezTo>
                    <a:cubicBezTo>
                      <a:pt x="21244395" y="7090290"/>
                      <a:pt x="21264799" y="7086604"/>
                      <a:pt x="21264799" y="7086604"/>
                    </a:cubicBezTo>
                    <a:close/>
                    <a:moveTo>
                      <a:pt x="5996017" y="7072317"/>
                    </a:moveTo>
                    <a:cubicBezTo>
                      <a:pt x="5997211" y="7072553"/>
                      <a:pt x="6029237" y="7077933"/>
                      <a:pt x="6034121" y="7081842"/>
                    </a:cubicBezTo>
                    <a:cubicBezTo>
                      <a:pt x="6038586" y="7085415"/>
                      <a:pt x="6040468" y="7091364"/>
                      <a:pt x="6043641" y="7096127"/>
                    </a:cubicBezTo>
                    <a:cubicBezTo>
                      <a:pt x="6038095" y="7129399"/>
                      <a:pt x="6023796" y="7119941"/>
                      <a:pt x="6019827" y="7124700"/>
                    </a:cubicBezTo>
                    <a:cubicBezTo>
                      <a:pt x="6005546" y="7123115"/>
                      <a:pt x="5985945" y="7131166"/>
                      <a:pt x="5976971" y="7119941"/>
                    </a:cubicBezTo>
                    <a:cubicBezTo>
                      <a:pt x="5947863" y="7083558"/>
                      <a:pt x="5980109" y="7077618"/>
                      <a:pt x="5996017" y="7072317"/>
                    </a:cubicBezTo>
                    <a:close/>
                    <a:moveTo>
                      <a:pt x="2600363" y="7072317"/>
                    </a:moveTo>
                    <a:cubicBezTo>
                      <a:pt x="2610878" y="7068375"/>
                      <a:pt x="2622595" y="7075490"/>
                      <a:pt x="2633701" y="7077078"/>
                    </a:cubicBezTo>
                    <a:cubicBezTo>
                      <a:pt x="2635294" y="7081842"/>
                      <a:pt x="2638471" y="7086346"/>
                      <a:pt x="2638471" y="7091364"/>
                    </a:cubicBezTo>
                    <a:cubicBezTo>
                      <a:pt x="2638471" y="7100248"/>
                      <a:pt x="2637290" y="7105600"/>
                      <a:pt x="2634325" y="7109625"/>
                    </a:cubicBezTo>
                    <a:lnTo>
                      <a:pt x="2619841" y="7119644"/>
                    </a:lnTo>
                    <a:lnTo>
                      <a:pt x="2595602" y="7091364"/>
                    </a:lnTo>
                    <a:cubicBezTo>
                      <a:pt x="2592893" y="7085406"/>
                      <a:pt x="2594238" y="7074614"/>
                      <a:pt x="2600363" y="7072317"/>
                    </a:cubicBezTo>
                    <a:close/>
                    <a:moveTo>
                      <a:pt x="2567027" y="6986592"/>
                    </a:moveTo>
                    <a:cubicBezTo>
                      <a:pt x="2575120" y="6986592"/>
                      <a:pt x="2582903" y="6989766"/>
                      <a:pt x="2590843" y="6991353"/>
                    </a:cubicBezTo>
                    <a:cubicBezTo>
                      <a:pt x="2587146" y="7017252"/>
                      <a:pt x="2594462" y="7025146"/>
                      <a:pt x="2571788" y="7034215"/>
                    </a:cubicBezTo>
                    <a:cubicBezTo>
                      <a:pt x="2568842" y="7035396"/>
                      <a:pt x="2559881" y="7034215"/>
                      <a:pt x="2557507" y="7034215"/>
                    </a:cubicBezTo>
                    <a:cubicBezTo>
                      <a:pt x="2555912" y="7019927"/>
                      <a:pt x="2549923" y="7005448"/>
                      <a:pt x="2552739" y="6991353"/>
                    </a:cubicBezTo>
                    <a:cubicBezTo>
                      <a:pt x="2553728" y="6986428"/>
                      <a:pt x="2562007" y="6986592"/>
                      <a:pt x="2567027" y="6986592"/>
                    </a:cubicBezTo>
                    <a:close/>
                    <a:moveTo>
                      <a:pt x="20764739" y="6953251"/>
                    </a:moveTo>
                    <a:cubicBezTo>
                      <a:pt x="20775963" y="6953251"/>
                      <a:pt x="20786963" y="6956427"/>
                      <a:pt x="20798075" y="6958014"/>
                    </a:cubicBezTo>
                    <a:lnTo>
                      <a:pt x="20826651" y="6967542"/>
                    </a:lnTo>
                    <a:lnTo>
                      <a:pt x="20840939" y="6972303"/>
                    </a:lnTo>
                    <a:cubicBezTo>
                      <a:pt x="20863579" y="6987396"/>
                      <a:pt x="20849795" y="6980017"/>
                      <a:pt x="20883799" y="6991353"/>
                    </a:cubicBezTo>
                    <a:lnTo>
                      <a:pt x="20898087" y="6996117"/>
                    </a:lnTo>
                    <a:cubicBezTo>
                      <a:pt x="20899675" y="7000878"/>
                      <a:pt x="20900411" y="7006015"/>
                      <a:pt x="20902851" y="7010404"/>
                    </a:cubicBezTo>
                    <a:cubicBezTo>
                      <a:pt x="20908411" y="7020409"/>
                      <a:pt x="20918279" y="7028118"/>
                      <a:pt x="20921899" y="7038976"/>
                    </a:cubicBezTo>
                    <a:cubicBezTo>
                      <a:pt x="20923491" y="7043740"/>
                      <a:pt x="20925535" y="7048374"/>
                      <a:pt x="20926663" y="7053266"/>
                    </a:cubicBezTo>
                    <a:cubicBezTo>
                      <a:pt x="20930303" y="7069040"/>
                      <a:pt x="20931067" y="7085531"/>
                      <a:pt x="20936187" y="7100892"/>
                    </a:cubicBezTo>
                    <a:cubicBezTo>
                      <a:pt x="20937775" y="7105653"/>
                      <a:pt x="20937815" y="7111257"/>
                      <a:pt x="20940951" y="7115179"/>
                    </a:cubicBezTo>
                    <a:cubicBezTo>
                      <a:pt x="20950047" y="7126549"/>
                      <a:pt x="20958023" y="7123714"/>
                      <a:pt x="20969525" y="7129466"/>
                    </a:cubicBezTo>
                    <a:cubicBezTo>
                      <a:pt x="20974647" y="7132026"/>
                      <a:pt x="20978159" y="7138101"/>
                      <a:pt x="20983815" y="7138991"/>
                    </a:cubicBezTo>
                    <a:cubicBezTo>
                      <a:pt x="21008951" y="7142957"/>
                      <a:pt x="21034613" y="7142166"/>
                      <a:pt x="21060013" y="7143751"/>
                    </a:cubicBezTo>
                    <a:lnTo>
                      <a:pt x="21102875" y="7158041"/>
                    </a:lnTo>
                    <a:lnTo>
                      <a:pt x="21117163" y="7162802"/>
                    </a:lnTo>
                    <a:cubicBezTo>
                      <a:pt x="21121927" y="7161214"/>
                      <a:pt x="21126835" y="7160017"/>
                      <a:pt x="21131451" y="7158041"/>
                    </a:cubicBezTo>
                    <a:cubicBezTo>
                      <a:pt x="21172655" y="7140384"/>
                      <a:pt x="21131275" y="7154923"/>
                      <a:pt x="21164787" y="7143751"/>
                    </a:cubicBezTo>
                    <a:cubicBezTo>
                      <a:pt x="21169551" y="7146928"/>
                      <a:pt x="21177687" y="7147725"/>
                      <a:pt x="21179075" y="7153278"/>
                    </a:cubicBezTo>
                    <a:cubicBezTo>
                      <a:pt x="21181823" y="7164273"/>
                      <a:pt x="21167843" y="7201269"/>
                      <a:pt x="21164787" y="7210428"/>
                    </a:cubicBezTo>
                    <a:lnTo>
                      <a:pt x="21160023" y="7224716"/>
                    </a:lnTo>
                    <a:cubicBezTo>
                      <a:pt x="21161615" y="7229475"/>
                      <a:pt x="21162351" y="7234616"/>
                      <a:pt x="21164787" y="7239003"/>
                    </a:cubicBezTo>
                    <a:cubicBezTo>
                      <a:pt x="21170347" y="7249011"/>
                      <a:pt x="21183839" y="7267577"/>
                      <a:pt x="21183839" y="7267577"/>
                    </a:cubicBezTo>
                    <a:cubicBezTo>
                      <a:pt x="21181447" y="7277136"/>
                      <a:pt x="21179415" y="7294340"/>
                      <a:pt x="21169551" y="7300914"/>
                    </a:cubicBezTo>
                    <a:cubicBezTo>
                      <a:pt x="21164103" y="7304546"/>
                      <a:pt x="21156769" y="7303797"/>
                      <a:pt x="21150499" y="7305677"/>
                    </a:cubicBezTo>
                    <a:cubicBezTo>
                      <a:pt x="21140883" y="7308563"/>
                      <a:pt x="21131451" y="7312029"/>
                      <a:pt x="21121927" y="7315201"/>
                    </a:cubicBezTo>
                    <a:lnTo>
                      <a:pt x="21107639" y="7319965"/>
                    </a:lnTo>
                    <a:lnTo>
                      <a:pt x="21093351" y="7324729"/>
                    </a:lnTo>
                    <a:cubicBezTo>
                      <a:pt x="21088587" y="7327902"/>
                      <a:pt x="21084293" y="7331929"/>
                      <a:pt x="21079063" y="7334252"/>
                    </a:cubicBezTo>
                    <a:cubicBezTo>
                      <a:pt x="21055755" y="7344611"/>
                      <a:pt x="21052747" y="7342148"/>
                      <a:pt x="21031439" y="7348542"/>
                    </a:cubicBezTo>
                    <a:cubicBezTo>
                      <a:pt x="21021821" y="7351425"/>
                      <a:pt x="21012387" y="7354890"/>
                      <a:pt x="21002863" y="7358066"/>
                    </a:cubicBezTo>
                    <a:lnTo>
                      <a:pt x="20988575" y="7362827"/>
                    </a:lnTo>
                    <a:cubicBezTo>
                      <a:pt x="20985399" y="7367591"/>
                      <a:pt x="20983099" y="7373069"/>
                      <a:pt x="20979051" y="7377116"/>
                    </a:cubicBezTo>
                    <a:cubicBezTo>
                      <a:pt x="20950419" y="7405751"/>
                      <a:pt x="20976195" y="7355205"/>
                      <a:pt x="20936187" y="7415216"/>
                    </a:cubicBezTo>
                    <a:cubicBezTo>
                      <a:pt x="20933015" y="7419976"/>
                      <a:pt x="20931519" y="7426470"/>
                      <a:pt x="20926663" y="7429504"/>
                    </a:cubicBezTo>
                    <a:cubicBezTo>
                      <a:pt x="20918151" y="7434824"/>
                      <a:pt x="20898087" y="7439027"/>
                      <a:pt x="20898087" y="7439027"/>
                    </a:cubicBezTo>
                    <a:cubicBezTo>
                      <a:pt x="20888675" y="7435891"/>
                      <a:pt x="20876227" y="7433134"/>
                      <a:pt x="20869515" y="7424740"/>
                    </a:cubicBezTo>
                    <a:cubicBezTo>
                      <a:pt x="20866379" y="7420821"/>
                      <a:pt x="20868303" y="7414003"/>
                      <a:pt x="20864751" y="7410453"/>
                    </a:cubicBezTo>
                    <a:cubicBezTo>
                      <a:pt x="20848375" y="7394077"/>
                      <a:pt x="20839855" y="7392630"/>
                      <a:pt x="20821891" y="7386640"/>
                    </a:cubicBezTo>
                    <a:cubicBezTo>
                      <a:pt x="20817127" y="7383466"/>
                      <a:pt x="20812831" y="7379441"/>
                      <a:pt x="20807601" y="7377116"/>
                    </a:cubicBezTo>
                    <a:cubicBezTo>
                      <a:pt x="20798427" y="7373038"/>
                      <a:pt x="20779023" y="7367591"/>
                      <a:pt x="20779023" y="7367591"/>
                    </a:cubicBezTo>
                    <a:cubicBezTo>
                      <a:pt x="20764739" y="7369178"/>
                      <a:pt x="20749675" y="7367439"/>
                      <a:pt x="20736163" y="7372352"/>
                    </a:cubicBezTo>
                    <a:cubicBezTo>
                      <a:pt x="20730787" y="7374310"/>
                      <a:pt x="20731107" y="7383065"/>
                      <a:pt x="20726639" y="7386640"/>
                    </a:cubicBezTo>
                    <a:cubicBezTo>
                      <a:pt x="20722719" y="7389775"/>
                      <a:pt x="20717115" y="7389817"/>
                      <a:pt x="20712351" y="7391405"/>
                    </a:cubicBezTo>
                    <a:cubicBezTo>
                      <a:pt x="20705999" y="7389817"/>
                      <a:pt x="20699571" y="7388521"/>
                      <a:pt x="20693301" y="7386640"/>
                    </a:cubicBezTo>
                    <a:cubicBezTo>
                      <a:pt x="20683683" y="7383757"/>
                      <a:pt x="20664727" y="7377116"/>
                      <a:pt x="20664727" y="7377116"/>
                    </a:cubicBezTo>
                    <a:cubicBezTo>
                      <a:pt x="20650439" y="7378702"/>
                      <a:pt x="20635211" y="7376538"/>
                      <a:pt x="20621863" y="7381878"/>
                    </a:cubicBezTo>
                    <a:cubicBezTo>
                      <a:pt x="20617203" y="7383743"/>
                      <a:pt x="20618319" y="7391296"/>
                      <a:pt x="20617103" y="7396165"/>
                    </a:cubicBezTo>
                    <a:cubicBezTo>
                      <a:pt x="20615139" y="7404020"/>
                      <a:pt x="20613927" y="7412039"/>
                      <a:pt x="20612339" y="7419976"/>
                    </a:cubicBezTo>
                    <a:cubicBezTo>
                      <a:pt x="20610751" y="7442202"/>
                      <a:pt x="20610179" y="7464524"/>
                      <a:pt x="20607575" y="7486654"/>
                    </a:cubicBezTo>
                    <a:cubicBezTo>
                      <a:pt x="20606989" y="7491640"/>
                      <a:pt x="20604031" y="7496071"/>
                      <a:pt x="20602815" y="7500940"/>
                    </a:cubicBezTo>
                    <a:cubicBezTo>
                      <a:pt x="20600851" y="7508794"/>
                      <a:pt x="20602541" y="7518017"/>
                      <a:pt x="20598051" y="7524752"/>
                    </a:cubicBezTo>
                    <a:cubicBezTo>
                      <a:pt x="20588159" y="7539589"/>
                      <a:pt x="20590115" y="7524752"/>
                      <a:pt x="20588527" y="7524752"/>
                    </a:cubicBezTo>
                    <a:cubicBezTo>
                      <a:pt x="20552767" y="7516805"/>
                      <a:pt x="20548819" y="7526302"/>
                      <a:pt x="20536139" y="7500940"/>
                    </a:cubicBezTo>
                    <a:cubicBezTo>
                      <a:pt x="20533895" y="7496450"/>
                      <a:pt x="20532963" y="7491414"/>
                      <a:pt x="20531375" y="7486654"/>
                    </a:cubicBezTo>
                    <a:cubicBezTo>
                      <a:pt x="20532963" y="7466015"/>
                      <a:pt x="20532911" y="7445186"/>
                      <a:pt x="20536139" y="7424740"/>
                    </a:cubicBezTo>
                    <a:cubicBezTo>
                      <a:pt x="20537703" y="7414824"/>
                      <a:pt x="20542487" y="7405689"/>
                      <a:pt x="20545663" y="7396165"/>
                    </a:cubicBezTo>
                    <a:lnTo>
                      <a:pt x="20550427" y="7381878"/>
                    </a:lnTo>
                    <a:cubicBezTo>
                      <a:pt x="20552015" y="7377116"/>
                      <a:pt x="20552403" y="7371768"/>
                      <a:pt x="20555187" y="7367591"/>
                    </a:cubicBezTo>
                    <a:lnTo>
                      <a:pt x="20574239" y="7339016"/>
                    </a:lnTo>
                    <a:cubicBezTo>
                      <a:pt x="20575827" y="7334252"/>
                      <a:pt x="20576755" y="7329216"/>
                      <a:pt x="20579001" y="7324729"/>
                    </a:cubicBezTo>
                    <a:cubicBezTo>
                      <a:pt x="20597469" y="7287792"/>
                      <a:pt x="20581315" y="7332072"/>
                      <a:pt x="20593291" y="7296154"/>
                    </a:cubicBezTo>
                    <a:cubicBezTo>
                      <a:pt x="20590115" y="7286628"/>
                      <a:pt x="20582343" y="7277516"/>
                      <a:pt x="20583763" y="7267577"/>
                    </a:cubicBezTo>
                    <a:cubicBezTo>
                      <a:pt x="20585351" y="7256467"/>
                      <a:pt x="20583507" y="7244281"/>
                      <a:pt x="20588527" y="7234240"/>
                    </a:cubicBezTo>
                    <a:cubicBezTo>
                      <a:pt x="20590771" y="7229751"/>
                      <a:pt x="20597815" y="7229954"/>
                      <a:pt x="20602815" y="7229475"/>
                    </a:cubicBezTo>
                    <a:cubicBezTo>
                      <a:pt x="20631303" y="7226764"/>
                      <a:pt x="20659963" y="7226304"/>
                      <a:pt x="20688539" y="7224716"/>
                    </a:cubicBezTo>
                    <a:cubicBezTo>
                      <a:pt x="20700507" y="7188806"/>
                      <a:pt x="20684367" y="7233063"/>
                      <a:pt x="20702827" y="7196139"/>
                    </a:cubicBezTo>
                    <a:cubicBezTo>
                      <a:pt x="20716611" y="7168571"/>
                      <a:pt x="20694795" y="7194650"/>
                      <a:pt x="20721875" y="7167569"/>
                    </a:cubicBezTo>
                    <a:cubicBezTo>
                      <a:pt x="20731147" y="7139748"/>
                      <a:pt x="20719383" y="7165296"/>
                      <a:pt x="20740927" y="7143751"/>
                    </a:cubicBezTo>
                    <a:cubicBezTo>
                      <a:pt x="20772671" y="7112006"/>
                      <a:pt x="20726639" y="7145339"/>
                      <a:pt x="20764739" y="7119941"/>
                    </a:cubicBezTo>
                    <a:lnTo>
                      <a:pt x="20774263" y="7091364"/>
                    </a:lnTo>
                    <a:lnTo>
                      <a:pt x="20779023" y="7077078"/>
                    </a:lnTo>
                    <a:cubicBezTo>
                      <a:pt x="20774791" y="7030509"/>
                      <a:pt x="20786227" y="7032278"/>
                      <a:pt x="20759975" y="7010404"/>
                    </a:cubicBezTo>
                    <a:cubicBezTo>
                      <a:pt x="20755579" y="7006736"/>
                      <a:pt x="20750451" y="7004054"/>
                      <a:pt x="20745687" y="7000878"/>
                    </a:cubicBezTo>
                    <a:cubicBezTo>
                      <a:pt x="20747275" y="6986592"/>
                      <a:pt x="20745111" y="6971362"/>
                      <a:pt x="20750451" y="6958014"/>
                    </a:cubicBezTo>
                    <a:cubicBezTo>
                      <a:pt x="20752315" y="6953353"/>
                      <a:pt x="20759719" y="6953251"/>
                      <a:pt x="20764739" y="6953251"/>
                    </a:cubicBezTo>
                    <a:close/>
                    <a:moveTo>
                      <a:pt x="21482157" y="6922986"/>
                    </a:moveTo>
                    <a:cubicBezTo>
                      <a:pt x="21493425" y="6924079"/>
                      <a:pt x="21506059" y="6928114"/>
                      <a:pt x="21521971" y="6929441"/>
                    </a:cubicBezTo>
                    <a:cubicBezTo>
                      <a:pt x="21526735" y="6931028"/>
                      <a:pt x="21532339" y="6931068"/>
                      <a:pt x="21536259" y="6934201"/>
                    </a:cubicBezTo>
                    <a:cubicBezTo>
                      <a:pt x="21544653" y="6940917"/>
                      <a:pt x="21547411" y="6953367"/>
                      <a:pt x="21550547" y="6962776"/>
                    </a:cubicBezTo>
                    <a:cubicBezTo>
                      <a:pt x="21543519" y="6973321"/>
                      <a:pt x="21537735" y="6984018"/>
                      <a:pt x="21526735" y="6991353"/>
                    </a:cubicBezTo>
                    <a:cubicBezTo>
                      <a:pt x="21522559" y="6994138"/>
                      <a:pt x="21516937" y="6993870"/>
                      <a:pt x="21512447" y="6996117"/>
                    </a:cubicBezTo>
                    <a:cubicBezTo>
                      <a:pt x="21507327" y="6998676"/>
                      <a:pt x="21503131" y="7002801"/>
                      <a:pt x="21498159" y="7005640"/>
                    </a:cubicBezTo>
                    <a:cubicBezTo>
                      <a:pt x="21491995" y="7009164"/>
                      <a:pt x="21485275" y="7011645"/>
                      <a:pt x="21479111" y="7015165"/>
                    </a:cubicBezTo>
                    <a:cubicBezTo>
                      <a:pt x="21474143" y="7018009"/>
                      <a:pt x="21470327" y="7023118"/>
                      <a:pt x="21464823" y="7024687"/>
                    </a:cubicBezTo>
                    <a:cubicBezTo>
                      <a:pt x="21458715" y="7026436"/>
                      <a:pt x="21441011" y="7024687"/>
                      <a:pt x="21436247" y="7024687"/>
                    </a:cubicBezTo>
                    <a:cubicBezTo>
                      <a:pt x="21428311" y="7013579"/>
                      <a:pt x="21416755" y="7004308"/>
                      <a:pt x="21412435" y="6991353"/>
                    </a:cubicBezTo>
                    <a:cubicBezTo>
                      <a:pt x="21409583" y="6982793"/>
                      <a:pt x="21418887" y="6959522"/>
                      <a:pt x="21426723" y="6953251"/>
                    </a:cubicBezTo>
                    <a:cubicBezTo>
                      <a:pt x="21430643" y="6950117"/>
                      <a:pt x="21436247" y="6950078"/>
                      <a:pt x="21441011" y="6948491"/>
                    </a:cubicBezTo>
                    <a:cubicBezTo>
                      <a:pt x="21444185" y="6943728"/>
                      <a:pt x="21446487" y="6938249"/>
                      <a:pt x="21450535" y="6934201"/>
                    </a:cubicBezTo>
                    <a:cubicBezTo>
                      <a:pt x="21460987" y="6923752"/>
                      <a:pt x="21470889" y="6921898"/>
                      <a:pt x="21482157" y="6922986"/>
                    </a:cubicBezTo>
                    <a:close/>
                    <a:moveTo>
                      <a:pt x="21717235" y="6762751"/>
                    </a:moveTo>
                    <a:cubicBezTo>
                      <a:pt x="21725267" y="6761749"/>
                      <a:pt x="21733111" y="6765927"/>
                      <a:pt x="21741047" y="6767515"/>
                    </a:cubicBezTo>
                    <a:cubicBezTo>
                      <a:pt x="21745959" y="6782250"/>
                      <a:pt x="21752223" y="6793613"/>
                      <a:pt x="21741047" y="6810377"/>
                    </a:cubicBezTo>
                    <a:cubicBezTo>
                      <a:pt x="21738407" y="6814342"/>
                      <a:pt x="21721203" y="6810377"/>
                      <a:pt x="21717235" y="6810377"/>
                    </a:cubicBezTo>
                    <a:cubicBezTo>
                      <a:pt x="21712471" y="6797678"/>
                      <a:pt x="21702947" y="6785841"/>
                      <a:pt x="21702947" y="6772277"/>
                    </a:cubicBezTo>
                    <a:cubicBezTo>
                      <a:pt x="21702947" y="6766554"/>
                      <a:pt x="21711555" y="6763462"/>
                      <a:pt x="21717235" y="6762751"/>
                    </a:cubicBezTo>
                    <a:close/>
                    <a:moveTo>
                      <a:pt x="6091269" y="6672267"/>
                    </a:moveTo>
                    <a:cubicBezTo>
                      <a:pt x="6107147" y="6673852"/>
                      <a:pt x="6123351" y="6673442"/>
                      <a:pt x="6138891" y="6677028"/>
                    </a:cubicBezTo>
                    <a:cubicBezTo>
                      <a:pt x="6144469" y="6678313"/>
                      <a:pt x="6147949" y="6684228"/>
                      <a:pt x="6153180" y="6686553"/>
                    </a:cubicBezTo>
                    <a:cubicBezTo>
                      <a:pt x="6162359" y="6690631"/>
                      <a:pt x="6172773" y="6691587"/>
                      <a:pt x="6181755" y="6696078"/>
                    </a:cubicBezTo>
                    <a:cubicBezTo>
                      <a:pt x="6188103" y="6699253"/>
                      <a:pt x="6194277" y="6702806"/>
                      <a:pt x="6200810" y="6705604"/>
                    </a:cubicBezTo>
                    <a:cubicBezTo>
                      <a:pt x="6205420" y="6707581"/>
                      <a:pt x="6210602" y="6708121"/>
                      <a:pt x="6215091" y="6710365"/>
                    </a:cubicBezTo>
                    <a:cubicBezTo>
                      <a:pt x="6252012" y="6728828"/>
                      <a:pt x="6207766" y="6712686"/>
                      <a:pt x="6243666" y="6724653"/>
                    </a:cubicBezTo>
                    <a:cubicBezTo>
                      <a:pt x="6250881" y="6729458"/>
                      <a:pt x="6266621" y="6737311"/>
                      <a:pt x="6267480" y="6748466"/>
                    </a:cubicBezTo>
                    <a:cubicBezTo>
                      <a:pt x="6268706" y="6764373"/>
                      <a:pt x="6265657" y="6780408"/>
                      <a:pt x="6262719" y="6796089"/>
                    </a:cubicBezTo>
                    <a:cubicBezTo>
                      <a:pt x="6259704" y="6812168"/>
                      <a:pt x="6254017" y="6826532"/>
                      <a:pt x="6243666" y="6838952"/>
                    </a:cubicBezTo>
                    <a:cubicBezTo>
                      <a:pt x="6239354" y="6844126"/>
                      <a:pt x="6234144" y="6848477"/>
                      <a:pt x="6229385" y="6853241"/>
                    </a:cubicBezTo>
                    <a:cubicBezTo>
                      <a:pt x="6227790" y="6858003"/>
                      <a:pt x="6225142" y="6862539"/>
                      <a:pt x="6224616" y="6867527"/>
                    </a:cubicBezTo>
                    <a:cubicBezTo>
                      <a:pt x="6221952" y="6892838"/>
                      <a:pt x="6225101" y="6918823"/>
                      <a:pt x="6219852" y="6943728"/>
                    </a:cubicBezTo>
                    <a:cubicBezTo>
                      <a:pt x="6218465" y="6950320"/>
                      <a:pt x="6211176" y="6954281"/>
                      <a:pt x="6205569" y="6958014"/>
                    </a:cubicBezTo>
                    <a:cubicBezTo>
                      <a:pt x="6201389" y="6960802"/>
                      <a:pt x="6197631" y="6969923"/>
                      <a:pt x="6196041" y="6972303"/>
                    </a:cubicBezTo>
                    <a:cubicBezTo>
                      <a:pt x="6183342" y="6964366"/>
                      <a:pt x="6170884" y="6956037"/>
                      <a:pt x="6157941" y="6948491"/>
                    </a:cubicBezTo>
                    <a:cubicBezTo>
                      <a:pt x="6151816" y="6944914"/>
                      <a:pt x="6144983" y="6942620"/>
                      <a:pt x="6138891" y="6938963"/>
                    </a:cubicBezTo>
                    <a:cubicBezTo>
                      <a:pt x="6129079" y="6933074"/>
                      <a:pt x="6119844" y="6926265"/>
                      <a:pt x="6110316" y="6919915"/>
                    </a:cubicBezTo>
                    <a:lnTo>
                      <a:pt x="6096030" y="6910391"/>
                    </a:lnTo>
                    <a:cubicBezTo>
                      <a:pt x="6091269" y="6907213"/>
                      <a:pt x="6087171" y="6902675"/>
                      <a:pt x="6081741" y="6900865"/>
                    </a:cubicBezTo>
                    <a:lnTo>
                      <a:pt x="6067455" y="6896103"/>
                    </a:lnTo>
                    <a:cubicBezTo>
                      <a:pt x="6064278" y="6891342"/>
                      <a:pt x="6062396" y="6885392"/>
                      <a:pt x="6057935" y="6881816"/>
                    </a:cubicBezTo>
                    <a:cubicBezTo>
                      <a:pt x="6054007" y="6878679"/>
                      <a:pt x="6047192" y="6880602"/>
                      <a:pt x="6043641" y="6877052"/>
                    </a:cubicBezTo>
                    <a:cubicBezTo>
                      <a:pt x="6040095" y="6873503"/>
                      <a:pt x="6041123" y="6867256"/>
                      <a:pt x="6038880" y="6862767"/>
                    </a:cubicBezTo>
                    <a:cubicBezTo>
                      <a:pt x="6036318" y="6857647"/>
                      <a:pt x="6032530" y="6853241"/>
                      <a:pt x="6029360" y="6848477"/>
                    </a:cubicBezTo>
                    <a:cubicBezTo>
                      <a:pt x="6015517" y="6806970"/>
                      <a:pt x="6021455" y="6830586"/>
                      <a:pt x="6029360" y="6743702"/>
                    </a:cubicBezTo>
                    <a:cubicBezTo>
                      <a:pt x="6029811" y="6738704"/>
                      <a:pt x="6031870" y="6733906"/>
                      <a:pt x="6034121" y="6729413"/>
                    </a:cubicBezTo>
                    <a:cubicBezTo>
                      <a:pt x="6036677" y="6724297"/>
                      <a:pt x="6040468" y="6719891"/>
                      <a:pt x="6043641" y="6715128"/>
                    </a:cubicBezTo>
                    <a:cubicBezTo>
                      <a:pt x="6045228" y="6710365"/>
                      <a:pt x="6045618" y="6705019"/>
                      <a:pt x="6048402" y="6700842"/>
                    </a:cubicBezTo>
                    <a:cubicBezTo>
                      <a:pt x="6053668" y="6692942"/>
                      <a:pt x="6068193" y="6681419"/>
                      <a:pt x="6076977" y="6677028"/>
                    </a:cubicBezTo>
                    <a:cubicBezTo>
                      <a:pt x="6081469" y="6674783"/>
                      <a:pt x="6086510" y="6673852"/>
                      <a:pt x="6091269" y="6672267"/>
                    </a:cubicBezTo>
                    <a:close/>
                    <a:moveTo>
                      <a:pt x="21852295" y="6648747"/>
                    </a:moveTo>
                    <a:cubicBezTo>
                      <a:pt x="21859027" y="6650089"/>
                      <a:pt x="21865967" y="6653716"/>
                      <a:pt x="21869619" y="6657974"/>
                    </a:cubicBezTo>
                    <a:cubicBezTo>
                      <a:pt x="21875905" y="6665309"/>
                      <a:pt x="21871035" y="6679136"/>
                      <a:pt x="21864857" y="6686553"/>
                    </a:cubicBezTo>
                    <a:cubicBezTo>
                      <a:pt x="21860791" y="6691429"/>
                      <a:pt x="21852951" y="6690520"/>
                      <a:pt x="21850571" y="6691317"/>
                    </a:cubicBezTo>
                    <a:cubicBezTo>
                      <a:pt x="21845807" y="6678617"/>
                      <a:pt x="21829567" y="6664992"/>
                      <a:pt x="21836283" y="6653216"/>
                    </a:cubicBezTo>
                    <a:cubicBezTo>
                      <a:pt x="21839063" y="6648343"/>
                      <a:pt x="21845571" y="6647402"/>
                      <a:pt x="21852295" y="6648747"/>
                    </a:cubicBezTo>
                    <a:close/>
                    <a:moveTo>
                      <a:pt x="21955343" y="6515104"/>
                    </a:moveTo>
                    <a:cubicBezTo>
                      <a:pt x="21964863" y="6516692"/>
                      <a:pt x="21975275" y="6515549"/>
                      <a:pt x="21983919" y="6519865"/>
                    </a:cubicBezTo>
                    <a:cubicBezTo>
                      <a:pt x="21991303" y="6523560"/>
                      <a:pt x="21995947" y="6541676"/>
                      <a:pt x="21998205" y="6548440"/>
                    </a:cubicBezTo>
                    <a:cubicBezTo>
                      <a:pt x="21992195" y="6578480"/>
                      <a:pt x="21974391" y="6572253"/>
                      <a:pt x="21969631" y="6577015"/>
                    </a:cubicBezTo>
                    <a:cubicBezTo>
                      <a:pt x="21946429" y="6549952"/>
                      <a:pt x="21933459" y="6554104"/>
                      <a:pt x="21945815" y="6529391"/>
                    </a:cubicBezTo>
                    <a:cubicBezTo>
                      <a:pt x="21948379" y="6524271"/>
                      <a:pt x="21952167" y="6519865"/>
                      <a:pt x="21955343" y="6515104"/>
                    </a:cubicBezTo>
                    <a:close/>
                    <a:moveTo>
                      <a:pt x="22188695" y="6334129"/>
                    </a:moveTo>
                    <a:cubicBezTo>
                      <a:pt x="22194779" y="6331696"/>
                      <a:pt x="22201399" y="6337302"/>
                      <a:pt x="22207751" y="6338890"/>
                    </a:cubicBezTo>
                    <a:cubicBezTo>
                      <a:pt x="22212511" y="6342064"/>
                      <a:pt x="22218463" y="6343947"/>
                      <a:pt x="22222039" y="6348415"/>
                    </a:cubicBezTo>
                    <a:cubicBezTo>
                      <a:pt x="22226799" y="6354369"/>
                      <a:pt x="22229975" y="6371037"/>
                      <a:pt x="22222039" y="6376990"/>
                    </a:cubicBezTo>
                    <a:cubicBezTo>
                      <a:pt x="22218227" y="6379850"/>
                      <a:pt x="22206163" y="6384929"/>
                      <a:pt x="22202991" y="6386517"/>
                    </a:cubicBezTo>
                    <a:cubicBezTo>
                      <a:pt x="22196633" y="6373815"/>
                      <a:pt x="22187671" y="6362113"/>
                      <a:pt x="22183935" y="6348415"/>
                    </a:cubicBezTo>
                    <a:cubicBezTo>
                      <a:pt x="22182619" y="6343573"/>
                      <a:pt x="22184039" y="6335991"/>
                      <a:pt x="22188695" y="6334129"/>
                    </a:cubicBezTo>
                    <a:close/>
                    <a:moveTo>
                      <a:pt x="22261519" y="6218841"/>
                    </a:moveTo>
                    <a:cubicBezTo>
                      <a:pt x="22267227" y="6220756"/>
                      <a:pt x="22273443" y="6223797"/>
                      <a:pt x="22279003" y="6224589"/>
                    </a:cubicBezTo>
                    <a:cubicBezTo>
                      <a:pt x="22291879" y="6243899"/>
                      <a:pt x="22297627" y="6245782"/>
                      <a:pt x="22283771" y="6276978"/>
                    </a:cubicBezTo>
                    <a:cubicBezTo>
                      <a:pt x="22281207" y="6282744"/>
                      <a:pt x="22267895" y="6288885"/>
                      <a:pt x="22264899" y="6291266"/>
                    </a:cubicBezTo>
                    <a:cubicBezTo>
                      <a:pt x="22255223" y="6277720"/>
                      <a:pt x="22219175" y="6243169"/>
                      <a:pt x="22245845" y="6219829"/>
                    </a:cubicBezTo>
                    <a:cubicBezTo>
                      <a:pt x="22250073" y="6216134"/>
                      <a:pt x="22255625" y="6216926"/>
                      <a:pt x="22261519" y="6218841"/>
                    </a:cubicBezTo>
                    <a:close/>
                    <a:moveTo>
                      <a:pt x="5195915" y="6172202"/>
                    </a:moveTo>
                    <a:cubicBezTo>
                      <a:pt x="5203853" y="6173790"/>
                      <a:pt x="5212706" y="6172950"/>
                      <a:pt x="5219729" y="6176965"/>
                    </a:cubicBezTo>
                    <a:cubicBezTo>
                      <a:pt x="5224697" y="6179805"/>
                      <a:pt x="5228966" y="6185535"/>
                      <a:pt x="5229253" y="6191253"/>
                    </a:cubicBezTo>
                    <a:cubicBezTo>
                      <a:pt x="5230587" y="6217881"/>
                      <a:pt x="5245625" y="6269934"/>
                      <a:pt x="5210209" y="6281741"/>
                    </a:cubicBezTo>
                    <a:cubicBezTo>
                      <a:pt x="5205687" y="6283247"/>
                      <a:pt x="5202271" y="6289677"/>
                      <a:pt x="5200678" y="6291266"/>
                    </a:cubicBezTo>
                    <a:cubicBezTo>
                      <a:pt x="5191154" y="6280153"/>
                      <a:pt x="5180503" y="6269919"/>
                      <a:pt x="5172103" y="6257927"/>
                    </a:cubicBezTo>
                    <a:cubicBezTo>
                      <a:pt x="5163099" y="6245059"/>
                      <a:pt x="5168814" y="6228240"/>
                      <a:pt x="5172103" y="6215065"/>
                    </a:cubicBezTo>
                    <a:cubicBezTo>
                      <a:pt x="5179875" y="6183987"/>
                      <a:pt x="5177134" y="6190984"/>
                      <a:pt x="5195915" y="6172202"/>
                    </a:cubicBezTo>
                    <a:close/>
                    <a:moveTo>
                      <a:pt x="5896007" y="6134104"/>
                    </a:moveTo>
                    <a:cubicBezTo>
                      <a:pt x="5908704" y="6135691"/>
                      <a:pt x="5922413" y="6133669"/>
                      <a:pt x="5934102" y="6138864"/>
                    </a:cubicBezTo>
                    <a:cubicBezTo>
                      <a:pt x="5938691" y="6140905"/>
                      <a:pt x="5938867" y="6148132"/>
                      <a:pt x="5938867" y="6153152"/>
                    </a:cubicBezTo>
                    <a:cubicBezTo>
                      <a:pt x="5938867" y="6167081"/>
                      <a:pt x="5937967" y="6223562"/>
                      <a:pt x="5924580" y="6243640"/>
                    </a:cubicBezTo>
                    <a:lnTo>
                      <a:pt x="5915054" y="6257927"/>
                    </a:lnTo>
                    <a:lnTo>
                      <a:pt x="5900766" y="6300792"/>
                    </a:lnTo>
                    <a:cubicBezTo>
                      <a:pt x="5899184" y="6305554"/>
                      <a:pt x="5897220" y="6310206"/>
                      <a:pt x="5896007" y="6315077"/>
                    </a:cubicBezTo>
                    <a:cubicBezTo>
                      <a:pt x="5894417" y="6321428"/>
                      <a:pt x="5894492" y="6328445"/>
                      <a:pt x="5891246" y="6334129"/>
                    </a:cubicBezTo>
                    <a:cubicBezTo>
                      <a:pt x="5887905" y="6339975"/>
                      <a:pt x="5881717" y="6343652"/>
                      <a:pt x="5876952" y="6348415"/>
                    </a:cubicBezTo>
                    <a:cubicBezTo>
                      <a:pt x="5865630" y="6382385"/>
                      <a:pt x="5881685" y="6341315"/>
                      <a:pt x="5857904" y="6376990"/>
                    </a:cubicBezTo>
                    <a:cubicBezTo>
                      <a:pt x="5855117" y="6381169"/>
                      <a:pt x="5855387" y="6386787"/>
                      <a:pt x="5853142" y="6391278"/>
                    </a:cubicBezTo>
                    <a:cubicBezTo>
                      <a:pt x="5850587" y="6396397"/>
                      <a:pt x="5846180" y="6400445"/>
                      <a:pt x="5843616" y="6405566"/>
                    </a:cubicBezTo>
                    <a:cubicBezTo>
                      <a:pt x="5841372" y="6410053"/>
                      <a:pt x="5841298" y="6415465"/>
                      <a:pt x="5838857" y="6419853"/>
                    </a:cubicBezTo>
                    <a:cubicBezTo>
                      <a:pt x="5833293" y="6429859"/>
                      <a:pt x="5831137" y="6446809"/>
                      <a:pt x="5819802" y="6448427"/>
                    </a:cubicBezTo>
                    <a:lnTo>
                      <a:pt x="5786466" y="6453190"/>
                    </a:lnTo>
                    <a:cubicBezTo>
                      <a:pt x="5765831" y="6451604"/>
                      <a:pt x="5745099" y="6450994"/>
                      <a:pt x="5724557" y="6448427"/>
                    </a:cubicBezTo>
                    <a:cubicBezTo>
                      <a:pt x="5719572" y="6447804"/>
                      <a:pt x="5700743" y="6452398"/>
                      <a:pt x="5695982" y="6453190"/>
                    </a:cubicBezTo>
                    <a:cubicBezTo>
                      <a:pt x="5689628" y="6440488"/>
                      <a:pt x="5680665" y="6428790"/>
                      <a:pt x="5676927" y="6415088"/>
                    </a:cubicBezTo>
                    <a:cubicBezTo>
                      <a:pt x="5675606" y="6410249"/>
                      <a:pt x="5679715" y="6405416"/>
                      <a:pt x="5681690" y="6400802"/>
                    </a:cubicBezTo>
                    <a:cubicBezTo>
                      <a:pt x="5684489" y="6394278"/>
                      <a:pt x="5688426" y="6388278"/>
                      <a:pt x="5691221" y="6381753"/>
                    </a:cubicBezTo>
                    <a:cubicBezTo>
                      <a:pt x="5693200" y="6377139"/>
                      <a:pt x="5693200" y="6371643"/>
                      <a:pt x="5695982" y="6367466"/>
                    </a:cubicBezTo>
                    <a:cubicBezTo>
                      <a:pt x="5703313" y="6356466"/>
                      <a:pt x="5714014" y="6350682"/>
                      <a:pt x="5724557" y="6343652"/>
                    </a:cubicBezTo>
                    <a:cubicBezTo>
                      <a:pt x="5742151" y="6317255"/>
                      <a:pt x="5724011" y="6338136"/>
                      <a:pt x="5748371" y="6324604"/>
                    </a:cubicBezTo>
                    <a:cubicBezTo>
                      <a:pt x="5758372" y="6319042"/>
                      <a:pt x="5776946" y="6305554"/>
                      <a:pt x="5776946" y="6305554"/>
                    </a:cubicBezTo>
                    <a:cubicBezTo>
                      <a:pt x="5780117" y="6300792"/>
                      <a:pt x="5782803" y="6295661"/>
                      <a:pt x="5786466" y="6291266"/>
                    </a:cubicBezTo>
                    <a:cubicBezTo>
                      <a:pt x="5817022" y="6254598"/>
                      <a:pt x="5786630" y="6298163"/>
                      <a:pt x="5810282" y="6262691"/>
                    </a:cubicBezTo>
                    <a:cubicBezTo>
                      <a:pt x="5811866" y="6256340"/>
                      <a:pt x="5813623" y="6250031"/>
                      <a:pt x="5815041" y="6243640"/>
                    </a:cubicBezTo>
                    <a:cubicBezTo>
                      <a:pt x="5816802" y="6235737"/>
                      <a:pt x="5816453" y="6227197"/>
                      <a:pt x="5819802" y="6219829"/>
                    </a:cubicBezTo>
                    <a:cubicBezTo>
                      <a:pt x="5824541" y="6209406"/>
                      <a:pt x="5832503" y="6200778"/>
                      <a:pt x="5838857" y="6191253"/>
                    </a:cubicBezTo>
                    <a:lnTo>
                      <a:pt x="5857904" y="6162678"/>
                    </a:lnTo>
                    <a:cubicBezTo>
                      <a:pt x="5861080" y="6157916"/>
                      <a:pt x="5862671" y="6151566"/>
                      <a:pt x="5867432" y="6148391"/>
                    </a:cubicBezTo>
                    <a:cubicBezTo>
                      <a:pt x="5885900" y="6136081"/>
                      <a:pt x="5876285" y="6140677"/>
                      <a:pt x="5896007" y="6134104"/>
                    </a:cubicBezTo>
                    <a:close/>
                    <a:moveTo>
                      <a:pt x="22412351" y="6096001"/>
                    </a:moveTo>
                    <a:cubicBezTo>
                      <a:pt x="22451559" y="6100905"/>
                      <a:pt x="22463635" y="6089515"/>
                      <a:pt x="22445687" y="6138864"/>
                    </a:cubicBezTo>
                    <a:cubicBezTo>
                      <a:pt x="22443387" y="6145196"/>
                      <a:pt x="22437291" y="6149884"/>
                      <a:pt x="22431399" y="6153152"/>
                    </a:cubicBezTo>
                    <a:cubicBezTo>
                      <a:pt x="22422627" y="6158030"/>
                      <a:pt x="22402831" y="6162678"/>
                      <a:pt x="22402831" y="6162678"/>
                    </a:cubicBezTo>
                    <a:lnTo>
                      <a:pt x="22374255" y="6181727"/>
                    </a:lnTo>
                    <a:cubicBezTo>
                      <a:pt x="22358645" y="6192132"/>
                      <a:pt x="22366317" y="6193635"/>
                      <a:pt x="22364727" y="6196017"/>
                    </a:cubicBezTo>
                    <a:cubicBezTo>
                      <a:pt x="22343531" y="6193660"/>
                      <a:pt x="22317107" y="6203855"/>
                      <a:pt x="22317107" y="6176965"/>
                    </a:cubicBezTo>
                    <a:cubicBezTo>
                      <a:pt x="22317107" y="6171945"/>
                      <a:pt x="22319623" y="6167167"/>
                      <a:pt x="22321867" y="6162678"/>
                    </a:cubicBezTo>
                    <a:cubicBezTo>
                      <a:pt x="22330731" y="6144943"/>
                      <a:pt x="22332519" y="6149899"/>
                      <a:pt x="22345679" y="6134104"/>
                    </a:cubicBezTo>
                    <a:cubicBezTo>
                      <a:pt x="22349343" y="6129705"/>
                      <a:pt x="22350735" y="6123391"/>
                      <a:pt x="22355199" y="6119814"/>
                    </a:cubicBezTo>
                    <a:cubicBezTo>
                      <a:pt x="22359123" y="6116681"/>
                      <a:pt x="22365001" y="6117297"/>
                      <a:pt x="22369487" y="6115052"/>
                    </a:cubicBezTo>
                    <a:cubicBezTo>
                      <a:pt x="22374611" y="6112495"/>
                      <a:pt x="22378545" y="6107854"/>
                      <a:pt x="22383775" y="6105527"/>
                    </a:cubicBezTo>
                    <a:cubicBezTo>
                      <a:pt x="22392955" y="6101450"/>
                      <a:pt x="22412351" y="6096001"/>
                      <a:pt x="22412351" y="6096001"/>
                    </a:cubicBezTo>
                    <a:close/>
                    <a:moveTo>
                      <a:pt x="24972991" y="5856292"/>
                    </a:moveTo>
                    <a:cubicBezTo>
                      <a:pt x="24982847" y="5857386"/>
                      <a:pt x="25002555" y="5855147"/>
                      <a:pt x="25011091" y="5865815"/>
                    </a:cubicBezTo>
                    <a:cubicBezTo>
                      <a:pt x="25013179" y="5868430"/>
                      <a:pt x="25013207" y="5872166"/>
                      <a:pt x="25014263" y="5875341"/>
                    </a:cubicBezTo>
                    <a:cubicBezTo>
                      <a:pt x="25012147" y="5879572"/>
                      <a:pt x="25011263" y="5884695"/>
                      <a:pt x="25007915" y="5888040"/>
                    </a:cubicBezTo>
                    <a:cubicBezTo>
                      <a:pt x="25005547" y="5890409"/>
                      <a:pt x="25001383" y="5889722"/>
                      <a:pt x="24998391" y="5891217"/>
                    </a:cubicBezTo>
                    <a:cubicBezTo>
                      <a:pt x="24994975" y="5892924"/>
                      <a:pt x="24992279" y="5895860"/>
                      <a:pt x="24988863" y="5897566"/>
                    </a:cubicBezTo>
                    <a:cubicBezTo>
                      <a:pt x="24981175" y="5901409"/>
                      <a:pt x="24975635" y="5900213"/>
                      <a:pt x="24972991" y="5900741"/>
                    </a:cubicBezTo>
                    <a:cubicBezTo>
                      <a:pt x="24965583" y="5895448"/>
                      <a:pt x="24955447" y="5892672"/>
                      <a:pt x="24950763" y="5884867"/>
                    </a:cubicBezTo>
                    <a:cubicBezTo>
                      <a:pt x="24948199" y="5880587"/>
                      <a:pt x="24955535" y="5862634"/>
                      <a:pt x="24960291" y="5859465"/>
                    </a:cubicBezTo>
                    <a:cubicBezTo>
                      <a:pt x="24963919" y="5857045"/>
                      <a:pt x="24968755" y="5857349"/>
                      <a:pt x="24972991" y="5856292"/>
                    </a:cubicBezTo>
                    <a:close/>
                    <a:moveTo>
                      <a:pt x="2043555" y="5847804"/>
                    </a:moveTo>
                    <a:cubicBezTo>
                      <a:pt x="2058873" y="5847530"/>
                      <a:pt x="2075336" y="5860282"/>
                      <a:pt x="2086015" y="5867403"/>
                    </a:cubicBezTo>
                    <a:cubicBezTo>
                      <a:pt x="2089193" y="5876930"/>
                      <a:pt x="2095539" y="5886453"/>
                      <a:pt x="2086015" y="5895978"/>
                    </a:cubicBezTo>
                    <a:cubicBezTo>
                      <a:pt x="2082469" y="5899527"/>
                      <a:pt x="2076495" y="5899152"/>
                      <a:pt x="2071725" y="5900741"/>
                    </a:cubicBezTo>
                    <a:cubicBezTo>
                      <a:pt x="2038727" y="5895240"/>
                      <a:pt x="2032044" y="5896771"/>
                      <a:pt x="2024105" y="5895978"/>
                    </a:cubicBezTo>
                    <a:cubicBezTo>
                      <a:pt x="2025688" y="5881691"/>
                      <a:pt x="2017640" y="5862097"/>
                      <a:pt x="2028865" y="5853115"/>
                    </a:cubicBezTo>
                    <a:cubicBezTo>
                      <a:pt x="2033462" y="5849437"/>
                      <a:pt x="2038441" y="5847898"/>
                      <a:pt x="2043555" y="5847804"/>
                    </a:cubicBezTo>
                    <a:close/>
                    <a:moveTo>
                      <a:pt x="25217463" y="5846766"/>
                    </a:moveTo>
                    <a:cubicBezTo>
                      <a:pt x="25221699" y="5847824"/>
                      <a:pt x="25226879" y="5847068"/>
                      <a:pt x="25230163" y="5849940"/>
                    </a:cubicBezTo>
                    <a:cubicBezTo>
                      <a:pt x="25240439" y="5858930"/>
                      <a:pt x="25242327" y="5867382"/>
                      <a:pt x="25246039" y="5878517"/>
                    </a:cubicBezTo>
                    <a:lnTo>
                      <a:pt x="25239691" y="5897566"/>
                    </a:lnTo>
                    <a:cubicBezTo>
                      <a:pt x="25230163" y="5896508"/>
                      <a:pt x="25220123" y="5897666"/>
                      <a:pt x="25211115" y="5894390"/>
                    </a:cubicBezTo>
                    <a:cubicBezTo>
                      <a:pt x="25207527" y="5893083"/>
                      <a:pt x="25207463" y="5887565"/>
                      <a:pt x="25204763" y="5884867"/>
                    </a:cubicBezTo>
                    <a:cubicBezTo>
                      <a:pt x="25202067" y="5882167"/>
                      <a:pt x="25198415" y="5880632"/>
                      <a:pt x="25195239" y="5878517"/>
                    </a:cubicBezTo>
                    <a:cubicBezTo>
                      <a:pt x="25197891" y="5862605"/>
                      <a:pt x="25194743" y="5858737"/>
                      <a:pt x="25207939" y="5849940"/>
                    </a:cubicBezTo>
                    <a:cubicBezTo>
                      <a:pt x="25210723" y="5848085"/>
                      <a:pt x="25214291" y="5847824"/>
                      <a:pt x="25217463" y="5846766"/>
                    </a:cubicBezTo>
                    <a:close/>
                    <a:moveTo>
                      <a:pt x="25309539" y="5821367"/>
                    </a:moveTo>
                    <a:cubicBezTo>
                      <a:pt x="25316639" y="5823142"/>
                      <a:pt x="25336651" y="5827798"/>
                      <a:pt x="25341291" y="5830889"/>
                    </a:cubicBezTo>
                    <a:lnTo>
                      <a:pt x="25350815" y="5837240"/>
                    </a:lnTo>
                    <a:cubicBezTo>
                      <a:pt x="25349755" y="5843590"/>
                      <a:pt x="25350835" y="5850702"/>
                      <a:pt x="25347639" y="5856292"/>
                    </a:cubicBezTo>
                    <a:cubicBezTo>
                      <a:pt x="25345251" y="5860468"/>
                      <a:pt x="25342347" y="5861584"/>
                      <a:pt x="25341291" y="5862640"/>
                    </a:cubicBezTo>
                    <a:cubicBezTo>
                      <a:pt x="25331763" y="5861584"/>
                      <a:pt x="25322011" y="5861788"/>
                      <a:pt x="25312715" y="5859465"/>
                    </a:cubicBezTo>
                    <a:cubicBezTo>
                      <a:pt x="25309011" y="5858540"/>
                      <a:pt x="25306603" y="5854823"/>
                      <a:pt x="25303191" y="5853115"/>
                    </a:cubicBezTo>
                    <a:cubicBezTo>
                      <a:pt x="25300195" y="5851619"/>
                      <a:pt x="25296839" y="5851001"/>
                      <a:pt x="25293663" y="5849940"/>
                    </a:cubicBezTo>
                    <a:cubicBezTo>
                      <a:pt x="25291547" y="5846766"/>
                      <a:pt x="25287943" y="5844179"/>
                      <a:pt x="25287315" y="5840416"/>
                    </a:cubicBezTo>
                    <a:cubicBezTo>
                      <a:pt x="25286763" y="5837114"/>
                      <a:pt x="25288399" y="5833504"/>
                      <a:pt x="25290491" y="5830889"/>
                    </a:cubicBezTo>
                    <a:cubicBezTo>
                      <a:pt x="25294967" y="5825297"/>
                      <a:pt x="25303263" y="5823459"/>
                      <a:pt x="25309539" y="5821367"/>
                    </a:cubicBezTo>
                    <a:close/>
                    <a:moveTo>
                      <a:pt x="24760263" y="5815017"/>
                    </a:moveTo>
                    <a:cubicBezTo>
                      <a:pt x="24768871" y="5816737"/>
                      <a:pt x="24779435" y="5816753"/>
                      <a:pt x="24785663" y="5824540"/>
                    </a:cubicBezTo>
                    <a:cubicBezTo>
                      <a:pt x="24787755" y="5827154"/>
                      <a:pt x="24787783" y="5830889"/>
                      <a:pt x="24788839" y="5834067"/>
                    </a:cubicBezTo>
                    <a:cubicBezTo>
                      <a:pt x="24785407" y="5847793"/>
                      <a:pt x="24785663" y="5842402"/>
                      <a:pt x="24785663" y="5868991"/>
                    </a:cubicBezTo>
                    <a:lnTo>
                      <a:pt x="24760263" y="5859465"/>
                    </a:lnTo>
                    <a:cubicBezTo>
                      <a:pt x="24757119" y="5858322"/>
                      <a:pt x="24753351" y="5858383"/>
                      <a:pt x="24750739" y="5856292"/>
                    </a:cubicBezTo>
                    <a:cubicBezTo>
                      <a:pt x="24747759" y="5853905"/>
                      <a:pt x="24746507" y="5849940"/>
                      <a:pt x="24744391" y="5846766"/>
                    </a:cubicBezTo>
                    <a:cubicBezTo>
                      <a:pt x="24745447" y="5840416"/>
                      <a:pt x="24746167" y="5834000"/>
                      <a:pt x="24747563" y="5827717"/>
                    </a:cubicBezTo>
                    <a:cubicBezTo>
                      <a:pt x="24748291" y="5824448"/>
                      <a:pt x="24748371" y="5820558"/>
                      <a:pt x="24750739" y="5818189"/>
                    </a:cubicBezTo>
                    <a:cubicBezTo>
                      <a:pt x="24753107" y="5815825"/>
                      <a:pt x="24757091" y="5816073"/>
                      <a:pt x="24760263" y="5815017"/>
                    </a:cubicBezTo>
                    <a:close/>
                    <a:moveTo>
                      <a:pt x="24325291" y="5815017"/>
                    </a:moveTo>
                    <a:cubicBezTo>
                      <a:pt x="24328575" y="5815838"/>
                      <a:pt x="24345827" y="5818639"/>
                      <a:pt x="24347515" y="5824540"/>
                    </a:cubicBezTo>
                    <a:cubicBezTo>
                      <a:pt x="24348999" y="5829728"/>
                      <a:pt x="24346751" y="5835588"/>
                      <a:pt x="24344339" y="5840416"/>
                    </a:cubicBezTo>
                    <a:cubicBezTo>
                      <a:pt x="24343283" y="5842534"/>
                      <a:pt x="24344339" y="5845709"/>
                      <a:pt x="24344339" y="5846766"/>
                    </a:cubicBezTo>
                    <a:cubicBezTo>
                      <a:pt x="24336915" y="5843982"/>
                      <a:pt x="24314863" y="5841356"/>
                      <a:pt x="24312591" y="5827717"/>
                    </a:cubicBezTo>
                    <a:cubicBezTo>
                      <a:pt x="24312039" y="5824414"/>
                      <a:pt x="24313399" y="5820558"/>
                      <a:pt x="24315763" y="5818189"/>
                    </a:cubicBezTo>
                    <a:cubicBezTo>
                      <a:pt x="24318131" y="5815825"/>
                      <a:pt x="24322115" y="5816073"/>
                      <a:pt x="24325291" y="5815017"/>
                    </a:cubicBezTo>
                    <a:close/>
                    <a:moveTo>
                      <a:pt x="6110316" y="5805492"/>
                    </a:moveTo>
                    <a:cubicBezTo>
                      <a:pt x="6130953" y="5807080"/>
                      <a:pt x="6151693" y="5807685"/>
                      <a:pt x="6172235" y="5810253"/>
                    </a:cubicBezTo>
                    <a:cubicBezTo>
                      <a:pt x="6177212" y="5810877"/>
                      <a:pt x="6183598" y="5810929"/>
                      <a:pt x="6186516" y="5815017"/>
                    </a:cubicBezTo>
                    <a:cubicBezTo>
                      <a:pt x="6192352" y="5823186"/>
                      <a:pt x="6196041" y="5843590"/>
                      <a:pt x="6196041" y="5843590"/>
                    </a:cubicBezTo>
                    <a:cubicBezTo>
                      <a:pt x="6186970" y="5870804"/>
                      <a:pt x="6198764" y="5848126"/>
                      <a:pt x="6176994" y="5862640"/>
                    </a:cubicBezTo>
                    <a:cubicBezTo>
                      <a:pt x="6171389" y="5866377"/>
                      <a:pt x="6167884" y="5872615"/>
                      <a:pt x="6162702" y="5876927"/>
                    </a:cubicBezTo>
                    <a:cubicBezTo>
                      <a:pt x="6158308" y="5880592"/>
                      <a:pt x="6153180" y="5883277"/>
                      <a:pt x="6148419" y="5886453"/>
                    </a:cubicBezTo>
                    <a:cubicBezTo>
                      <a:pt x="6143455" y="5901341"/>
                      <a:pt x="6138640" y="5919959"/>
                      <a:pt x="6124605" y="5929315"/>
                    </a:cubicBezTo>
                    <a:lnTo>
                      <a:pt x="6096030" y="5948364"/>
                    </a:lnTo>
                    <a:cubicBezTo>
                      <a:pt x="6079977" y="5972449"/>
                      <a:pt x="6095219" y="5955913"/>
                      <a:pt x="6072216" y="5967415"/>
                    </a:cubicBezTo>
                    <a:cubicBezTo>
                      <a:pt x="6067101" y="5969975"/>
                      <a:pt x="6052371" y="5979320"/>
                      <a:pt x="6048402" y="5981705"/>
                    </a:cubicBezTo>
                    <a:cubicBezTo>
                      <a:pt x="6034121" y="5980114"/>
                      <a:pt x="6019050" y="5981855"/>
                      <a:pt x="6005546" y="5976941"/>
                    </a:cubicBezTo>
                    <a:cubicBezTo>
                      <a:pt x="6000163" y="5974985"/>
                      <a:pt x="5998344" y="5967884"/>
                      <a:pt x="5996017" y="5962651"/>
                    </a:cubicBezTo>
                    <a:cubicBezTo>
                      <a:pt x="5991939" y="5953476"/>
                      <a:pt x="5986491" y="5934079"/>
                      <a:pt x="5986491" y="5934079"/>
                    </a:cubicBezTo>
                    <a:cubicBezTo>
                      <a:pt x="5989355" y="5922639"/>
                      <a:pt x="5990501" y="5908963"/>
                      <a:pt x="6000785" y="5900741"/>
                    </a:cubicBezTo>
                    <a:cubicBezTo>
                      <a:pt x="6004700" y="5897605"/>
                      <a:pt x="6010305" y="5897566"/>
                      <a:pt x="6015066" y="5895978"/>
                    </a:cubicBezTo>
                    <a:lnTo>
                      <a:pt x="6029360" y="5853115"/>
                    </a:lnTo>
                    <a:cubicBezTo>
                      <a:pt x="6030942" y="5848352"/>
                      <a:pt x="6031331" y="5843005"/>
                      <a:pt x="6034121" y="5838829"/>
                    </a:cubicBezTo>
                    <a:cubicBezTo>
                      <a:pt x="6037298" y="5834067"/>
                      <a:pt x="6038675" y="5827382"/>
                      <a:pt x="6043641" y="5824540"/>
                    </a:cubicBezTo>
                    <a:cubicBezTo>
                      <a:pt x="6050670" y="5820524"/>
                      <a:pt x="6059645" y="5821909"/>
                      <a:pt x="6067455" y="5819779"/>
                    </a:cubicBezTo>
                    <a:cubicBezTo>
                      <a:pt x="6077139" y="5817135"/>
                      <a:pt x="6086510" y="5813428"/>
                      <a:pt x="6096030" y="5810253"/>
                    </a:cubicBezTo>
                    <a:lnTo>
                      <a:pt x="6110316" y="5805492"/>
                    </a:lnTo>
                    <a:close/>
                    <a:moveTo>
                      <a:pt x="24198291" y="5783265"/>
                    </a:moveTo>
                    <a:cubicBezTo>
                      <a:pt x="24200235" y="5783655"/>
                      <a:pt x="24222167" y="5785945"/>
                      <a:pt x="24223691" y="5792792"/>
                    </a:cubicBezTo>
                    <a:cubicBezTo>
                      <a:pt x="24225311" y="5800096"/>
                      <a:pt x="24223555" y="5808177"/>
                      <a:pt x="24220515" y="5815017"/>
                    </a:cubicBezTo>
                    <a:cubicBezTo>
                      <a:pt x="24218963" y="5818502"/>
                      <a:pt x="24214403" y="5819660"/>
                      <a:pt x="24210991" y="5821367"/>
                    </a:cubicBezTo>
                    <a:cubicBezTo>
                      <a:pt x="24207995" y="5822864"/>
                      <a:pt x="24204571" y="5823295"/>
                      <a:pt x="24201463" y="5824540"/>
                    </a:cubicBezTo>
                    <a:cubicBezTo>
                      <a:pt x="24199267" y="5825418"/>
                      <a:pt x="24201463" y="5827187"/>
                      <a:pt x="24201463" y="5827717"/>
                    </a:cubicBezTo>
                    <a:cubicBezTo>
                      <a:pt x="24191939" y="5826656"/>
                      <a:pt x="24180103" y="5830851"/>
                      <a:pt x="24172891" y="5824540"/>
                    </a:cubicBezTo>
                    <a:cubicBezTo>
                      <a:pt x="24168043" y="5820303"/>
                      <a:pt x="24174667" y="5811775"/>
                      <a:pt x="24176063" y="5805492"/>
                    </a:cubicBezTo>
                    <a:cubicBezTo>
                      <a:pt x="24176791" y="5802225"/>
                      <a:pt x="24176871" y="5798333"/>
                      <a:pt x="24179239" y="5795966"/>
                    </a:cubicBezTo>
                    <a:cubicBezTo>
                      <a:pt x="24184635" y="5790569"/>
                      <a:pt x="24198291" y="5783265"/>
                      <a:pt x="24198291" y="5783265"/>
                    </a:cubicBezTo>
                    <a:close/>
                    <a:moveTo>
                      <a:pt x="25592115" y="5761040"/>
                    </a:moveTo>
                    <a:cubicBezTo>
                      <a:pt x="25597407" y="5762100"/>
                      <a:pt x="25603303" y="5761538"/>
                      <a:pt x="25607991" y="5764216"/>
                    </a:cubicBezTo>
                    <a:cubicBezTo>
                      <a:pt x="25613059" y="5767113"/>
                      <a:pt x="25615883" y="5778376"/>
                      <a:pt x="25617515" y="5783265"/>
                    </a:cubicBezTo>
                    <a:cubicBezTo>
                      <a:pt x="25612999" y="5796807"/>
                      <a:pt x="25614867" y="5799142"/>
                      <a:pt x="25614339" y="5802316"/>
                    </a:cubicBezTo>
                    <a:cubicBezTo>
                      <a:pt x="25605871" y="5799142"/>
                      <a:pt x="25597171" y="5796530"/>
                      <a:pt x="25588939" y="5792792"/>
                    </a:cubicBezTo>
                    <a:cubicBezTo>
                      <a:pt x="25585467" y="5791212"/>
                      <a:pt x="25580339" y="5790142"/>
                      <a:pt x="25579415" y="5786441"/>
                    </a:cubicBezTo>
                    <a:cubicBezTo>
                      <a:pt x="25577855" y="5780195"/>
                      <a:pt x="25579711" y="5773147"/>
                      <a:pt x="25582591" y="5767391"/>
                    </a:cubicBezTo>
                    <a:cubicBezTo>
                      <a:pt x="25584295" y="5763979"/>
                      <a:pt x="25588939" y="5763159"/>
                      <a:pt x="25592115" y="5761040"/>
                    </a:cubicBezTo>
                    <a:close/>
                    <a:moveTo>
                      <a:pt x="2115872" y="5741564"/>
                    </a:moveTo>
                    <a:lnTo>
                      <a:pt x="2124110" y="5753102"/>
                    </a:lnTo>
                    <a:cubicBezTo>
                      <a:pt x="2121729" y="5751515"/>
                      <a:pt x="2108288" y="5743964"/>
                      <a:pt x="2109830" y="5743578"/>
                    </a:cubicBezTo>
                    <a:lnTo>
                      <a:pt x="2115872" y="5741564"/>
                    </a:lnTo>
                    <a:close/>
                    <a:moveTo>
                      <a:pt x="1914566" y="5738815"/>
                    </a:moveTo>
                    <a:cubicBezTo>
                      <a:pt x="1919381" y="5740419"/>
                      <a:pt x="1941659" y="5746455"/>
                      <a:pt x="1943141" y="5753102"/>
                    </a:cubicBezTo>
                    <a:cubicBezTo>
                      <a:pt x="1951598" y="5791155"/>
                      <a:pt x="1931234" y="5788823"/>
                      <a:pt x="1928850" y="5795966"/>
                    </a:cubicBezTo>
                    <a:cubicBezTo>
                      <a:pt x="1897599" y="5792493"/>
                      <a:pt x="1881231" y="5804232"/>
                      <a:pt x="1881231" y="5772151"/>
                    </a:cubicBezTo>
                    <a:cubicBezTo>
                      <a:pt x="1881231" y="5764059"/>
                      <a:pt x="1880263" y="5754063"/>
                      <a:pt x="1885992" y="5748340"/>
                    </a:cubicBezTo>
                    <a:cubicBezTo>
                      <a:pt x="1893086" y="5741240"/>
                      <a:pt x="1914566" y="5738815"/>
                      <a:pt x="1914566" y="5738815"/>
                    </a:cubicBezTo>
                    <a:close/>
                    <a:moveTo>
                      <a:pt x="2105059" y="5705476"/>
                    </a:moveTo>
                    <a:cubicBezTo>
                      <a:pt x="2109557" y="5703234"/>
                      <a:pt x="2114590" y="5708653"/>
                      <a:pt x="2119350" y="5710242"/>
                    </a:cubicBezTo>
                    <a:cubicBezTo>
                      <a:pt x="2122528" y="5715003"/>
                      <a:pt x="2127932" y="5718881"/>
                      <a:pt x="2128873" y="5724527"/>
                    </a:cubicBezTo>
                    <a:cubicBezTo>
                      <a:pt x="2130144" y="5732148"/>
                      <a:pt x="2127921" y="5736276"/>
                      <a:pt x="2124110" y="5738815"/>
                    </a:cubicBezTo>
                    <a:lnTo>
                      <a:pt x="2115872" y="5741564"/>
                    </a:lnTo>
                    <a:lnTo>
                      <a:pt x="2100298" y="5719765"/>
                    </a:lnTo>
                    <a:cubicBezTo>
                      <a:pt x="2098441" y="5715105"/>
                      <a:pt x="2100570" y="5707721"/>
                      <a:pt x="2105059" y="5705476"/>
                    </a:cubicBezTo>
                    <a:close/>
                    <a:moveTo>
                      <a:pt x="2005051" y="5681667"/>
                    </a:moveTo>
                    <a:cubicBezTo>
                      <a:pt x="2009811" y="5683251"/>
                      <a:pt x="2016418" y="5682343"/>
                      <a:pt x="2019336" y="5686427"/>
                    </a:cubicBezTo>
                    <a:cubicBezTo>
                      <a:pt x="2025172" y="5694599"/>
                      <a:pt x="2028865" y="5715003"/>
                      <a:pt x="2028865" y="5715003"/>
                    </a:cubicBezTo>
                    <a:cubicBezTo>
                      <a:pt x="2009293" y="5728048"/>
                      <a:pt x="1997113" y="5730879"/>
                      <a:pt x="1990761" y="5734053"/>
                    </a:cubicBezTo>
                    <a:cubicBezTo>
                      <a:pt x="1977663" y="5699102"/>
                      <a:pt x="1963846" y="5699887"/>
                      <a:pt x="1990761" y="5686427"/>
                    </a:cubicBezTo>
                    <a:cubicBezTo>
                      <a:pt x="1995258" y="5684183"/>
                      <a:pt x="2000291" y="5683251"/>
                      <a:pt x="2005051" y="5681667"/>
                    </a:cubicBezTo>
                    <a:close/>
                    <a:moveTo>
                      <a:pt x="25973115" y="5665789"/>
                    </a:moveTo>
                    <a:cubicBezTo>
                      <a:pt x="25983443" y="5669233"/>
                      <a:pt x="25983995" y="5667251"/>
                      <a:pt x="25988991" y="5678490"/>
                    </a:cubicBezTo>
                    <a:cubicBezTo>
                      <a:pt x="25991707" y="5684608"/>
                      <a:pt x="25995339" y="5697541"/>
                      <a:pt x="25995339" y="5697541"/>
                    </a:cubicBezTo>
                    <a:cubicBezTo>
                      <a:pt x="25994283" y="5703892"/>
                      <a:pt x="25995043" y="5710831"/>
                      <a:pt x="25992163" y="5716592"/>
                    </a:cubicBezTo>
                    <a:cubicBezTo>
                      <a:pt x="25990459" y="5720004"/>
                      <a:pt x="25986051" y="5721235"/>
                      <a:pt x="25982639" y="5722942"/>
                    </a:cubicBezTo>
                    <a:cubicBezTo>
                      <a:pt x="25979647" y="5724438"/>
                      <a:pt x="25979995" y="5725587"/>
                      <a:pt x="25979463" y="5726115"/>
                    </a:cubicBezTo>
                    <a:cubicBezTo>
                      <a:pt x="25970999" y="5722942"/>
                      <a:pt x="25961819" y="5721242"/>
                      <a:pt x="25954063" y="5716592"/>
                    </a:cubicBezTo>
                    <a:cubicBezTo>
                      <a:pt x="25947567" y="5712692"/>
                      <a:pt x="25947423" y="5703311"/>
                      <a:pt x="25944539" y="5697541"/>
                    </a:cubicBezTo>
                    <a:cubicBezTo>
                      <a:pt x="25942831" y="5694127"/>
                      <a:pt x="25940307" y="5691191"/>
                      <a:pt x="25938191" y="5688017"/>
                    </a:cubicBezTo>
                    <a:cubicBezTo>
                      <a:pt x="25939247" y="5683782"/>
                      <a:pt x="25938051" y="5678155"/>
                      <a:pt x="25941363" y="5675315"/>
                    </a:cubicBezTo>
                    <a:cubicBezTo>
                      <a:pt x="25944547" y="5672589"/>
                      <a:pt x="25966963" y="5667329"/>
                      <a:pt x="25973115" y="5665789"/>
                    </a:cubicBezTo>
                    <a:close/>
                    <a:moveTo>
                      <a:pt x="20926663" y="5591177"/>
                    </a:moveTo>
                    <a:cubicBezTo>
                      <a:pt x="20936187" y="5594352"/>
                      <a:pt x="20952063" y="5591177"/>
                      <a:pt x="20955235" y="5600701"/>
                    </a:cubicBezTo>
                    <a:lnTo>
                      <a:pt x="20964763" y="5629279"/>
                    </a:lnTo>
                    <a:lnTo>
                      <a:pt x="20969523" y="5643564"/>
                    </a:lnTo>
                    <a:cubicBezTo>
                      <a:pt x="20962483" y="5763279"/>
                      <a:pt x="20961735" y="5736252"/>
                      <a:pt x="20969523" y="5895978"/>
                    </a:cubicBezTo>
                    <a:cubicBezTo>
                      <a:pt x="20969919" y="5904064"/>
                      <a:pt x="20972699" y="5911853"/>
                      <a:pt x="20974287" y="5919791"/>
                    </a:cubicBezTo>
                    <a:cubicBezTo>
                      <a:pt x="20975875" y="5940429"/>
                      <a:pt x="20977087" y="5961098"/>
                      <a:pt x="20979051" y="5981705"/>
                    </a:cubicBezTo>
                    <a:cubicBezTo>
                      <a:pt x="20980951" y="6001655"/>
                      <a:pt x="20984771" y="6028097"/>
                      <a:pt x="20988575" y="6048375"/>
                    </a:cubicBezTo>
                    <a:cubicBezTo>
                      <a:pt x="20991559" y="6064291"/>
                      <a:pt x="20994175" y="6080297"/>
                      <a:pt x="20998099" y="6096001"/>
                    </a:cubicBezTo>
                    <a:cubicBezTo>
                      <a:pt x="20999687" y="6102354"/>
                      <a:pt x="21000981" y="6108782"/>
                      <a:pt x="21002863" y="6115052"/>
                    </a:cubicBezTo>
                    <a:cubicBezTo>
                      <a:pt x="21007191" y="6129478"/>
                      <a:pt x="21012387" y="6143627"/>
                      <a:pt x="21017151" y="6157916"/>
                    </a:cubicBezTo>
                    <a:cubicBezTo>
                      <a:pt x="21017155" y="6157929"/>
                      <a:pt x="21026671" y="6186478"/>
                      <a:pt x="21026675" y="6186491"/>
                    </a:cubicBezTo>
                    <a:cubicBezTo>
                      <a:pt x="21037899" y="6242608"/>
                      <a:pt x="21024385" y="6172754"/>
                      <a:pt x="21036199" y="6243640"/>
                    </a:cubicBezTo>
                    <a:cubicBezTo>
                      <a:pt x="21037899" y="6253826"/>
                      <a:pt x="21042515" y="6275810"/>
                      <a:pt x="21045723" y="6286503"/>
                    </a:cubicBezTo>
                    <a:cubicBezTo>
                      <a:pt x="21048609" y="6296120"/>
                      <a:pt x="21052075" y="6305554"/>
                      <a:pt x="21055251" y="6315077"/>
                    </a:cubicBezTo>
                    <a:cubicBezTo>
                      <a:pt x="21056839" y="6319841"/>
                      <a:pt x="21057227" y="6325187"/>
                      <a:pt x="21060011" y="6329364"/>
                    </a:cubicBezTo>
                    <a:lnTo>
                      <a:pt x="21079063" y="6357941"/>
                    </a:lnTo>
                    <a:lnTo>
                      <a:pt x="21088587" y="6372227"/>
                    </a:lnTo>
                    <a:lnTo>
                      <a:pt x="21098111" y="6400802"/>
                    </a:lnTo>
                    <a:lnTo>
                      <a:pt x="21102875" y="6415088"/>
                    </a:lnTo>
                    <a:lnTo>
                      <a:pt x="21074299" y="6424616"/>
                    </a:lnTo>
                    <a:lnTo>
                      <a:pt x="21060011" y="6429379"/>
                    </a:lnTo>
                    <a:cubicBezTo>
                      <a:pt x="21050487" y="6427789"/>
                      <a:pt x="21040863" y="6426712"/>
                      <a:pt x="21031439" y="6424616"/>
                    </a:cubicBezTo>
                    <a:cubicBezTo>
                      <a:pt x="21026535" y="6423527"/>
                      <a:pt x="21021975" y="6421232"/>
                      <a:pt x="21017151" y="6419853"/>
                    </a:cubicBezTo>
                    <a:cubicBezTo>
                      <a:pt x="20966771" y="6405459"/>
                      <a:pt x="21037427" y="6428201"/>
                      <a:pt x="20969523" y="6405566"/>
                    </a:cubicBezTo>
                    <a:lnTo>
                      <a:pt x="20955235" y="6400802"/>
                    </a:lnTo>
                    <a:lnTo>
                      <a:pt x="20940951" y="6396041"/>
                    </a:lnTo>
                    <a:cubicBezTo>
                      <a:pt x="20929839" y="6397629"/>
                      <a:pt x="20918619" y="6398603"/>
                      <a:pt x="20907615" y="6400802"/>
                    </a:cubicBezTo>
                    <a:cubicBezTo>
                      <a:pt x="20902691" y="6401788"/>
                      <a:pt x="20896875" y="6402016"/>
                      <a:pt x="20893323" y="6405566"/>
                    </a:cubicBezTo>
                    <a:cubicBezTo>
                      <a:pt x="20889775" y="6409116"/>
                      <a:pt x="20890807" y="6415364"/>
                      <a:pt x="20888563" y="6419853"/>
                    </a:cubicBezTo>
                    <a:cubicBezTo>
                      <a:pt x="20886003" y="6424973"/>
                      <a:pt x="20881363" y="6428909"/>
                      <a:pt x="20879039" y="6434139"/>
                    </a:cubicBezTo>
                    <a:cubicBezTo>
                      <a:pt x="20874959" y="6443314"/>
                      <a:pt x="20869511" y="6462718"/>
                      <a:pt x="20869511" y="6462718"/>
                    </a:cubicBezTo>
                    <a:cubicBezTo>
                      <a:pt x="20871099" y="6483353"/>
                      <a:pt x="20872403" y="6504016"/>
                      <a:pt x="20874275" y="6524629"/>
                    </a:cubicBezTo>
                    <a:cubicBezTo>
                      <a:pt x="20878263" y="6568490"/>
                      <a:pt x="20874959" y="6555243"/>
                      <a:pt x="20883799" y="6581778"/>
                    </a:cubicBezTo>
                    <a:cubicBezTo>
                      <a:pt x="20885387" y="6610356"/>
                      <a:pt x="20885011" y="6639106"/>
                      <a:pt x="20888563" y="6667502"/>
                    </a:cubicBezTo>
                    <a:cubicBezTo>
                      <a:pt x="20889807" y="6677465"/>
                      <a:pt x="20888563" y="6692904"/>
                      <a:pt x="20898087" y="6696078"/>
                    </a:cubicBezTo>
                    <a:lnTo>
                      <a:pt x="20926663" y="6705604"/>
                    </a:lnTo>
                    <a:cubicBezTo>
                      <a:pt x="20943839" y="6717054"/>
                      <a:pt x="20956475" y="6724131"/>
                      <a:pt x="20969523" y="6743702"/>
                    </a:cubicBezTo>
                    <a:cubicBezTo>
                      <a:pt x="20972699" y="6748466"/>
                      <a:pt x="20976723" y="6752762"/>
                      <a:pt x="20979051" y="6757992"/>
                    </a:cubicBezTo>
                    <a:cubicBezTo>
                      <a:pt x="20983127" y="6767166"/>
                      <a:pt x="20988575" y="6786566"/>
                      <a:pt x="20988575" y="6786566"/>
                    </a:cubicBezTo>
                    <a:cubicBezTo>
                      <a:pt x="20986987" y="6797678"/>
                      <a:pt x="20986015" y="6808895"/>
                      <a:pt x="20983811" y="6819903"/>
                    </a:cubicBezTo>
                    <a:cubicBezTo>
                      <a:pt x="20982827" y="6824825"/>
                      <a:pt x="20982185" y="6830270"/>
                      <a:pt x="20979051" y="6834192"/>
                    </a:cubicBezTo>
                    <a:cubicBezTo>
                      <a:pt x="20975475" y="6838659"/>
                      <a:pt x="20969523" y="6840540"/>
                      <a:pt x="20964763" y="6843716"/>
                    </a:cubicBezTo>
                    <a:cubicBezTo>
                      <a:pt x="20958667" y="6842192"/>
                      <a:pt x="20938255" y="6837604"/>
                      <a:pt x="20931423" y="6834192"/>
                    </a:cubicBezTo>
                    <a:cubicBezTo>
                      <a:pt x="20926307" y="6831631"/>
                      <a:pt x="20921899" y="6827840"/>
                      <a:pt x="20917139" y="6824664"/>
                    </a:cubicBezTo>
                    <a:cubicBezTo>
                      <a:pt x="20902851" y="6781802"/>
                      <a:pt x="20918723" y="6804029"/>
                      <a:pt x="20893323" y="6791328"/>
                    </a:cubicBezTo>
                    <a:cubicBezTo>
                      <a:pt x="20888207" y="6788767"/>
                      <a:pt x="20883799" y="6784980"/>
                      <a:pt x="20879039" y="6781802"/>
                    </a:cubicBezTo>
                    <a:cubicBezTo>
                      <a:pt x="20874275" y="6784980"/>
                      <a:pt x="20869871" y="6788767"/>
                      <a:pt x="20864751" y="6791328"/>
                    </a:cubicBezTo>
                    <a:cubicBezTo>
                      <a:pt x="20860259" y="6793573"/>
                      <a:pt x="20854639" y="6793305"/>
                      <a:pt x="20850463" y="6796089"/>
                    </a:cubicBezTo>
                    <a:cubicBezTo>
                      <a:pt x="20844859" y="6799828"/>
                      <a:pt x="20841491" y="6806244"/>
                      <a:pt x="20836175" y="6810377"/>
                    </a:cubicBezTo>
                    <a:cubicBezTo>
                      <a:pt x="20827139" y="6817404"/>
                      <a:pt x="20817127" y="6823076"/>
                      <a:pt x="20807599" y="6829426"/>
                    </a:cubicBezTo>
                    <a:lnTo>
                      <a:pt x="20793311" y="6838952"/>
                    </a:lnTo>
                    <a:cubicBezTo>
                      <a:pt x="20784391" y="6835979"/>
                      <a:pt x="20769499" y="6834266"/>
                      <a:pt x="20769499" y="6819903"/>
                    </a:cubicBezTo>
                    <a:cubicBezTo>
                      <a:pt x="20769499" y="6816728"/>
                      <a:pt x="20773471" y="6819903"/>
                      <a:pt x="20774263" y="6819903"/>
                    </a:cubicBezTo>
                    <a:cubicBezTo>
                      <a:pt x="20775851" y="6778626"/>
                      <a:pt x="20775171" y="6737200"/>
                      <a:pt x="20779023" y="6696078"/>
                    </a:cubicBezTo>
                    <a:cubicBezTo>
                      <a:pt x="20781859" y="6665832"/>
                      <a:pt x="20787827" y="6673712"/>
                      <a:pt x="20798075" y="6653216"/>
                    </a:cubicBezTo>
                    <a:cubicBezTo>
                      <a:pt x="20817791" y="6613785"/>
                      <a:pt x="20785067" y="6665585"/>
                      <a:pt x="20812363" y="6624640"/>
                    </a:cubicBezTo>
                    <a:cubicBezTo>
                      <a:pt x="20815539" y="6615116"/>
                      <a:pt x="20822515" y="6606088"/>
                      <a:pt x="20821887" y="6596066"/>
                    </a:cubicBezTo>
                    <a:cubicBezTo>
                      <a:pt x="20820299" y="6570666"/>
                      <a:pt x="20819791" y="6545175"/>
                      <a:pt x="20817127" y="6519865"/>
                    </a:cubicBezTo>
                    <a:cubicBezTo>
                      <a:pt x="20816599" y="6514874"/>
                      <a:pt x="20813683" y="6510419"/>
                      <a:pt x="20812363" y="6505578"/>
                    </a:cubicBezTo>
                    <a:cubicBezTo>
                      <a:pt x="20808919" y="6492948"/>
                      <a:pt x="20806015" y="6480178"/>
                      <a:pt x="20802839" y="6467477"/>
                    </a:cubicBezTo>
                    <a:cubicBezTo>
                      <a:pt x="20801251" y="6461127"/>
                      <a:pt x="20800143" y="6454636"/>
                      <a:pt x="20798075" y="6448427"/>
                    </a:cubicBezTo>
                    <a:lnTo>
                      <a:pt x="20793311" y="6434139"/>
                    </a:lnTo>
                    <a:cubicBezTo>
                      <a:pt x="20795507" y="6418768"/>
                      <a:pt x="20798091" y="6386491"/>
                      <a:pt x="20807599" y="6372227"/>
                    </a:cubicBezTo>
                    <a:cubicBezTo>
                      <a:pt x="20810775" y="6367466"/>
                      <a:pt x="20814799" y="6363169"/>
                      <a:pt x="20817127" y="6357941"/>
                    </a:cubicBezTo>
                    <a:cubicBezTo>
                      <a:pt x="20821203" y="6348767"/>
                      <a:pt x="20823475" y="6338890"/>
                      <a:pt x="20826651" y="6329364"/>
                    </a:cubicBezTo>
                    <a:lnTo>
                      <a:pt x="20831413" y="6315077"/>
                    </a:lnTo>
                    <a:cubicBezTo>
                      <a:pt x="20832999" y="6302378"/>
                      <a:pt x="20833495" y="6289494"/>
                      <a:pt x="20836175" y="6276978"/>
                    </a:cubicBezTo>
                    <a:cubicBezTo>
                      <a:pt x="20838279" y="6267159"/>
                      <a:pt x="20842523" y="6257927"/>
                      <a:pt x="20845699" y="6248404"/>
                    </a:cubicBezTo>
                    <a:cubicBezTo>
                      <a:pt x="20847287" y="6243640"/>
                      <a:pt x="20847679" y="6238294"/>
                      <a:pt x="20850463" y="6234116"/>
                    </a:cubicBezTo>
                    <a:lnTo>
                      <a:pt x="20859987" y="6219829"/>
                    </a:lnTo>
                    <a:cubicBezTo>
                      <a:pt x="20873223" y="6180123"/>
                      <a:pt x="20872635" y="6194874"/>
                      <a:pt x="20864751" y="6143627"/>
                    </a:cubicBezTo>
                    <a:cubicBezTo>
                      <a:pt x="20863987" y="6138666"/>
                      <a:pt x="20862231" y="6133831"/>
                      <a:pt x="20859987" y="6129341"/>
                    </a:cubicBezTo>
                    <a:cubicBezTo>
                      <a:pt x="20857427" y="6124221"/>
                      <a:pt x="20852787" y="6120283"/>
                      <a:pt x="20850463" y="6115052"/>
                    </a:cubicBezTo>
                    <a:cubicBezTo>
                      <a:pt x="20846383" y="6105879"/>
                      <a:pt x="20844111" y="6096001"/>
                      <a:pt x="20840939" y="6086478"/>
                    </a:cubicBezTo>
                    <a:lnTo>
                      <a:pt x="20836175" y="6072191"/>
                    </a:lnTo>
                    <a:cubicBezTo>
                      <a:pt x="20834587" y="6015039"/>
                      <a:pt x="20834071" y="5957852"/>
                      <a:pt x="20831413" y="5900741"/>
                    </a:cubicBezTo>
                    <a:cubicBezTo>
                      <a:pt x="20830891" y="5889529"/>
                      <a:pt x="20826651" y="5878630"/>
                      <a:pt x="20826651" y="5867403"/>
                    </a:cubicBezTo>
                    <a:cubicBezTo>
                      <a:pt x="20826651" y="5826097"/>
                      <a:pt x="20828571" y="5784784"/>
                      <a:pt x="20831413" y="5743578"/>
                    </a:cubicBezTo>
                    <a:cubicBezTo>
                      <a:pt x="20831987" y="5735258"/>
                      <a:pt x="20840231" y="5720474"/>
                      <a:pt x="20845699" y="5715003"/>
                    </a:cubicBezTo>
                    <a:cubicBezTo>
                      <a:pt x="20849747" y="5710956"/>
                      <a:pt x="20855227" y="5708653"/>
                      <a:pt x="20859987" y="5705476"/>
                    </a:cubicBezTo>
                    <a:lnTo>
                      <a:pt x="20879039" y="5676903"/>
                    </a:lnTo>
                    <a:lnTo>
                      <a:pt x="20888563" y="5662616"/>
                    </a:lnTo>
                    <a:lnTo>
                      <a:pt x="20898087" y="5634039"/>
                    </a:lnTo>
                    <a:cubicBezTo>
                      <a:pt x="20902863" y="5619716"/>
                      <a:pt x="20902115" y="5617778"/>
                      <a:pt x="20912375" y="5605466"/>
                    </a:cubicBezTo>
                    <a:cubicBezTo>
                      <a:pt x="20916687" y="5600290"/>
                      <a:pt x="20921899" y="5595942"/>
                      <a:pt x="20926663" y="5591177"/>
                    </a:cubicBezTo>
                    <a:close/>
                    <a:moveTo>
                      <a:pt x="26195363" y="5548315"/>
                    </a:moveTo>
                    <a:cubicBezTo>
                      <a:pt x="26204891" y="5549373"/>
                      <a:pt x="26215043" y="5547933"/>
                      <a:pt x="26223939" y="5551491"/>
                    </a:cubicBezTo>
                    <a:cubicBezTo>
                      <a:pt x="26227047" y="5552734"/>
                      <a:pt x="26227115" y="5557669"/>
                      <a:pt x="26227115" y="5561014"/>
                    </a:cubicBezTo>
                    <a:cubicBezTo>
                      <a:pt x="26227115" y="5569549"/>
                      <a:pt x="26225727" y="5578073"/>
                      <a:pt x="26223939" y="5586415"/>
                    </a:cubicBezTo>
                    <a:cubicBezTo>
                      <a:pt x="26222539" y="5592960"/>
                      <a:pt x="26219707" y="5599114"/>
                      <a:pt x="26217591" y="5605466"/>
                    </a:cubicBezTo>
                    <a:cubicBezTo>
                      <a:pt x="26215007" y="5613214"/>
                      <a:pt x="26214219" y="5618359"/>
                      <a:pt x="26208063" y="5624517"/>
                    </a:cubicBezTo>
                    <a:cubicBezTo>
                      <a:pt x="26205367" y="5627214"/>
                      <a:pt x="26202047" y="5629362"/>
                      <a:pt x="26198539" y="5630864"/>
                    </a:cubicBezTo>
                    <a:cubicBezTo>
                      <a:pt x="26194527" y="5632584"/>
                      <a:pt x="26190071" y="5632984"/>
                      <a:pt x="26185839" y="5634039"/>
                    </a:cubicBezTo>
                    <a:cubicBezTo>
                      <a:pt x="26182663" y="5636157"/>
                      <a:pt x="26179823" y="5638888"/>
                      <a:pt x="26176315" y="5640390"/>
                    </a:cubicBezTo>
                    <a:cubicBezTo>
                      <a:pt x="26172303" y="5642110"/>
                      <a:pt x="26167811" y="5642368"/>
                      <a:pt x="26163615" y="5643564"/>
                    </a:cubicBezTo>
                    <a:cubicBezTo>
                      <a:pt x="26160395" y="5644484"/>
                      <a:pt x="26157263" y="5645683"/>
                      <a:pt x="26154091" y="5646740"/>
                    </a:cubicBezTo>
                    <a:cubicBezTo>
                      <a:pt x="26149855" y="5645683"/>
                      <a:pt x="26145019" y="5645986"/>
                      <a:pt x="26141391" y="5643564"/>
                    </a:cubicBezTo>
                    <a:cubicBezTo>
                      <a:pt x="26133279" y="5638159"/>
                      <a:pt x="26144035" y="5635629"/>
                      <a:pt x="26144563" y="5634039"/>
                    </a:cubicBezTo>
                    <a:cubicBezTo>
                      <a:pt x="26143507" y="5624517"/>
                      <a:pt x="26140595" y="5615017"/>
                      <a:pt x="26141391" y="5605466"/>
                    </a:cubicBezTo>
                    <a:cubicBezTo>
                      <a:pt x="26141707" y="5601662"/>
                      <a:pt x="26145295" y="5598871"/>
                      <a:pt x="26147739" y="5595942"/>
                    </a:cubicBezTo>
                    <a:cubicBezTo>
                      <a:pt x="26150615" y="5592489"/>
                      <a:pt x="26154391" y="5589863"/>
                      <a:pt x="26157263" y="5586415"/>
                    </a:cubicBezTo>
                    <a:cubicBezTo>
                      <a:pt x="26170495" y="5570539"/>
                      <a:pt x="26155679" y="5582184"/>
                      <a:pt x="26173139" y="5570539"/>
                    </a:cubicBezTo>
                    <a:cubicBezTo>
                      <a:pt x="26174199" y="5567366"/>
                      <a:pt x="26173947" y="5563383"/>
                      <a:pt x="26176315" y="5561014"/>
                    </a:cubicBezTo>
                    <a:cubicBezTo>
                      <a:pt x="26181711" y="5555621"/>
                      <a:pt x="26195363" y="5548315"/>
                      <a:pt x="26195363" y="5548315"/>
                    </a:cubicBezTo>
                    <a:close/>
                    <a:moveTo>
                      <a:pt x="30575279" y="5531647"/>
                    </a:moveTo>
                    <a:cubicBezTo>
                      <a:pt x="30578507" y="5529762"/>
                      <a:pt x="30599503" y="5534390"/>
                      <a:pt x="30606235" y="5536411"/>
                    </a:cubicBezTo>
                    <a:cubicBezTo>
                      <a:pt x="30611043" y="5537853"/>
                      <a:pt x="30615759" y="5539587"/>
                      <a:pt x="30620519" y="5541171"/>
                    </a:cubicBezTo>
                    <a:lnTo>
                      <a:pt x="30627663" y="5543554"/>
                    </a:lnTo>
                    <a:cubicBezTo>
                      <a:pt x="30630047" y="5545140"/>
                      <a:pt x="30632247" y="5547036"/>
                      <a:pt x="30634807" y="5548315"/>
                    </a:cubicBezTo>
                    <a:cubicBezTo>
                      <a:pt x="30638811" y="5550317"/>
                      <a:pt x="30647663" y="5551933"/>
                      <a:pt x="30651479" y="5553079"/>
                    </a:cubicBezTo>
                    <a:cubicBezTo>
                      <a:pt x="30656287" y="5554520"/>
                      <a:pt x="30661003" y="5556251"/>
                      <a:pt x="30665763" y="5557840"/>
                    </a:cubicBezTo>
                    <a:lnTo>
                      <a:pt x="30672907" y="5560222"/>
                    </a:lnTo>
                    <a:cubicBezTo>
                      <a:pt x="30675291" y="5561808"/>
                      <a:pt x="30677423" y="5563857"/>
                      <a:pt x="30680051" y="5564986"/>
                    </a:cubicBezTo>
                    <a:cubicBezTo>
                      <a:pt x="30683059" y="5566273"/>
                      <a:pt x="30686443" y="5566426"/>
                      <a:pt x="30689579" y="5567366"/>
                    </a:cubicBezTo>
                    <a:cubicBezTo>
                      <a:pt x="30694387" y="5568806"/>
                      <a:pt x="30699103" y="5570539"/>
                      <a:pt x="30703863" y="5572126"/>
                    </a:cubicBezTo>
                    <a:cubicBezTo>
                      <a:pt x="30706247" y="5572921"/>
                      <a:pt x="30708919" y="5573117"/>
                      <a:pt x="30711007" y="5574508"/>
                    </a:cubicBezTo>
                    <a:cubicBezTo>
                      <a:pt x="30713391" y="5576097"/>
                      <a:pt x="30715539" y="5578110"/>
                      <a:pt x="30718151" y="5579273"/>
                    </a:cubicBezTo>
                    <a:cubicBezTo>
                      <a:pt x="30725611" y="5582585"/>
                      <a:pt x="30734043" y="5584436"/>
                      <a:pt x="30741963" y="5586415"/>
                    </a:cubicBezTo>
                    <a:cubicBezTo>
                      <a:pt x="30753283" y="5593960"/>
                      <a:pt x="30746395" y="5590274"/>
                      <a:pt x="30763395" y="5595942"/>
                    </a:cubicBezTo>
                    <a:lnTo>
                      <a:pt x="30770539" y="5598322"/>
                    </a:lnTo>
                    <a:cubicBezTo>
                      <a:pt x="30791007" y="5611969"/>
                      <a:pt x="30765115" y="5595609"/>
                      <a:pt x="30784827" y="5605466"/>
                    </a:cubicBezTo>
                    <a:cubicBezTo>
                      <a:pt x="30787387" y="5606745"/>
                      <a:pt x="30789411" y="5608948"/>
                      <a:pt x="30791971" y="5610226"/>
                    </a:cubicBezTo>
                    <a:cubicBezTo>
                      <a:pt x="30794331" y="5611409"/>
                      <a:pt x="30806963" y="5614916"/>
                      <a:pt x="30808639" y="5614992"/>
                    </a:cubicBezTo>
                    <a:cubicBezTo>
                      <a:pt x="30841159" y="5616435"/>
                      <a:pt x="30873727" y="5616578"/>
                      <a:pt x="30906271" y="5617372"/>
                    </a:cubicBezTo>
                    <a:cubicBezTo>
                      <a:pt x="30909447" y="5622135"/>
                      <a:pt x="30913987" y="5626227"/>
                      <a:pt x="30915795" y="5631658"/>
                    </a:cubicBezTo>
                    <a:lnTo>
                      <a:pt x="30920559" y="5645946"/>
                    </a:lnTo>
                    <a:cubicBezTo>
                      <a:pt x="30918923" y="5660659"/>
                      <a:pt x="30915655" y="5676482"/>
                      <a:pt x="30920559" y="5691191"/>
                    </a:cubicBezTo>
                    <a:cubicBezTo>
                      <a:pt x="30921463" y="5693904"/>
                      <a:pt x="30925087" y="5694790"/>
                      <a:pt x="30927703" y="5695952"/>
                    </a:cubicBezTo>
                    <a:cubicBezTo>
                      <a:pt x="30940091" y="5701457"/>
                      <a:pt x="30945095" y="5701159"/>
                      <a:pt x="30958659" y="5703097"/>
                    </a:cubicBezTo>
                    <a:lnTo>
                      <a:pt x="30980091" y="5710242"/>
                    </a:lnTo>
                    <a:lnTo>
                      <a:pt x="30987235" y="5712621"/>
                    </a:lnTo>
                    <a:cubicBezTo>
                      <a:pt x="31007699" y="5726267"/>
                      <a:pt x="30981811" y="5709912"/>
                      <a:pt x="31001519" y="5719765"/>
                    </a:cubicBezTo>
                    <a:cubicBezTo>
                      <a:pt x="31004079" y="5721046"/>
                      <a:pt x="31006035" y="5723402"/>
                      <a:pt x="31008663" y="5724527"/>
                    </a:cubicBezTo>
                    <a:cubicBezTo>
                      <a:pt x="31011671" y="5725817"/>
                      <a:pt x="31015055" y="5725970"/>
                      <a:pt x="31018191" y="5726910"/>
                    </a:cubicBezTo>
                    <a:cubicBezTo>
                      <a:pt x="31022999" y="5728354"/>
                      <a:pt x="31027715" y="5730085"/>
                      <a:pt x="31032479" y="5731671"/>
                    </a:cubicBezTo>
                    <a:lnTo>
                      <a:pt x="31039619" y="5734053"/>
                    </a:lnTo>
                    <a:cubicBezTo>
                      <a:pt x="31050943" y="5741601"/>
                      <a:pt x="31044047" y="5737909"/>
                      <a:pt x="31061051" y="5743578"/>
                    </a:cubicBezTo>
                    <a:lnTo>
                      <a:pt x="31068195" y="5745961"/>
                    </a:lnTo>
                    <a:lnTo>
                      <a:pt x="31075339" y="5748340"/>
                    </a:lnTo>
                    <a:cubicBezTo>
                      <a:pt x="31076135" y="5750722"/>
                      <a:pt x="31076599" y="5753240"/>
                      <a:pt x="31077719" y="5755485"/>
                    </a:cubicBezTo>
                    <a:cubicBezTo>
                      <a:pt x="31078999" y="5758042"/>
                      <a:pt x="31081323" y="5760013"/>
                      <a:pt x="31082483" y="5762628"/>
                    </a:cubicBezTo>
                    <a:cubicBezTo>
                      <a:pt x="31084523" y="5767216"/>
                      <a:pt x="31087247" y="5776914"/>
                      <a:pt x="31087247" y="5776914"/>
                    </a:cubicBezTo>
                    <a:cubicBezTo>
                      <a:pt x="31085815" y="5782634"/>
                      <a:pt x="31085239" y="5789472"/>
                      <a:pt x="31080103" y="5793585"/>
                    </a:cubicBezTo>
                    <a:cubicBezTo>
                      <a:pt x="31078143" y="5795153"/>
                      <a:pt x="31075203" y="5794843"/>
                      <a:pt x="31072959" y="5795966"/>
                    </a:cubicBezTo>
                    <a:cubicBezTo>
                      <a:pt x="31070399" y="5797245"/>
                      <a:pt x="31068375" y="5799449"/>
                      <a:pt x="31065815" y="5800727"/>
                    </a:cubicBezTo>
                    <a:cubicBezTo>
                      <a:pt x="31063571" y="5801852"/>
                      <a:pt x="31061107" y="5802499"/>
                      <a:pt x="31058671" y="5803110"/>
                    </a:cubicBezTo>
                    <a:cubicBezTo>
                      <a:pt x="31041507" y="5807403"/>
                      <a:pt x="31031807" y="5806487"/>
                      <a:pt x="31011047" y="5807871"/>
                    </a:cubicBezTo>
                    <a:cubicBezTo>
                      <a:pt x="30975607" y="5806861"/>
                      <a:pt x="30933723" y="5807002"/>
                      <a:pt x="30896747" y="5803110"/>
                    </a:cubicBezTo>
                    <a:cubicBezTo>
                      <a:pt x="30891943" y="5802605"/>
                      <a:pt x="30887171" y="5801774"/>
                      <a:pt x="30882459" y="5800727"/>
                    </a:cubicBezTo>
                    <a:cubicBezTo>
                      <a:pt x="30880007" y="5800183"/>
                      <a:pt x="30877811" y="5798597"/>
                      <a:pt x="30875315" y="5798344"/>
                    </a:cubicBezTo>
                    <a:cubicBezTo>
                      <a:pt x="30861863" y="5797001"/>
                      <a:pt x="30848327" y="5796760"/>
                      <a:pt x="30834835" y="5795966"/>
                    </a:cubicBezTo>
                    <a:cubicBezTo>
                      <a:pt x="30832451" y="5795171"/>
                      <a:pt x="30829463" y="5795359"/>
                      <a:pt x="30827691" y="5793585"/>
                    </a:cubicBezTo>
                    <a:cubicBezTo>
                      <a:pt x="30823643" y="5789539"/>
                      <a:pt x="30818163" y="5779297"/>
                      <a:pt x="30818163" y="5779297"/>
                    </a:cubicBezTo>
                    <a:cubicBezTo>
                      <a:pt x="30812499" y="5762295"/>
                      <a:pt x="30816187" y="5769187"/>
                      <a:pt x="30808639" y="5757868"/>
                    </a:cubicBezTo>
                    <a:cubicBezTo>
                      <a:pt x="30807847" y="5755485"/>
                      <a:pt x="30806671" y="5753197"/>
                      <a:pt x="30806259" y="5750722"/>
                    </a:cubicBezTo>
                    <a:cubicBezTo>
                      <a:pt x="30802875" y="5730424"/>
                      <a:pt x="30804035" y="5717543"/>
                      <a:pt x="30801495" y="5695952"/>
                    </a:cubicBezTo>
                    <a:cubicBezTo>
                      <a:pt x="30801115" y="5692728"/>
                      <a:pt x="30795819" y="5680748"/>
                      <a:pt x="30794351" y="5679284"/>
                    </a:cubicBezTo>
                    <a:cubicBezTo>
                      <a:pt x="30792579" y="5677508"/>
                      <a:pt x="30789591" y="5677697"/>
                      <a:pt x="30787207" y="5676903"/>
                    </a:cubicBezTo>
                    <a:cubicBezTo>
                      <a:pt x="30784827" y="5674523"/>
                      <a:pt x="30782219" y="5672347"/>
                      <a:pt x="30780063" y="5669761"/>
                    </a:cubicBezTo>
                    <a:cubicBezTo>
                      <a:pt x="30778231" y="5667560"/>
                      <a:pt x="30777731" y="5664132"/>
                      <a:pt x="30775303" y="5662616"/>
                    </a:cubicBezTo>
                    <a:cubicBezTo>
                      <a:pt x="30771047" y="5659956"/>
                      <a:pt x="30761015" y="5657854"/>
                      <a:pt x="30761015" y="5657854"/>
                    </a:cubicBezTo>
                    <a:cubicBezTo>
                      <a:pt x="30759427" y="5655473"/>
                      <a:pt x="30758275" y="5652731"/>
                      <a:pt x="30756251" y="5650710"/>
                    </a:cubicBezTo>
                    <a:cubicBezTo>
                      <a:pt x="30751635" y="5646091"/>
                      <a:pt x="30747775" y="5645502"/>
                      <a:pt x="30741963" y="5643564"/>
                    </a:cubicBezTo>
                    <a:cubicBezTo>
                      <a:pt x="30721499" y="5629922"/>
                      <a:pt x="30747387" y="5646276"/>
                      <a:pt x="30727679" y="5636422"/>
                    </a:cubicBezTo>
                    <a:cubicBezTo>
                      <a:pt x="30725119" y="5635143"/>
                      <a:pt x="30723095" y="5632939"/>
                      <a:pt x="30720535" y="5631658"/>
                    </a:cubicBezTo>
                    <a:cubicBezTo>
                      <a:pt x="30718287" y="5630537"/>
                      <a:pt x="30715635" y="5630399"/>
                      <a:pt x="30713391" y="5629279"/>
                    </a:cubicBezTo>
                    <a:cubicBezTo>
                      <a:pt x="30710831" y="5627998"/>
                      <a:pt x="30708859" y="5625678"/>
                      <a:pt x="30706247" y="5624517"/>
                    </a:cubicBezTo>
                    <a:cubicBezTo>
                      <a:pt x="30701659" y="5622476"/>
                      <a:pt x="30696719" y="5621340"/>
                      <a:pt x="30691959" y="5619752"/>
                    </a:cubicBezTo>
                    <a:cubicBezTo>
                      <a:pt x="30674851" y="5614049"/>
                      <a:pt x="30696191" y="5620961"/>
                      <a:pt x="30675291" y="5614992"/>
                    </a:cubicBezTo>
                    <a:cubicBezTo>
                      <a:pt x="30664703" y="5611966"/>
                      <a:pt x="30671019" y="5612707"/>
                      <a:pt x="30658619" y="5610226"/>
                    </a:cubicBezTo>
                    <a:cubicBezTo>
                      <a:pt x="30653887" y="5609281"/>
                      <a:pt x="30649019" y="5609019"/>
                      <a:pt x="30644335" y="5607846"/>
                    </a:cubicBezTo>
                    <a:cubicBezTo>
                      <a:pt x="30644287" y="5607836"/>
                      <a:pt x="30626495" y="5601901"/>
                      <a:pt x="30622903" y="5600701"/>
                    </a:cubicBezTo>
                    <a:cubicBezTo>
                      <a:pt x="30620523" y="5599910"/>
                      <a:pt x="30617847" y="5599714"/>
                      <a:pt x="30615759" y="5598322"/>
                    </a:cubicBezTo>
                    <a:cubicBezTo>
                      <a:pt x="30613379" y="5596735"/>
                      <a:pt x="30611243" y="5594685"/>
                      <a:pt x="30608615" y="5593559"/>
                    </a:cubicBezTo>
                    <a:cubicBezTo>
                      <a:pt x="30605607" y="5592271"/>
                      <a:pt x="30602235" y="5592078"/>
                      <a:pt x="30599091" y="5591177"/>
                    </a:cubicBezTo>
                    <a:cubicBezTo>
                      <a:pt x="30596675" y="5590488"/>
                      <a:pt x="30594327" y="5589591"/>
                      <a:pt x="30591947" y="5588796"/>
                    </a:cubicBezTo>
                    <a:cubicBezTo>
                      <a:pt x="30577659" y="5579273"/>
                      <a:pt x="30576071" y="5580857"/>
                      <a:pt x="30568135" y="5564986"/>
                    </a:cubicBezTo>
                    <a:cubicBezTo>
                      <a:pt x="30566547" y="5561808"/>
                      <a:pt x="30566547" y="5557047"/>
                      <a:pt x="30563371" y="5555460"/>
                    </a:cubicBezTo>
                    <a:cubicBezTo>
                      <a:pt x="30559111" y="5553329"/>
                      <a:pt x="30567339" y="5551491"/>
                      <a:pt x="30568135" y="5550696"/>
                    </a:cubicBezTo>
                    <a:cubicBezTo>
                      <a:pt x="30570515" y="5544346"/>
                      <a:pt x="30569419" y="5535066"/>
                      <a:pt x="30575279" y="5531647"/>
                    </a:cubicBezTo>
                    <a:close/>
                    <a:moveTo>
                      <a:pt x="23610919" y="5503865"/>
                    </a:moveTo>
                    <a:cubicBezTo>
                      <a:pt x="23616211" y="5504923"/>
                      <a:pt x="23622107" y="5504365"/>
                      <a:pt x="23626791" y="5507042"/>
                    </a:cubicBezTo>
                    <a:cubicBezTo>
                      <a:pt x="23635991" y="5512295"/>
                      <a:pt x="23634099" y="5525212"/>
                      <a:pt x="23629971" y="5532441"/>
                    </a:cubicBezTo>
                    <a:cubicBezTo>
                      <a:pt x="23628075" y="5535755"/>
                      <a:pt x="23623855" y="5537085"/>
                      <a:pt x="23620443" y="5538792"/>
                    </a:cubicBezTo>
                    <a:cubicBezTo>
                      <a:pt x="23612755" y="5542634"/>
                      <a:pt x="23609859" y="5541436"/>
                      <a:pt x="23607743" y="5541965"/>
                    </a:cubicBezTo>
                    <a:cubicBezTo>
                      <a:pt x="23600531" y="5527543"/>
                      <a:pt x="23586891" y="5518641"/>
                      <a:pt x="23601395" y="5507042"/>
                    </a:cubicBezTo>
                    <a:cubicBezTo>
                      <a:pt x="23604007" y="5504949"/>
                      <a:pt x="23607743" y="5504923"/>
                      <a:pt x="23610919" y="5503865"/>
                    </a:cubicBezTo>
                    <a:close/>
                    <a:moveTo>
                      <a:pt x="23410891" y="5497516"/>
                    </a:moveTo>
                    <a:cubicBezTo>
                      <a:pt x="23415123" y="5498572"/>
                      <a:pt x="23420183" y="5497964"/>
                      <a:pt x="23423591" y="5500690"/>
                    </a:cubicBezTo>
                    <a:cubicBezTo>
                      <a:pt x="23426203" y="5502780"/>
                      <a:pt x="23426767" y="5506870"/>
                      <a:pt x="23426767" y="5510217"/>
                    </a:cubicBezTo>
                    <a:cubicBezTo>
                      <a:pt x="23426767" y="5518831"/>
                      <a:pt x="23425847" y="5535080"/>
                      <a:pt x="23417239" y="5541965"/>
                    </a:cubicBezTo>
                    <a:cubicBezTo>
                      <a:pt x="23414627" y="5544056"/>
                      <a:pt x="23410823" y="5543897"/>
                      <a:pt x="23407715" y="5545140"/>
                    </a:cubicBezTo>
                    <a:cubicBezTo>
                      <a:pt x="23405519" y="5546019"/>
                      <a:pt x="23402423" y="5550433"/>
                      <a:pt x="23401367" y="5551491"/>
                    </a:cubicBezTo>
                    <a:cubicBezTo>
                      <a:pt x="23393959" y="5546200"/>
                      <a:pt x="23383215" y="5543759"/>
                      <a:pt x="23379139" y="5535615"/>
                    </a:cubicBezTo>
                    <a:cubicBezTo>
                      <a:pt x="23375795" y="5528923"/>
                      <a:pt x="23378299" y="5519705"/>
                      <a:pt x="23382315" y="5513392"/>
                    </a:cubicBezTo>
                    <a:cubicBezTo>
                      <a:pt x="23388195" y="5504154"/>
                      <a:pt x="23401123" y="5500771"/>
                      <a:pt x="23410891" y="5497516"/>
                    </a:cubicBezTo>
                    <a:close/>
                    <a:moveTo>
                      <a:pt x="26344591" y="5421317"/>
                    </a:moveTo>
                    <a:cubicBezTo>
                      <a:pt x="26360323" y="5423282"/>
                      <a:pt x="26371387" y="5419386"/>
                      <a:pt x="26379515" y="5434017"/>
                    </a:cubicBezTo>
                    <a:cubicBezTo>
                      <a:pt x="26382767" y="5439865"/>
                      <a:pt x="26383747" y="5446716"/>
                      <a:pt x="26385863" y="5453066"/>
                    </a:cubicBezTo>
                    <a:lnTo>
                      <a:pt x="26389039" y="5462589"/>
                    </a:lnTo>
                    <a:cubicBezTo>
                      <a:pt x="26387927" y="5474841"/>
                      <a:pt x="26386331" y="5502004"/>
                      <a:pt x="26382691" y="5516566"/>
                    </a:cubicBezTo>
                    <a:cubicBezTo>
                      <a:pt x="26378551" y="5533113"/>
                      <a:pt x="26379959" y="5535394"/>
                      <a:pt x="26366815" y="5541965"/>
                    </a:cubicBezTo>
                    <a:cubicBezTo>
                      <a:pt x="26359795" y="5545475"/>
                      <a:pt x="26361523" y="5547258"/>
                      <a:pt x="26360463" y="5548315"/>
                    </a:cubicBezTo>
                    <a:cubicBezTo>
                      <a:pt x="26332843" y="5520694"/>
                      <a:pt x="26344051" y="5534807"/>
                      <a:pt x="26325539" y="5507042"/>
                    </a:cubicBezTo>
                    <a:lnTo>
                      <a:pt x="26319191" y="5497516"/>
                    </a:lnTo>
                    <a:cubicBezTo>
                      <a:pt x="26317071" y="5494341"/>
                      <a:pt x="26314047" y="5491612"/>
                      <a:pt x="26312839" y="5487990"/>
                    </a:cubicBezTo>
                    <a:lnTo>
                      <a:pt x="26309663" y="5478466"/>
                    </a:lnTo>
                    <a:cubicBezTo>
                      <a:pt x="26310723" y="5468940"/>
                      <a:pt x="26309807" y="5458984"/>
                      <a:pt x="26312839" y="5449888"/>
                    </a:cubicBezTo>
                    <a:cubicBezTo>
                      <a:pt x="26316651" y="5438462"/>
                      <a:pt x="26324691" y="5429677"/>
                      <a:pt x="26335063" y="5424492"/>
                    </a:cubicBezTo>
                    <a:cubicBezTo>
                      <a:pt x="26338059" y="5422994"/>
                      <a:pt x="26341415" y="5422374"/>
                      <a:pt x="26344591" y="5421317"/>
                    </a:cubicBezTo>
                    <a:close/>
                    <a:moveTo>
                      <a:pt x="26525563" y="5278441"/>
                    </a:moveTo>
                    <a:cubicBezTo>
                      <a:pt x="26544615" y="5279499"/>
                      <a:pt x="26563715" y="5279889"/>
                      <a:pt x="26582715" y="5281614"/>
                    </a:cubicBezTo>
                    <a:cubicBezTo>
                      <a:pt x="26587059" y="5282010"/>
                      <a:pt x="26591235" y="5283537"/>
                      <a:pt x="26595415" y="5284791"/>
                    </a:cubicBezTo>
                    <a:cubicBezTo>
                      <a:pt x="26601827" y="5286714"/>
                      <a:pt x="26614463" y="5291141"/>
                      <a:pt x="26614463" y="5291141"/>
                    </a:cubicBezTo>
                    <a:cubicBezTo>
                      <a:pt x="26629019" y="5312977"/>
                      <a:pt x="26624751" y="5302950"/>
                      <a:pt x="26630339" y="5319716"/>
                    </a:cubicBezTo>
                    <a:cubicBezTo>
                      <a:pt x="26628839" y="5325716"/>
                      <a:pt x="26627311" y="5337879"/>
                      <a:pt x="26620815" y="5341941"/>
                    </a:cubicBezTo>
                    <a:cubicBezTo>
                      <a:pt x="26615139" y="5345490"/>
                      <a:pt x="26608115" y="5346174"/>
                      <a:pt x="26601763" y="5348290"/>
                    </a:cubicBezTo>
                    <a:cubicBezTo>
                      <a:pt x="26590819" y="5351939"/>
                      <a:pt x="26591183" y="5345645"/>
                      <a:pt x="26589063" y="5345114"/>
                    </a:cubicBezTo>
                    <a:cubicBezTo>
                      <a:pt x="26581655" y="5339824"/>
                      <a:pt x="26574855" y="5333555"/>
                      <a:pt x="26566839" y="5329240"/>
                    </a:cubicBezTo>
                    <a:cubicBezTo>
                      <a:pt x="26549735" y="5320032"/>
                      <a:pt x="26527739" y="5321220"/>
                      <a:pt x="26509691" y="5319716"/>
                    </a:cubicBezTo>
                    <a:cubicBezTo>
                      <a:pt x="26506723" y="5310815"/>
                      <a:pt x="26498611" y="5297843"/>
                      <a:pt x="26506515" y="5287966"/>
                    </a:cubicBezTo>
                    <a:cubicBezTo>
                      <a:pt x="26508607" y="5285352"/>
                      <a:pt x="26513047" y="5286287"/>
                      <a:pt x="26516039" y="5284791"/>
                    </a:cubicBezTo>
                    <a:cubicBezTo>
                      <a:pt x="26519451" y="5283082"/>
                      <a:pt x="26522391" y="5280558"/>
                      <a:pt x="26525563" y="5278441"/>
                    </a:cubicBezTo>
                    <a:close/>
                    <a:moveTo>
                      <a:pt x="29977583" y="5241135"/>
                    </a:moveTo>
                    <a:cubicBezTo>
                      <a:pt x="29995839" y="5241927"/>
                      <a:pt x="30014131" y="5242114"/>
                      <a:pt x="30032351" y="5243516"/>
                    </a:cubicBezTo>
                    <a:cubicBezTo>
                      <a:pt x="30034855" y="5243708"/>
                      <a:pt x="30037251" y="5244775"/>
                      <a:pt x="30039495" y="5245895"/>
                    </a:cubicBezTo>
                    <a:cubicBezTo>
                      <a:pt x="30042055" y="5247177"/>
                      <a:pt x="30044079" y="5249378"/>
                      <a:pt x="30046639" y="5250661"/>
                    </a:cubicBezTo>
                    <a:cubicBezTo>
                      <a:pt x="30048883" y="5251783"/>
                      <a:pt x="30051539" y="5251918"/>
                      <a:pt x="30053783" y="5253039"/>
                    </a:cubicBezTo>
                    <a:cubicBezTo>
                      <a:pt x="30056343" y="5254322"/>
                      <a:pt x="30058311" y="5256641"/>
                      <a:pt x="30060927" y="5257804"/>
                    </a:cubicBezTo>
                    <a:cubicBezTo>
                      <a:pt x="30065515" y="5259843"/>
                      <a:pt x="30075215" y="5262566"/>
                      <a:pt x="30075215" y="5262566"/>
                    </a:cubicBezTo>
                    <a:cubicBezTo>
                      <a:pt x="30076803" y="5264946"/>
                      <a:pt x="30077823" y="5267824"/>
                      <a:pt x="30079979" y="5269710"/>
                    </a:cubicBezTo>
                    <a:cubicBezTo>
                      <a:pt x="30084283" y="5273479"/>
                      <a:pt x="30094263" y="5279233"/>
                      <a:pt x="30094263" y="5279233"/>
                    </a:cubicBezTo>
                    <a:lnTo>
                      <a:pt x="30099027" y="5293521"/>
                    </a:lnTo>
                    <a:lnTo>
                      <a:pt x="30101407" y="5300667"/>
                    </a:lnTo>
                    <a:cubicBezTo>
                      <a:pt x="30100615" y="5303048"/>
                      <a:pt x="30100803" y="5306034"/>
                      <a:pt x="30099027" y="5307810"/>
                    </a:cubicBezTo>
                    <a:cubicBezTo>
                      <a:pt x="30097251" y="5309585"/>
                      <a:pt x="30094299" y="5309500"/>
                      <a:pt x="30091883" y="5310193"/>
                    </a:cubicBezTo>
                    <a:cubicBezTo>
                      <a:pt x="30070951" y="5316168"/>
                      <a:pt x="30092343" y="5309244"/>
                      <a:pt x="30075215" y="5314953"/>
                    </a:cubicBezTo>
                    <a:cubicBezTo>
                      <a:pt x="30048467" y="5312895"/>
                      <a:pt x="30050915" y="5318161"/>
                      <a:pt x="30037115" y="5307810"/>
                    </a:cubicBezTo>
                    <a:cubicBezTo>
                      <a:pt x="30036215" y="5307134"/>
                      <a:pt x="30047035" y="5311777"/>
                      <a:pt x="30049019" y="5312571"/>
                    </a:cubicBezTo>
                    <a:cubicBezTo>
                      <a:pt x="30043463" y="5308602"/>
                      <a:pt x="30038363" y="5303903"/>
                      <a:pt x="30032351" y="5300667"/>
                    </a:cubicBezTo>
                    <a:cubicBezTo>
                      <a:pt x="30027931" y="5298285"/>
                      <a:pt x="30022243" y="5298688"/>
                      <a:pt x="30018063" y="5295903"/>
                    </a:cubicBezTo>
                    <a:cubicBezTo>
                      <a:pt x="30015683" y="5294317"/>
                      <a:pt x="30013119" y="5292974"/>
                      <a:pt x="30010919" y="5291141"/>
                    </a:cubicBezTo>
                    <a:cubicBezTo>
                      <a:pt x="30008335" y="5288982"/>
                      <a:pt x="30006579" y="5285865"/>
                      <a:pt x="30003779" y="5283997"/>
                    </a:cubicBezTo>
                    <a:cubicBezTo>
                      <a:pt x="30001687" y="5282605"/>
                      <a:pt x="29998939" y="5282605"/>
                      <a:pt x="29996635" y="5281614"/>
                    </a:cubicBezTo>
                    <a:cubicBezTo>
                      <a:pt x="29993371" y="5280219"/>
                      <a:pt x="29990283" y="5278441"/>
                      <a:pt x="29987107" y="5276854"/>
                    </a:cubicBezTo>
                    <a:cubicBezTo>
                      <a:pt x="29985519" y="5274473"/>
                      <a:pt x="29984579" y="5271499"/>
                      <a:pt x="29982347" y="5269710"/>
                    </a:cubicBezTo>
                    <a:cubicBezTo>
                      <a:pt x="29965915" y="5256565"/>
                      <a:pt x="29984091" y="5280655"/>
                      <a:pt x="29970439" y="5260184"/>
                    </a:cubicBezTo>
                    <a:cubicBezTo>
                      <a:pt x="29968507" y="5254387"/>
                      <a:pt x="29965515" y="5249672"/>
                      <a:pt x="29970439" y="5243516"/>
                    </a:cubicBezTo>
                    <a:cubicBezTo>
                      <a:pt x="29972007" y="5241555"/>
                      <a:pt x="29975203" y="5241927"/>
                      <a:pt x="29977583" y="5241135"/>
                    </a:cubicBezTo>
                    <a:close/>
                    <a:moveTo>
                      <a:pt x="23690295" y="5138741"/>
                    </a:moveTo>
                    <a:cubicBezTo>
                      <a:pt x="23696643" y="5139798"/>
                      <a:pt x="23704787" y="5137364"/>
                      <a:pt x="23709339" y="5141914"/>
                    </a:cubicBezTo>
                    <a:cubicBezTo>
                      <a:pt x="23713907" y="5146483"/>
                      <a:pt x="23711987" y="5181601"/>
                      <a:pt x="23712515" y="5189540"/>
                    </a:cubicBezTo>
                    <a:cubicBezTo>
                      <a:pt x="23706163" y="5182134"/>
                      <a:pt x="23699563" y="5174936"/>
                      <a:pt x="23693467" y="5167315"/>
                    </a:cubicBezTo>
                    <a:cubicBezTo>
                      <a:pt x="23691083" y="5164336"/>
                      <a:pt x="23687539" y="5161581"/>
                      <a:pt x="23687119" y="5157791"/>
                    </a:cubicBezTo>
                    <a:cubicBezTo>
                      <a:pt x="23686407" y="5151393"/>
                      <a:pt x="23689235" y="5145092"/>
                      <a:pt x="23690295" y="5138741"/>
                    </a:cubicBezTo>
                    <a:close/>
                    <a:moveTo>
                      <a:pt x="29903763" y="5095877"/>
                    </a:moveTo>
                    <a:cubicBezTo>
                      <a:pt x="29958871" y="5100119"/>
                      <a:pt x="29919651" y="5094582"/>
                      <a:pt x="29941863" y="5100641"/>
                    </a:cubicBezTo>
                    <a:cubicBezTo>
                      <a:pt x="29948179" y="5102361"/>
                      <a:pt x="29960915" y="5105402"/>
                      <a:pt x="29960915" y="5105402"/>
                    </a:cubicBezTo>
                    <a:cubicBezTo>
                      <a:pt x="29965679" y="5108578"/>
                      <a:pt x="29972027" y="5110164"/>
                      <a:pt x="29975203" y="5114928"/>
                    </a:cubicBezTo>
                    <a:lnTo>
                      <a:pt x="29984727" y="5129217"/>
                    </a:lnTo>
                    <a:cubicBezTo>
                      <a:pt x="29985523" y="5131596"/>
                      <a:pt x="29985987" y="5134113"/>
                      <a:pt x="29987107" y="5136361"/>
                    </a:cubicBezTo>
                    <a:cubicBezTo>
                      <a:pt x="29988387" y="5138921"/>
                      <a:pt x="29991611" y="5140651"/>
                      <a:pt x="29991871" y="5143503"/>
                    </a:cubicBezTo>
                    <a:cubicBezTo>
                      <a:pt x="29992123" y="5146270"/>
                      <a:pt x="29990359" y="5163847"/>
                      <a:pt x="29987107" y="5169698"/>
                    </a:cubicBezTo>
                    <a:cubicBezTo>
                      <a:pt x="29984327" y="5174701"/>
                      <a:pt x="29982347" y="5180809"/>
                      <a:pt x="29977583" y="5183984"/>
                    </a:cubicBezTo>
                    <a:cubicBezTo>
                      <a:pt x="29975203" y="5185573"/>
                      <a:pt x="29973055" y="5187584"/>
                      <a:pt x="29970439" y="5188747"/>
                    </a:cubicBezTo>
                    <a:cubicBezTo>
                      <a:pt x="29965851" y="5190785"/>
                      <a:pt x="29956151" y="5193509"/>
                      <a:pt x="29956151" y="5193509"/>
                    </a:cubicBezTo>
                    <a:cubicBezTo>
                      <a:pt x="29942507" y="5190780"/>
                      <a:pt x="29948215" y="5201449"/>
                      <a:pt x="29946627" y="5203035"/>
                    </a:cubicBezTo>
                    <a:cubicBezTo>
                      <a:pt x="29942659" y="5197479"/>
                      <a:pt x="29939255" y="5191471"/>
                      <a:pt x="29934719" y="5186366"/>
                    </a:cubicBezTo>
                    <a:cubicBezTo>
                      <a:pt x="29929115" y="5180059"/>
                      <a:pt x="29920271" y="5180333"/>
                      <a:pt x="29913291" y="5176841"/>
                    </a:cubicBezTo>
                    <a:cubicBezTo>
                      <a:pt x="29910115" y="5175250"/>
                      <a:pt x="29906807" y="5173902"/>
                      <a:pt x="29903763" y="5172079"/>
                    </a:cubicBezTo>
                    <a:cubicBezTo>
                      <a:pt x="29898855" y="5169134"/>
                      <a:pt x="29894239" y="5165727"/>
                      <a:pt x="29889479" y="5162552"/>
                    </a:cubicBezTo>
                    <a:cubicBezTo>
                      <a:pt x="29887095" y="5160964"/>
                      <a:pt x="29885047" y="5158696"/>
                      <a:pt x="29882335" y="5157791"/>
                    </a:cubicBezTo>
                    <a:lnTo>
                      <a:pt x="29875191" y="5155411"/>
                    </a:lnTo>
                    <a:cubicBezTo>
                      <a:pt x="29872807" y="5153822"/>
                      <a:pt x="29869835" y="5152881"/>
                      <a:pt x="29868047" y="5150647"/>
                    </a:cubicBezTo>
                    <a:cubicBezTo>
                      <a:pt x="29866479" y="5148686"/>
                      <a:pt x="29865663" y="5146011"/>
                      <a:pt x="29865663" y="5143503"/>
                    </a:cubicBezTo>
                    <a:cubicBezTo>
                      <a:pt x="29865663" y="5135196"/>
                      <a:pt x="29864043" y="5117833"/>
                      <a:pt x="29872807" y="5110166"/>
                    </a:cubicBezTo>
                    <a:cubicBezTo>
                      <a:pt x="29877115" y="5106395"/>
                      <a:pt x="29881543" y="5102028"/>
                      <a:pt x="29887095" y="5100641"/>
                    </a:cubicBezTo>
                    <a:cubicBezTo>
                      <a:pt x="29899055" y="5097652"/>
                      <a:pt x="29893515" y="5099295"/>
                      <a:pt x="29903763" y="5095877"/>
                    </a:cubicBezTo>
                    <a:close/>
                    <a:moveTo>
                      <a:pt x="37806251" y="5049598"/>
                    </a:moveTo>
                    <a:cubicBezTo>
                      <a:pt x="37825799" y="5048456"/>
                      <a:pt x="37844847" y="5049253"/>
                      <a:pt x="37861903" y="5057779"/>
                    </a:cubicBezTo>
                    <a:cubicBezTo>
                      <a:pt x="37876383" y="5065019"/>
                      <a:pt x="37857139" y="5089928"/>
                      <a:pt x="37852375" y="5105402"/>
                    </a:cubicBezTo>
                    <a:cubicBezTo>
                      <a:pt x="37847099" y="5122554"/>
                      <a:pt x="37842115" y="5119034"/>
                      <a:pt x="37828563" y="5124454"/>
                    </a:cubicBezTo>
                    <a:cubicBezTo>
                      <a:pt x="37825267" y="5125768"/>
                      <a:pt x="37816659" y="5132389"/>
                      <a:pt x="37814275" y="5133977"/>
                    </a:cubicBezTo>
                    <a:cubicBezTo>
                      <a:pt x="37811319" y="5134635"/>
                      <a:pt x="37769931" y="5151547"/>
                      <a:pt x="37757127" y="5138741"/>
                    </a:cubicBezTo>
                    <a:cubicBezTo>
                      <a:pt x="37753575" y="5135191"/>
                      <a:pt x="37754803" y="5128841"/>
                      <a:pt x="37752363" y="5124454"/>
                    </a:cubicBezTo>
                    <a:cubicBezTo>
                      <a:pt x="37746803" y="5114446"/>
                      <a:pt x="37733315" y="5095877"/>
                      <a:pt x="37733315" y="5095877"/>
                    </a:cubicBezTo>
                    <a:cubicBezTo>
                      <a:pt x="37728763" y="5082229"/>
                      <a:pt x="37723099" y="5073102"/>
                      <a:pt x="37733315" y="5057779"/>
                    </a:cubicBezTo>
                    <a:cubicBezTo>
                      <a:pt x="37736099" y="5053601"/>
                      <a:pt x="37742839" y="5054604"/>
                      <a:pt x="37747603" y="5053017"/>
                    </a:cubicBezTo>
                    <a:cubicBezTo>
                      <a:pt x="37766651" y="5053811"/>
                      <a:pt x="37786699" y="5050737"/>
                      <a:pt x="37806251" y="5049598"/>
                    </a:cubicBezTo>
                    <a:close/>
                    <a:moveTo>
                      <a:pt x="37466615" y="5024441"/>
                    </a:moveTo>
                    <a:cubicBezTo>
                      <a:pt x="37484075" y="5026029"/>
                      <a:pt x="37501855" y="5025530"/>
                      <a:pt x="37519003" y="5029203"/>
                    </a:cubicBezTo>
                    <a:cubicBezTo>
                      <a:pt x="37524599" y="5030403"/>
                      <a:pt x="37528171" y="5036170"/>
                      <a:pt x="37533287" y="5038728"/>
                    </a:cubicBezTo>
                    <a:cubicBezTo>
                      <a:pt x="37572723" y="5058447"/>
                      <a:pt x="37520919" y="5025721"/>
                      <a:pt x="37561863" y="5053017"/>
                    </a:cubicBezTo>
                    <a:cubicBezTo>
                      <a:pt x="37563451" y="5057779"/>
                      <a:pt x="37564383" y="5062813"/>
                      <a:pt x="37566627" y="5067304"/>
                    </a:cubicBezTo>
                    <a:cubicBezTo>
                      <a:pt x="37569187" y="5072424"/>
                      <a:pt x="37582503" y="5087148"/>
                      <a:pt x="37585675" y="5091115"/>
                    </a:cubicBezTo>
                    <a:cubicBezTo>
                      <a:pt x="37533287" y="5089526"/>
                      <a:pt x="37480843" y="5089261"/>
                      <a:pt x="37428515" y="5086353"/>
                    </a:cubicBezTo>
                    <a:cubicBezTo>
                      <a:pt x="37423503" y="5086074"/>
                      <a:pt x="37417143" y="5085677"/>
                      <a:pt x="37414227" y="5081590"/>
                    </a:cubicBezTo>
                    <a:cubicBezTo>
                      <a:pt x="37408391" y="5073421"/>
                      <a:pt x="37404703" y="5053017"/>
                      <a:pt x="37404703" y="5053017"/>
                    </a:cubicBezTo>
                    <a:cubicBezTo>
                      <a:pt x="37430279" y="5035964"/>
                      <a:pt x="37425563" y="5035490"/>
                      <a:pt x="37447563" y="5029203"/>
                    </a:cubicBezTo>
                    <a:cubicBezTo>
                      <a:pt x="37453859" y="5027404"/>
                      <a:pt x="37460263" y="5026029"/>
                      <a:pt x="37466615" y="5024441"/>
                    </a:cubicBezTo>
                    <a:close/>
                    <a:moveTo>
                      <a:pt x="29637063" y="4781551"/>
                    </a:moveTo>
                    <a:cubicBezTo>
                      <a:pt x="29645043" y="4781551"/>
                      <a:pt x="29652939" y="4783141"/>
                      <a:pt x="29660879" y="4783935"/>
                    </a:cubicBezTo>
                    <a:cubicBezTo>
                      <a:pt x="29664051" y="4784729"/>
                      <a:pt x="29667267" y="4785377"/>
                      <a:pt x="29670403" y="4786314"/>
                    </a:cubicBezTo>
                    <a:cubicBezTo>
                      <a:pt x="29670475" y="4786338"/>
                      <a:pt x="29688227" y="4792258"/>
                      <a:pt x="29691835" y="4793458"/>
                    </a:cubicBezTo>
                    <a:lnTo>
                      <a:pt x="29698979" y="4795841"/>
                    </a:lnTo>
                    <a:lnTo>
                      <a:pt x="29706119" y="4798223"/>
                    </a:lnTo>
                    <a:cubicBezTo>
                      <a:pt x="29722499" y="4809140"/>
                      <a:pt x="29714979" y="4805936"/>
                      <a:pt x="29727551" y="4810126"/>
                    </a:cubicBezTo>
                    <a:cubicBezTo>
                      <a:pt x="29745299" y="4821960"/>
                      <a:pt x="29723491" y="4806746"/>
                      <a:pt x="29741839" y="4822035"/>
                    </a:cubicBezTo>
                    <a:cubicBezTo>
                      <a:pt x="29744039" y="4823867"/>
                      <a:pt x="29746783" y="4824965"/>
                      <a:pt x="29748983" y="4826795"/>
                    </a:cubicBezTo>
                    <a:cubicBezTo>
                      <a:pt x="29751571" y="4828950"/>
                      <a:pt x="29753471" y="4831873"/>
                      <a:pt x="29756127" y="4833941"/>
                    </a:cubicBezTo>
                    <a:cubicBezTo>
                      <a:pt x="29760647" y="4837454"/>
                      <a:pt x="29765651" y="4840289"/>
                      <a:pt x="29770415" y="4843467"/>
                    </a:cubicBezTo>
                    <a:lnTo>
                      <a:pt x="29777559" y="4848229"/>
                    </a:lnTo>
                    <a:lnTo>
                      <a:pt x="29784703" y="4852990"/>
                    </a:lnTo>
                    <a:cubicBezTo>
                      <a:pt x="29796527" y="4870728"/>
                      <a:pt x="29781331" y="4848943"/>
                      <a:pt x="29796607" y="4867276"/>
                    </a:cubicBezTo>
                    <a:cubicBezTo>
                      <a:pt x="29798439" y="4869476"/>
                      <a:pt x="29799135" y="4872634"/>
                      <a:pt x="29801371" y="4874422"/>
                    </a:cubicBezTo>
                    <a:cubicBezTo>
                      <a:pt x="29803331" y="4875990"/>
                      <a:pt x="29806135" y="4876009"/>
                      <a:pt x="29808515" y="4876804"/>
                    </a:cubicBezTo>
                    <a:cubicBezTo>
                      <a:pt x="29810895" y="4879182"/>
                      <a:pt x="29812999" y="4881877"/>
                      <a:pt x="29815659" y="4883950"/>
                    </a:cubicBezTo>
                    <a:cubicBezTo>
                      <a:pt x="29820175" y="4887462"/>
                      <a:pt x="29829947" y="4893472"/>
                      <a:pt x="29829947" y="4893472"/>
                    </a:cubicBezTo>
                    <a:cubicBezTo>
                      <a:pt x="29834583" y="4907380"/>
                      <a:pt x="29828699" y="4894607"/>
                      <a:pt x="29839471" y="4905376"/>
                    </a:cubicBezTo>
                    <a:cubicBezTo>
                      <a:pt x="29841495" y="4907400"/>
                      <a:pt x="29842079" y="4910635"/>
                      <a:pt x="29844235" y="4912520"/>
                    </a:cubicBezTo>
                    <a:cubicBezTo>
                      <a:pt x="29848539" y="4916291"/>
                      <a:pt x="29854475" y="4917999"/>
                      <a:pt x="29858519" y="4922046"/>
                    </a:cubicBezTo>
                    <a:lnTo>
                      <a:pt x="29865663" y="4929191"/>
                    </a:lnTo>
                    <a:lnTo>
                      <a:pt x="29872807" y="4950621"/>
                    </a:lnTo>
                    <a:lnTo>
                      <a:pt x="29875191" y="4957764"/>
                    </a:lnTo>
                    <a:cubicBezTo>
                      <a:pt x="29872231" y="4969599"/>
                      <a:pt x="29865267" y="4967688"/>
                      <a:pt x="29863283" y="4969672"/>
                    </a:cubicBezTo>
                    <a:cubicBezTo>
                      <a:pt x="29855595" y="4960700"/>
                      <a:pt x="29851775" y="4953202"/>
                      <a:pt x="29841851" y="4948241"/>
                    </a:cubicBezTo>
                    <a:cubicBezTo>
                      <a:pt x="29839607" y="4947118"/>
                      <a:pt x="29837091" y="4946653"/>
                      <a:pt x="29834707" y="4945861"/>
                    </a:cubicBezTo>
                    <a:cubicBezTo>
                      <a:pt x="29832327" y="4944271"/>
                      <a:pt x="29830123" y="4942376"/>
                      <a:pt x="29827563" y="4941097"/>
                    </a:cubicBezTo>
                    <a:cubicBezTo>
                      <a:pt x="29825319" y="4939975"/>
                      <a:pt x="29822599" y="4939962"/>
                      <a:pt x="29820419" y="4938713"/>
                    </a:cubicBezTo>
                    <a:cubicBezTo>
                      <a:pt x="29816975" y="4936746"/>
                      <a:pt x="29814447" y="4933346"/>
                      <a:pt x="29810895" y="4931570"/>
                    </a:cubicBezTo>
                    <a:cubicBezTo>
                      <a:pt x="29806407" y="4929327"/>
                      <a:pt x="29796607" y="4926810"/>
                      <a:pt x="29796607" y="4926810"/>
                    </a:cubicBezTo>
                    <a:cubicBezTo>
                      <a:pt x="29794227" y="4925219"/>
                      <a:pt x="29792079" y="4923209"/>
                      <a:pt x="29789463" y="4922046"/>
                    </a:cubicBezTo>
                    <a:cubicBezTo>
                      <a:pt x="29784879" y="4920010"/>
                      <a:pt x="29775179" y="4917284"/>
                      <a:pt x="29775179" y="4917284"/>
                    </a:cubicBezTo>
                    <a:cubicBezTo>
                      <a:pt x="29772795" y="4915698"/>
                      <a:pt x="29770663" y="4913648"/>
                      <a:pt x="29768035" y="4912520"/>
                    </a:cubicBezTo>
                    <a:cubicBezTo>
                      <a:pt x="29765027" y="4911233"/>
                      <a:pt x="29761655" y="4911040"/>
                      <a:pt x="29758507" y="4910140"/>
                    </a:cubicBezTo>
                    <a:cubicBezTo>
                      <a:pt x="29756095" y="4909450"/>
                      <a:pt x="29753747" y="4908555"/>
                      <a:pt x="29751363" y="4907760"/>
                    </a:cubicBezTo>
                    <a:cubicBezTo>
                      <a:pt x="29730887" y="4894109"/>
                      <a:pt x="29756795" y="4910475"/>
                      <a:pt x="29737079" y="4900617"/>
                    </a:cubicBezTo>
                    <a:cubicBezTo>
                      <a:pt x="29734519" y="4899336"/>
                      <a:pt x="29732495" y="4897134"/>
                      <a:pt x="29729935" y="4895853"/>
                    </a:cubicBezTo>
                    <a:cubicBezTo>
                      <a:pt x="29727687" y="4894729"/>
                      <a:pt x="29725035" y="4894595"/>
                      <a:pt x="29722791" y="4893472"/>
                    </a:cubicBezTo>
                    <a:cubicBezTo>
                      <a:pt x="29704315" y="4884236"/>
                      <a:pt x="29726467" y="4892319"/>
                      <a:pt x="29708503" y="4886327"/>
                    </a:cubicBezTo>
                    <a:cubicBezTo>
                      <a:pt x="29705327" y="4883950"/>
                      <a:pt x="29702527" y="4880958"/>
                      <a:pt x="29698979" y="4879182"/>
                    </a:cubicBezTo>
                    <a:cubicBezTo>
                      <a:pt x="29696051" y="4877721"/>
                      <a:pt x="29692175" y="4878618"/>
                      <a:pt x="29689451" y="4876804"/>
                    </a:cubicBezTo>
                    <a:cubicBezTo>
                      <a:pt x="29687071" y="4875215"/>
                      <a:pt x="29686843" y="4871545"/>
                      <a:pt x="29684691" y="4869661"/>
                    </a:cubicBezTo>
                    <a:cubicBezTo>
                      <a:pt x="29680383" y="4865891"/>
                      <a:pt x="29670403" y="4860134"/>
                      <a:pt x="29670403" y="4860134"/>
                    </a:cubicBezTo>
                    <a:cubicBezTo>
                      <a:pt x="29668815" y="4857754"/>
                      <a:pt x="29667795" y="4854876"/>
                      <a:pt x="29665639" y="4852990"/>
                    </a:cubicBezTo>
                    <a:cubicBezTo>
                      <a:pt x="29661331" y="4849220"/>
                      <a:pt x="29655399" y="4847513"/>
                      <a:pt x="29651351" y="4843467"/>
                    </a:cubicBezTo>
                    <a:lnTo>
                      <a:pt x="29644207" y="4836322"/>
                    </a:lnTo>
                    <a:cubicBezTo>
                      <a:pt x="29643415" y="4833941"/>
                      <a:pt x="29643395" y="4831139"/>
                      <a:pt x="29641827" y="4829178"/>
                    </a:cubicBezTo>
                    <a:cubicBezTo>
                      <a:pt x="29640039" y="4826942"/>
                      <a:pt x="29636199" y="4826842"/>
                      <a:pt x="29634683" y="4824416"/>
                    </a:cubicBezTo>
                    <a:cubicBezTo>
                      <a:pt x="29632023" y="4820157"/>
                      <a:pt x="29631507" y="4814892"/>
                      <a:pt x="29629919" y="4810126"/>
                    </a:cubicBezTo>
                    <a:lnTo>
                      <a:pt x="29627539" y="4802985"/>
                    </a:lnTo>
                    <a:lnTo>
                      <a:pt x="29625159" y="4795841"/>
                    </a:lnTo>
                    <a:cubicBezTo>
                      <a:pt x="29625951" y="4791873"/>
                      <a:pt x="29624947" y="4787044"/>
                      <a:pt x="29627539" y="4783935"/>
                    </a:cubicBezTo>
                    <a:cubicBezTo>
                      <a:pt x="29629635" y="4781421"/>
                      <a:pt x="29633791" y="4781551"/>
                      <a:pt x="29637063" y="4781551"/>
                    </a:cubicBezTo>
                    <a:close/>
                    <a:moveTo>
                      <a:pt x="23198167" y="4754564"/>
                    </a:moveTo>
                    <a:cubicBezTo>
                      <a:pt x="23203459" y="4755624"/>
                      <a:pt x="23209551" y="4754748"/>
                      <a:pt x="23214039" y="4757739"/>
                    </a:cubicBezTo>
                    <a:cubicBezTo>
                      <a:pt x="23216827" y="4759598"/>
                      <a:pt x="23216295" y="4764049"/>
                      <a:pt x="23217215" y="4767264"/>
                    </a:cubicBezTo>
                    <a:cubicBezTo>
                      <a:pt x="23218415" y="4771462"/>
                      <a:pt x="23219331" y="4775733"/>
                      <a:pt x="23220391" y="4779968"/>
                    </a:cubicBezTo>
                    <a:cubicBezTo>
                      <a:pt x="23219331" y="4794784"/>
                      <a:pt x="23218771" y="4809644"/>
                      <a:pt x="23217215" y="4824416"/>
                    </a:cubicBezTo>
                    <a:cubicBezTo>
                      <a:pt x="23215835" y="4837532"/>
                      <a:pt x="23211895" y="4846731"/>
                      <a:pt x="23207691" y="4859340"/>
                    </a:cubicBezTo>
                    <a:lnTo>
                      <a:pt x="23204515" y="4868866"/>
                    </a:lnTo>
                    <a:lnTo>
                      <a:pt x="23201343" y="4878392"/>
                    </a:lnTo>
                    <a:cubicBezTo>
                      <a:pt x="23200283" y="4881565"/>
                      <a:pt x="23201343" y="4886858"/>
                      <a:pt x="23198167" y="4887915"/>
                    </a:cubicBezTo>
                    <a:cubicBezTo>
                      <a:pt x="23174975" y="4895647"/>
                      <a:pt x="23185611" y="4892642"/>
                      <a:pt x="23166415" y="4897441"/>
                    </a:cubicBezTo>
                    <a:cubicBezTo>
                      <a:pt x="23152687" y="4894009"/>
                      <a:pt x="23163771" y="4892150"/>
                      <a:pt x="23163243" y="4891091"/>
                    </a:cubicBezTo>
                    <a:cubicBezTo>
                      <a:pt x="23155831" y="4884741"/>
                      <a:pt x="23147499" y="4879333"/>
                      <a:pt x="23141015" y="4872039"/>
                    </a:cubicBezTo>
                    <a:cubicBezTo>
                      <a:pt x="23138791" y="4869540"/>
                      <a:pt x="23137843" y="4865863"/>
                      <a:pt x="23137843" y="4862516"/>
                    </a:cubicBezTo>
                    <a:cubicBezTo>
                      <a:pt x="23137843" y="4809322"/>
                      <a:pt x="23136227" y="4819735"/>
                      <a:pt x="23147367" y="4786314"/>
                    </a:cubicBezTo>
                    <a:cubicBezTo>
                      <a:pt x="23155347" y="4762375"/>
                      <a:pt x="23144583" y="4791885"/>
                      <a:pt x="23156891" y="4767264"/>
                    </a:cubicBezTo>
                    <a:cubicBezTo>
                      <a:pt x="23158387" y="4764274"/>
                      <a:pt x="23156867" y="4758724"/>
                      <a:pt x="23160067" y="4757739"/>
                    </a:cubicBezTo>
                    <a:cubicBezTo>
                      <a:pt x="23172247" y="4753994"/>
                      <a:pt x="23185467" y="4755624"/>
                      <a:pt x="23198167" y="4754564"/>
                    </a:cubicBezTo>
                    <a:close/>
                    <a:moveTo>
                      <a:pt x="29629519" y="4697212"/>
                    </a:moveTo>
                    <a:cubicBezTo>
                      <a:pt x="29634267" y="4698305"/>
                      <a:pt x="29637559" y="4700923"/>
                      <a:pt x="29644207" y="4705353"/>
                    </a:cubicBezTo>
                    <a:cubicBezTo>
                      <a:pt x="29645003" y="4707734"/>
                      <a:pt x="29646591" y="4709988"/>
                      <a:pt x="29646591" y="4712498"/>
                    </a:cubicBezTo>
                    <a:cubicBezTo>
                      <a:pt x="29646591" y="4718896"/>
                      <a:pt x="29645891" y="4725373"/>
                      <a:pt x="29644207" y="4731547"/>
                    </a:cubicBezTo>
                    <a:cubicBezTo>
                      <a:pt x="29643455" y="4734308"/>
                      <a:pt x="29641471" y="4736666"/>
                      <a:pt x="29639447" y="4738692"/>
                    </a:cubicBezTo>
                    <a:cubicBezTo>
                      <a:pt x="29636155" y="4741980"/>
                      <a:pt x="29629807" y="4745061"/>
                      <a:pt x="29625159" y="4745835"/>
                    </a:cubicBezTo>
                    <a:lnTo>
                      <a:pt x="29610871" y="4748215"/>
                    </a:lnTo>
                    <a:cubicBezTo>
                      <a:pt x="29605315" y="4744247"/>
                      <a:pt x="29599031" y="4741138"/>
                      <a:pt x="29594203" y="4736309"/>
                    </a:cubicBezTo>
                    <a:cubicBezTo>
                      <a:pt x="29588939" y="4731046"/>
                      <a:pt x="29593695" y="4711385"/>
                      <a:pt x="29594203" y="4710117"/>
                    </a:cubicBezTo>
                    <a:cubicBezTo>
                      <a:pt x="29595267" y="4707458"/>
                      <a:pt x="29598963" y="4706940"/>
                      <a:pt x="29601347" y="4705353"/>
                    </a:cubicBezTo>
                    <a:cubicBezTo>
                      <a:pt x="29602935" y="4702973"/>
                      <a:pt x="29603271" y="4698589"/>
                      <a:pt x="29606107" y="4698209"/>
                    </a:cubicBezTo>
                    <a:cubicBezTo>
                      <a:pt x="29618571" y="4696547"/>
                      <a:pt x="29624771" y="4696118"/>
                      <a:pt x="29629519" y="4697212"/>
                    </a:cubicBezTo>
                    <a:close/>
                    <a:moveTo>
                      <a:pt x="29396559" y="4648202"/>
                    </a:moveTo>
                    <a:cubicBezTo>
                      <a:pt x="29408203" y="4649098"/>
                      <a:pt x="29433131" y="4650525"/>
                      <a:pt x="29446563" y="4652967"/>
                    </a:cubicBezTo>
                    <a:cubicBezTo>
                      <a:pt x="29449035" y="4653415"/>
                      <a:pt x="29451327" y="4654556"/>
                      <a:pt x="29453707" y="4655347"/>
                    </a:cubicBezTo>
                    <a:cubicBezTo>
                      <a:pt x="29456091" y="4656936"/>
                      <a:pt x="29458291" y="4658828"/>
                      <a:pt x="29460851" y="4660113"/>
                    </a:cubicBezTo>
                    <a:cubicBezTo>
                      <a:pt x="29463099" y="4661232"/>
                      <a:pt x="29465907" y="4661100"/>
                      <a:pt x="29467995" y="4662490"/>
                    </a:cubicBezTo>
                    <a:cubicBezTo>
                      <a:pt x="29474295" y="4666691"/>
                      <a:pt x="29474739" y="4668835"/>
                      <a:pt x="29477519" y="4674397"/>
                    </a:cubicBezTo>
                    <a:lnTo>
                      <a:pt x="29491807" y="4695827"/>
                    </a:lnTo>
                    <a:cubicBezTo>
                      <a:pt x="29495779" y="4701383"/>
                      <a:pt x="29501919" y="4705909"/>
                      <a:pt x="29503715" y="4712498"/>
                    </a:cubicBezTo>
                    <a:cubicBezTo>
                      <a:pt x="29505659" y="4719635"/>
                      <a:pt x="29495467" y="4724045"/>
                      <a:pt x="29491807" y="4726784"/>
                    </a:cubicBezTo>
                    <a:cubicBezTo>
                      <a:pt x="29490911" y="4727457"/>
                      <a:pt x="29489823" y="4730753"/>
                      <a:pt x="29489427" y="4731547"/>
                    </a:cubicBezTo>
                    <a:cubicBezTo>
                      <a:pt x="29476727" y="4730753"/>
                      <a:pt x="29463735" y="4731985"/>
                      <a:pt x="29451327" y="4729166"/>
                    </a:cubicBezTo>
                    <a:cubicBezTo>
                      <a:pt x="29445747" y="4727896"/>
                      <a:pt x="29437039" y="4719640"/>
                      <a:pt x="29437039" y="4719640"/>
                    </a:cubicBezTo>
                    <a:lnTo>
                      <a:pt x="29427515" y="4705353"/>
                    </a:lnTo>
                    <a:cubicBezTo>
                      <a:pt x="29422751" y="4698209"/>
                      <a:pt x="29423547" y="4697415"/>
                      <a:pt x="29415607" y="4693447"/>
                    </a:cubicBezTo>
                    <a:cubicBezTo>
                      <a:pt x="29413363" y="4692323"/>
                      <a:pt x="29410847" y="4691861"/>
                      <a:pt x="29408463" y="4691066"/>
                    </a:cubicBezTo>
                    <a:cubicBezTo>
                      <a:pt x="29406083" y="4689477"/>
                      <a:pt x="29403879" y="4687584"/>
                      <a:pt x="29401319" y="4686303"/>
                    </a:cubicBezTo>
                    <a:cubicBezTo>
                      <a:pt x="29399075" y="4685182"/>
                      <a:pt x="29396139" y="4685490"/>
                      <a:pt x="29394179" y="4683922"/>
                    </a:cubicBezTo>
                    <a:cubicBezTo>
                      <a:pt x="29391943" y="4682135"/>
                      <a:pt x="29391003" y="4679157"/>
                      <a:pt x="29389415" y="4676777"/>
                    </a:cubicBezTo>
                    <a:cubicBezTo>
                      <a:pt x="29386367" y="4667630"/>
                      <a:pt x="29384203" y="4664690"/>
                      <a:pt x="29389415" y="4652967"/>
                    </a:cubicBezTo>
                    <a:cubicBezTo>
                      <a:pt x="29390575" y="4650351"/>
                      <a:pt x="29394179" y="4649790"/>
                      <a:pt x="29396559" y="4648202"/>
                    </a:cubicBezTo>
                    <a:close/>
                    <a:moveTo>
                      <a:pt x="29439419" y="4531521"/>
                    </a:moveTo>
                    <a:cubicBezTo>
                      <a:pt x="29452147" y="4531521"/>
                      <a:pt x="29464819" y="4533109"/>
                      <a:pt x="29477519" y="4533903"/>
                    </a:cubicBezTo>
                    <a:cubicBezTo>
                      <a:pt x="29495483" y="4539893"/>
                      <a:pt x="29473335" y="4531810"/>
                      <a:pt x="29491807" y="4541047"/>
                    </a:cubicBezTo>
                    <a:cubicBezTo>
                      <a:pt x="29494055" y="4542169"/>
                      <a:pt x="29496571" y="4542635"/>
                      <a:pt x="29498951" y="4543427"/>
                    </a:cubicBezTo>
                    <a:lnTo>
                      <a:pt x="29503715" y="4557715"/>
                    </a:lnTo>
                    <a:lnTo>
                      <a:pt x="29506095" y="4564860"/>
                    </a:lnTo>
                    <a:cubicBezTo>
                      <a:pt x="29505303" y="4569622"/>
                      <a:pt x="29504887" y="4574463"/>
                      <a:pt x="29503715" y="4579147"/>
                    </a:cubicBezTo>
                    <a:cubicBezTo>
                      <a:pt x="29501763" y="4586947"/>
                      <a:pt x="29501011" y="4595898"/>
                      <a:pt x="29491807" y="4598197"/>
                    </a:cubicBezTo>
                    <a:cubicBezTo>
                      <a:pt x="29487959" y="4599157"/>
                      <a:pt x="29485855" y="4602165"/>
                      <a:pt x="29484663" y="4602959"/>
                    </a:cubicBezTo>
                    <a:cubicBezTo>
                      <a:pt x="29478315" y="4598991"/>
                      <a:pt x="29471211" y="4596027"/>
                      <a:pt x="29465615" y="4591051"/>
                    </a:cubicBezTo>
                    <a:cubicBezTo>
                      <a:pt x="29463739" y="4589386"/>
                      <a:pt x="29464803" y="4585870"/>
                      <a:pt x="29463235" y="4583908"/>
                    </a:cubicBezTo>
                    <a:cubicBezTo>
                      <a:pt x="29461447" y="4581674"/>
                      <a:pt x="29458471" y="4580735"/>
                      <a:pt x="29456091" y="4579147"/>
                    </a:cubicBezTo>
                    <a:cubicBezTo>
                      <a:pt x="29455295" y="4576763"/>
                      <a:pt x="29455483" y="4573778"/>
                      <a:pt x="29453707" y="4572004"/>
                    </a:cubicBezTo>
                    <a:cubicBezTo>
                      <a:pt x="29451935" y="4570226"/>
                      <a:pt x="29448811" y="4570744"/>
                      <a:pt x="29446563" y="4569622"/>
                    </a:cubicBezTo>
                    <a:cubicBezTo>
                      <a:pt x="29444003" y="4568343"/>
                      <a:pt x="29441803" y="4566446"/>
                      <a:pt x="29439419" y="4564860"/>
                    </a:cubicBezTo>
                    <a:cubicBezTo>
                      <a:pt x="29438627" y="4562479"/>
                      <a:pt x="29438163" y="4559962"/>
                      <a:pt x="29437039" y="4557715"/>
                    </a:cubicBezTo>
                    <a:cubicBezTo>
                      <a:pt x="29427803" y="4539241"/>
                      <a:pt x="29435887" y="4561393"/>
                      <a:pt x="29429895" y="4543427"/>
                    </a:cubicBezTo>
                    <a:cubicBezTo>
                      <a:pt x="29430691" y="4540253"/>
                      <a:pt x="29430231" y="4536457"/>
                      <a:pt x="29432279" y="4533903"/>
                    </a:cubicBezTo>
                    <a:cubicBezTo>
                      <a:pt x="29433847" y="4531942"/>
                      <a:pt x="29436911" y="4531521"/>
                      <a:pt x="29439419" y="4531521"/>
                    </a:cubicBezTo>
                    <a:close/>
                    <a:moveTo>
                      <a:pt x="37057039" y="4529141"/>
                    </a:moveTo>
                    <a:cubicBezTo>
                      <a:pt x="37098315" y="4530728"/>
                      <a:pt x="37139739" y="4530048"/>
                      <a:pt x="37180863" y="4533903"/>
                    </a:cubicBezTo>
                    <a:cubicBezTo>
                      <a:pt x="37190859" y="4534837"/>
                      <a:pt x="37209439" y="4543427"/>
                      <a:pt x="37209439" y="4543427"/>
                    </a:cubicBezTo>
                    <a:cubicBezTo>
                      <a:pt x="37214203" y="4546603"/>
                      <a:pt x="37219679" y="4548906"/>
                      <a:pt x="37223727" y="4552953"/>
                    </a:cubicBezTo>
                    <a:cubicBezTo>
                      <a:pt x="37227775" y="4556998"/>
                      <a:pt x="37228783" y="4563664"/>
                      <a:pt x="37233251" y="4567240"/>
                    </a:cubicBezTo>
                    <a:cubicBezTo>
                      <a:pt x="37237171" y="4570376"/>
                      <a:pt x="37242775" y="4570415"/>
                      <a:pt x="37247539" y="4572004"/>
                    </a:cubicBezTo>
                    <a:cubicBezTo>
                      <a:pt x="37249127" y="4576763"/>
                      <a:pt x="37250055" y="4581800"/>
                      <a:pt x="37252303" y="4586290"/>
                    </a:cubicBezTo>
                    <a:cubicBezTo>
                      <a:pt x="37254863" y="4591410"/>
                      <a:pt x="37260439" y="4595025"/>
                      <a:pt x="37261827" y="4600578"/>
                    </a:cubicBezTo>
                    <a:cubicBezTo>
                      <a:pt x="37263751" y="4608279"/>
                      <a:pt x="37265795" y="4624389"/>
                      <a:pt x="37266587" y="4629153"/>
                    </a:cubicBezTo>
                    <a:cubicBezTo>
                      <a:pt x="37252303" y="4630742"/>
                      <a:pt x="37238103" y="4633917"/>
                      <a:pt x="37223727" y="4633917"/>
                    </a:cubicBezTo>
                    <a:cubicBezTo>
                      <a:pt x="37193523" y="4633917"/>
                      <a:pt x="37163283" y="4632260"/>
                      <a:pt x="37133239" y="4629153"/>
                    </a:cubicBezTo>
                    <a:cubicBezTo>
                      <a:pt x="37124683" y="4628267"/>
                      <a:pt x="37082931" y="4619543"/>
                      <a:pt x="37066563" y="4614866"/>
                    </a:cubicBezTo>
                    <a:cubicBezTo>
                      <a:pt x="37038635" y="4606885"/>
                      <a:pt x="37065815" y="4614491"/>
                      <a:pt x="37037987" y="4600578"/>
                    </a:cubicBezTo>
                    <a:cubicBezTo>
                      <a:pt x="37033499" y="4598334"/>
                      <a:pt x="37028463" y="4597402"/>
                      <a:pt x="37023703" y="4595815"/>
                    </a:cubicBezTo>
                    <a:cubicBezTo>
                      <a:pt x="37020527" y="4591051"/>
                      <a:pt x="37016735" y="4586649"/>
                      <a:pt x="37014175" y="4581529"/>
                    </a:cubicBezTo>
                    <a:cubicBezTo>
                      <a:pt x="37008667" y="4570510"/>
                      <a:pt x="37006471" y="4559751"/>
                      <a:pt x="37014175" y="4548192"/>
                    </a:cubicBezTo>
                    <a:cubicBezTo>
                      <a:pt x="37017351" y="4543427"/>
                      <a:pt x="37023235" y="4540990"/>
                      <a:pt x="37028463" y="4538666"/>
                    </a:cubicBezTo>
                    <a:cubicBezTo>
                      <a:pt x="37037639" y="4534586"/>
                      <a:pt x="37057039" y="4529141"/>
                      <a:pt x="37057039" y="4529141"/>
                    </a:cubicBezTo>
                    <a:close/>
                    <a:moveTo>
                      <a:pt x="29289403" y="4474372"/>
                    </a:moveTo>
                    <a:cubicBezTo>
                      <a:pt x="29293935" y="4475278"/>
                      <a:pt x="29303567" y="4476691"/>
                      <a:pt x="29308451" y="4479136"/>
                    </a:cubicBezTo>
                    <a:cubicBezTo>
                      <a:pt x="29326911" y="4488364"/>
                      <a:pt x="29304787" y="4480294"/>
                      <a:pt x="29322739" y="4486277"/>
                    </a:cubicBezTo>
                    <a:cubicBezTo>
                      <a:pt x="29327503" y="4489454"/>
                      <a:pt x="29331599" y="4493989"/>
                      <a:pt x="29337027" y="4495803"/>
                    </a:cubicBezTo>
                    <a:cubicBezTo>
                      <a:pt x="29339407" y="4496596"/>
                      <a:pt x="29341975" y="4496965"/>
                      <a:pt x="29344171" y="4498184"/>
                    </a:cubicBezTo>
                    <a:cubicBezTo>
                      <a:pt x="29349175" y="4500964"/>
                      <a:pt x="29358459" y="4507710"/>
                      <a:pt x="29358459" y="4507710"/>
                    </a:cubicBezTo>
                    <a:cubicBezTo>
                      <a:pt x="29360047" y="4512470"/>
                      <a:pt x="29363775" y="4517006"/>
                      <a:pt x="29363219" y="4521996"/>
                    </a:cubicBezTo>
                    <a:cubicBezTo>
                      <a:pt x="29362467" y="4528784"/>
                      <a:pt x="29362447" y="4542596"/>
                      <a:pt x="29358459" y="4550574"/>
                    </a:cubicBezTo>
                    <a:cubicBezTo>
                      <a:pt x="29357179" y="4553133"/>
                      <a:pt x="29355283" y="4555334"/>
                      <a:pt x="29353695" y="4557715"/>
                    </a:cubicBezTo>
                    <a:cubicBezTo>
                      <a:pt x="29352903" y="4560097"/>
                      <a:pt x="29352883" y="4562898"/>
                      <a:pt x="29351315" y="4564860"/>
                    </a:cubicBezTo>
                    <a:cubicBezTo>
                      <a:pt x="29345743" y="4571823"/>
                      <a:pt x="29331471" y="4570812"/>
                      <a:pt x="29327503" y="4572004"/>
                    </a:cubicBezTo>
                    <a:cubicBezTo>
                      <a:pt x="29320359" y="4570415"/>
                      <a:pt x="29313067" y="4569391"/>
                      <a:pt x="29306071" y="4567240"/>
                    </a:cubicBezTo>
                    <a:cubicBezTo>
                      <a:pt x="29300463" y="4565516"/>
                      <a:pt x="29294279" y="4560966"/>
                      <a:pt x="29289403" y="4557715"/>
                    </a:cubicBezTo>
                    <a:cubicBezTo>
                      <a:pt x="29281855" y="4546392"/>
                      <a:pt x="29285547" y="4553290"/>
                      <a:pt x="29279879" y="4536285"/>
                    </a:cubicBezTo>
                    <a:lnTo>
                      <a:pt x="29277495" y="4529141"/>
                    </a:lnTo>
                    <a:cubicBezTo>
                      <a:pt x="29278291" y="4514852"/>
                      <a:pt x="29278519" y="4500523"/>
                      <a:pt x="29279879" y="4486277"/>
                    </a:cubicBezTo>
                    <a:cubicBezTo>
                      <a:pt x="29280115" y="4483781"/>
                      <a:pt x="29280691" y="4481095"/>
                      <a:pt x="29282259" y="4479136"/>
                    </a:cubicBezTo>
                    <a:cubicBezTo>
                      <a:pt x="29284047" y="4476899"/>
                      <a:pt x="29287023" y="4475960"/>
                      <a:pt x="29289403" y="4474372"/>
                    </a:cubicBezTo>
                    <a:close/>
                    <a:moveTo>
                      <a:pt x="35082983" y="4443417"/>
                    </a:moveTo>
                    <a:cubicBezTo>
                      <a:pt x="35082983" y="4443020"/>
                      <a:pt x="35082247" y="4444036"/>
                      <a:pt x="35081879" y="4444050"/>
                    </a:cubicBezTo>
                    <a:lnTo>
                      <a:pt x="35081899" y="4443961"/>
                    </a:lnTo>
                    <a:lnTo>
                      <a:pt x="35082983" y="4443417"/>
                    </a:lnTo>
                    <a:close/>
                    <a:moveTo>
                      <a:pt x="26027091" y="4408493"/>
                    </a:moveTo>
                    <a:cubicBezTo>
                      <a:pt x="26029231" y="4408849"/>
                      <a:pt x="26058463" y="4413508"/>
                      <a:pt x="26062015" y="4414842"/>
                    </a:cubicBezTo>
                    <a:cubicBezTo>
                      <a:pt x="26065587" y="4416181"/>
                      <a:pt x="26068127" y="4419485"/>
                      <a:pt x="26071539" y="4421192"/>
                    </a:cubicBezTo>
                    <a:cubicBezTo>
                      <a:pt x="26074531" y="4422688"/>
                      <a:pt x="26077891" y="4423307"/>
                      <a:pt x="26081063" y="4424366"/>
                    </a:cubicBezTo>
                    <a:cubicBezTo>
                      <a:pt x="26083183" y="4427542"/>
                      <a:pt x="26084543" y="4431378"/>
                      <a:pt x="26087415" y="4433891"/>
                    </a:cubicBezTo>
                    <a:cubicBezTo>
                      <a:pt x="26093159" y="4438916"/>
                      <a:pt x="26100115" y="4442358"/>
                      <a:pt x="26106463" y="4446592"/>
                    </a:cubicBezTo>
                    <a:lnTo>
                      <a:pt x="26125515" y="4459290"/>
                    </a:lnTo>
                    <a:lnTo>
                      <a:pt x="26135039" y="4465638"/>
                    </a:lnTo>
                    <a:lnTo>
                      <a:pt x="26144563" y="4471989"/>
                    </a:lnTo>
                    <a:cubicBezTo>
                      <a:pt x="26148799" y="4478339"/>
                      <a:pt x="26154851" y="4483801"/>
                      <a:pt x="26157263" y="4491040"/>
                    </a:cubicBezTo>
                    <a:cubicBezTo>
                      <a:pt x="26164823" y="4513712"/>
                      <a:pt x="26159903" y="4504522"/>
                      <a:pt x="26169963" y="4519617"/>
                    </a:cubicBezTo>
                    <a:cubicBezTo>
                      <a:pt x="26167847" y="4522790"/>
                      <a:pt x="26166311" y="4526442"/>
                      <a:pt x="26163615" y="4529141"/>
                    </a:cubicBezTo>
                    <a:cubicBezTo>
                      <a:pt x="26151395" y="4541361"/>
                      <a:pt x="26147739" y="4534432"/>
                      <a:pt x="26144563" y="4535491"/>
                    </a:cubicBezTo>
                    <a:cubicBezTo>
                      <a:pt x="26126571" y="4534432"/>
                      <a:pt x="26108411" y="4534988"/>
                      <a:pt x="26090591" y="4532317"/>
                    </a:cubicBezTo>
                    <a:cubicBezTo>
                      <a:pt x="26086815" y="4531750"/>
                      <a:pt x="26084479" y="4527674"/>
                      <a:pt x="26081063" y="4525965"/>
                    </a:cubicBezTo>
                    <a:cubicBezTo>
                      <a:pt x="26078071" y="4524470"/>
                      <a:pt x="26074467" y="4524415"/>
                      <a:pt x="26071539" y="4522790"/>
                    </a:cubicBezTo>
                    <a:cubicBezTo>
                      <a:pt x="26064867" y="4519085"/>
                      <a:pt x="26052491" y="4510090"/>
                      <a:pt x="26052491" y="4510090"/>
                    </a:cubicBezTo>
                    <a:cubicBezTo>
                      <a:pt x="26050371" y="4506918"/>
                      <a:pt x="26049119" y="4502951"/>
                      <a:pt x="26046139" y="4500566"/>
                    </a:cubicBezTo>
                    <a:cubicBezTo>
                      <a:pt x="26043527" y="4498474"/>
                      <a:pt x="26038983" y="4499759"/>
                      <a:pt x="26036615" y="4497390"/>
                    </a:cubicBezTo>
                    <a:cubicBezTo>
                      <a:pt x="26034247" y="4495023"/>
                      <a:pt x="26035063" y="4490792"/>
                      <a:pt x="26033439" y="4487866"/>
                    </a:cubicBezTo>
                    <a:lnTo>
                      <a:pt x="26014391" y="4459290"/>
                    </a:lnTo>
                    <a:cubicBezTo>
                      <a:pt x="26012271" y="4456117"/>
                      <a:pt x="26009247" y="4453384"/>
                      <a:pt x="26008039" y="4449767"/>
                    </a:cubicBezTo>
                    <a:lnTo>
                      <a:pt x="26004863" y="4440241"/>
                    </a:lnTo>
                    <a:cubicBezTo>
                      <a:pt x="26005923" y="4433891"/>
                      <a:pt x="26004347" y="4426465"/>
                      <a:pt x="26008039" y="4421192"/>
                    </a:cubicBezTo>
                    <a:cubicBezTo>
                      <a:pt x="26012415" y="4414940"/>
                      <a:pt x="26027091" y="4408493"/>
                      <a:pt x="26027091" y="4408493"/>
                    </a:cubicBezTo>
                    <a:close/>
                    <a:moveTo>
                      <a:pt x="35052027" y="4388648"/>
                    </a:moveTo>
                    <a:cubicBezTo>
                      <a:pt x="35063139" y="4389441"/>
                      <a:pt x="35074291" y="4389798"/>
                      <a:pt x="35085363" y="4391027"/>
                    </a:cubicBezTo>
                    <a:cubicBezTo>
                      <a:pt x="35125163" y="4395449"/>
                      <a:pt x="35070431" y="4391275"/>
                      <a:pt x="35102031" y="4395791"/>
                    </a:cubicBezTo>
                    <a:cubicBezTo>
                      <a:pt x="35110711" y="4397031"/>
                      <a:pt x="35119495" y="4397379"/>
                      <a:pt x="35128227" y="4398173"/>
                    </a:cubicBezTo>
                    <a:cubicBezTo>
                      <a:pt x="35129815" y="4400552"/>
                      <a:pt x="35132703" y="4402466"/>
                      <a:pt x="35132987" y="4405316"/>
                    </a:cubicBezTo>
                    <a:cubicBezTo>
                      <a:pt x="35133387" y="4409314"/>
                      <a:pt x="35132099" y="4425222"/>
                      <a:pt x="35125843" y="4429128"/>
                    </a:cubicBezTo>
                    <a:cubicBezTo>
                      <a:pt x="35121587" y="4431789"/>
                      <a:pt x="35116319" y="4432302"/>
                      <a:pt x="35111559" y="4433891"/>
                    </a:cubicBezTo>
                    <a:cubicBezTo>
                      <a:pt x="35097599" y="4438545"/>
                      <a:pt x="35106899" y="4435994"/>
                      <a:pt x="35082983" y="4438652"/>
                    </a:cubicBezTo>
                    <a:lnTo>
                      <a:pt x="35081899" y="4443961"/>
                    </a:lnTo>
                    <a:lnTo>
                      <a:pt x="35063931" y="4452940"/>
                    </a:lnTo>
                    <a:cubicBezTo>
                      <a:pt x="35045803" y="4455962"/>
                      <a:pt x="35043695" y="4452946"/>
                      <a:pt x="35032975" y="4445795"/>
                    </a:cubicBezTo>
                    <a:cubicBezTo>
                      <a:pt x="35031387" y="4443417"/>
                      <a:pt x="35029495" y="4441214"/>
                      <a:pt x="35028215" y="4438652"/>
                    </a:cubicBezTo>
                    <a:cubicBezTo>
                      <a:pt x="35022563" y="4427353"/>
                      <a:pt x="35026563" y="4415308"/>
                      <a:pt x="35028215" y="4402936"/>
                    </a:cubicBezTo>
                    <a:cubicBezTo>
                      <a:pt x="35028547" y="4400446"/>
                      <a:pt x="35028551" y="4397248"/>
                      <a:pt x="35030595" y="4395791"/>
                    </a:cubicBezTo>
                    <a:cubicBezTo>
                      <a:pt x="35034679" y="4392872"/>
                      <a:pt x="35040119" y="4392615"/>
                      <a:pt x="35044883" y="4391027"/>
                    </a:cubicBezTo>
                    <a:lnTo>
                      <a:pt x="35052027" y="4388648"/>
                    </a:lnTo>
                    <a:close/>
                    <a:moveTo>
                      <a:pt x="37614251" y="4086227"/>
                    </a:moveTo>
                    <a:cubicBezTo>
                      <a:pt x="37648255" y="4097563"/>
                      <a:pt x="37637259" y="4087400"/>
                      <a:pt x="37652351" y="4110041"/>
                    </a:cubicBezTo>
                    <a:cubicBezTo>
                      <a:pt x="37668423" y="4158253"/>
                      <a:pt x="37662647" y="4128605"/>
                      <a:pt x="37657115" y="4200528"/>
                    </a:cubicBezTo>
                    <a:cubicBezTo>
                      <a:pt x="37659439" y="4214469"/>
                      <a:pt x="37658523" y="4233087"/>
                      <a:pt x="37671403" y="4243392"/>
                    </a:cubicBezTo>
                    <a:cubicBezTo>
                      <a:pt x="37675323" y="4246528"/>
                      <a:pt x="37680927" y="4246567"/>
                      <a:pt x="37685687" y="4248152"/>
                    </a:cubicBezTo>
                    <a:cubicBezTo>
                      <a:pt x="37689483" y="4251947"/>
                      <a:pt x="37708599" y="4269194"/>
                      <a:pt x="37709503" y="4276728"/>
                    </a:cubicBezTo>
                    <a:cubicBezTo>
                      <a:pt x="37724567" y="4402288"/>
                      <a:pt x="37693227" y="4349947"/>
                      <a:pt x="37723787" y="4395791"/>
                    </a:cubicBezTo>
                    <a:cubicBezTo>
                      <a:pt x="37733315" y="4392615"/>
                      <a:pt x="37744011" y="4391834"/>
                      <a:pt x="37752363" y="4386265"/>
                    </a:cubicBezTo>
                    <a:cubicBezTo>
                      <a:pt x="37757127" y="4383091"/>
                      <a:pt x="37761531" y="4379301"/>
                      <a:pt x="37766651" y="4376740"/>
                    </a:cubicBezTo>
                    <a:cubicBezTo>
                      <a:pt x="37771143" y="4374496"/>
                      <a:pt x="37776551" y="4374416"/>
                      <a:pt x="37780939" y="4371979"/>
                    </a:cubicBezTo>
                    <a:cubicBezTo>
                      <a:pt x="37790947" y="4366417"/>
                      <a:pt x="37809515" y="4352928"/>
                      <a:pt x="37809515" y="4352928"/>
                    </a:cubicBezTo>
                    <a:cubicBezTo>
                      <a:pt x="37817451" y="4354513"/>
                      <a:pt x="37826299" y="4353676"/>
                      <a:pt x="37833327" y="4357692"/>
                    </a:cubicBezTo>
                    <a:cubicBezTo>
                      <a:pt x="37840931" y="4362035"/>
                      <a:pt x="37845171" y="4378932"/>
                      <a:pt x="37847615" y="4386265"/>
                    </a:cubicBezTo>
                    <a:cubicBezTo>
                      <a:pt x="37835647" y="4422167"/>
                      <a:pt x="37851787" y="4377920"/>
                      <a:pt x="37833327" y="4414842"/>
                    </a:cubicBezTo>
                    <a:cubicBezTo>
                      <a:pt x="37813607" y="4454275"/>
                      <a:pt x="37846335" y="4402466"/>
                      <a:pt x="37819039" y="4443417"/>
                    </a:cubicBezTo>
                    <a:cubicBezTo>
                      <a:pt x="37823803" y="4445003"/>
                      <a:pt x="37828375" y="4449003"/>
                      <a:pt x="37833327" y="4448179"/>
                    </a:cubicBezTo>
                    <a:cubicBezTo>
                      <a:pt x="37838971" y="4447237"/>
                      <a:pt x="37842495" y="4441214"/>
                      <a:pt x="37847615" y="4438652"/>
                    </a:cubicBezTo>
                    <a:cubicBezTo>
                      <a:pt x="37852103" y="4436408"/>
                      <a:pt x="37857139" y="4435477"/>
                      <a:pt x="37861903" y="4433891"/>
                    </a:cubicBezTo>
                    <a:lnTo>
                      <a:pt x="37890475" y="4414842"/>
                    </a:lnTo>
                    <a:cubicBezTo>
                      <a:pt x="37895239" y="4411666"/>
                      <a:pt x="37899335" y="4407123"/>
                      <a:pt x="37904763" y="4405316"/>
                    </a:cubicBezTo>
                    <a:lnTo>
                      <a:pt x="37933339" y="4395791"/>
                    </a:lnTo>
                    <a:cubicBezTo>
                      <a:pt x="37969851" y="4397379"/>
                      <a:pt x="38006523" y="4396792"/>
                      <a:pt x="38042875" y="4400552"/>
                    </a:cubicBezTo>
                    <a:cubicBezTo>
                      <a:pt x="38052863" y="4401587"/>
                      <a:pt x="38071451" y="4410078"/>
                      <a:pt x="38071451" y="4410078"/>
                    </a:cubicBezTo>
                    <a:cubicBezTo>
                      <a:pt x="38079831" y="4435227"/>
                      <a:pt x="38073431" y="4420190"/>
                      <a:pt x="38095263" y="4452940"/>
                    </a:cubicBezTo>
                    <a:lnTo>
                      <a:pt x="38104787" y="4467227"/>
                    </a:lnTo>
                    <a:cubicBezTo>
                      <a:pt x="38106375" y="4475164"/>
                      <a:pt x="38107587" y="4483189"/>
                      <a:pt x="38109551" y="4491040"/>
                    </a:cubicBezTo>
                    <a:cubicBezTo>
                      <a:pt x="38110771" y="4495911"/>
                      <a:pt x="38113331" y="4500405"/>
                      <a:pt x="38114315" y="4505325"/>
                    </a:cubicBezTo>
                    <a:cubicBezTo>
                      <a:pt x="38118099" y="4524269"/>
                      <a:pt x="38117731" y="4544157"/>
                      <a:pt x="38123839" y="4562479"/>
                    </a:cubicBezTo>
                    <a:lnTo>
                      <a:pt x="38133363" y="4591051"/>
                    </a:lnTo>
                    <a:cubicBezTo>
                      <a:pt x="38134951" y="4595815"/>
                      <a:pt x="38133363" y="4603754"/>
                      <a:pt x="38138127" y="4605343"/>
                    </a:cubicBezTo>
                    <a:lnTo>
                      <a:pt x="38152415" y="4610102"/>
                    </a:lnTo>
                    <a:cubicBezTo>
                      <a:pt x="38157175" y="4606927"/>
                      <a:pt x="38161583" y="4603136"/>
                      <a:pt x="38166703" y="4600578"/>
                    </a:cubicBezTo>
                    <a:cubicBezTo>
                      <a:pt x="38171191" y="4598334"/>
                      <a:pt x="38176599" y="4598252"/>
                      <a:pt x="38180987" y="4595815"/>
                    </a:cubicBezTo>
                    <a:cubicBezTo>
                      <a:pt x="38190995" y="4590257"/>
                      <a:pt x="38209563" y="4576763"/>
                      <a:pt x="38209563" y="4576763"/>
                    </a:cubicBezTo>
                    <a:cubicBezTo>
                      <a:pt x="38231787" y="4543427"/>
                      <a:pt x="38219087" y="4554541"/>
                      <a:pt x="38242903" y="4538666"/>
                    </a:cubicBezTo>
                    <a:cubicBezTo>
                      <a:pt x="38244487" y="4543427"/>
                      <a:pt x="38247663" y="4547934"/>
                      <a:pt x="38247663" y="4552953"/>
                    </a:cubicBezTo>
                    <a:cubicBezTo>
                      <a:pt x="38247663" y="4572194"/>
                      <a:pt x="38239287" y="4592369"/>
                      <a:pt x="38233375" y="4610102"/>
                    </a:cubicBezTo>
                    <a:lnTo>
                      <a:pt x="38228615" y="4624389"/>
                    </a:lnTo>
                    <a:lnTo>
                      <a:pt x="38223851" y="4638679"/>
                    </a:lnTo>
                    <a:cubicBezTo>
                      <a:pt x="38246207" y="4646130"/>
                      <a:pt x="38249099" y="4649311"/>
                      <a:pt x="38281003" y="4638679"/>
                    </a:cubicBezTo>
                    <a:cubicBezTo>
                      <a:pt x="38287391" y="4636548"/>
                      <a:pt x="38289403" y="4627663"/>
                      <a:pt x="38295287" y="4624389"/>
                    </a:cubicBezTo>
                    <a:cubicBezTo>
                      <a:pt x="38304067" y="4619514"/>
                      <a:pt x="38323863" y="4614866"/>
                      <a:pt x="38323863" y="4614866"/>
                    </a:cubicBezTo>
                    <a:cubicBezTo>
                      <a:pt x="38368535" y="4621248"/>
                      <a:pt x="38350975" y="4610289"/>
                      <a:pt x="38376251" y="4648202"/>
                    </a:cubicBezTo>
                    <a:lnTo>
                      <a:pt x="38385775" y="4662490"/>
                    </a:lnTo>
                    <a:lnTo>
                      <a:pt x="38395303" y="4676777"/>
                    </a:lnTo>
                    <a:cubicBezTo>
                      <a:pt x="38406635" y="4710783"/>
                      <a:pt x="38399259" y="4696997"/>
                      <a:pt x="38414351" y="4719640"/>
                    </a:cubicBezTo>
                    <a:cubicBezTo>
                      <a:pt x="38415939" y="4724403"/>
                      <a:pt x="38416675" y="4729539"/>
                      <a:pt x="38419115" y="4733928"/>
                    </a:cubicBezTo>
                    <a:cubicBezTo>
                      <a:pt x="38424671" y="4743936"/>
                      <a:pt x="38434543" y="4751643"/>
                      <a:pt x="38438163" y="4762504"/>
                    </a:cubicBezTo>
                    <a:cubicBezTo>
                      <a:pt x="38449499" y="4796508"/>
                      <a:pt x="38442119" y="4782724"/>
                      <a:pt x="38457215" y="4805365"/>
                    </a:cubicBezTo>
                    <a:cubicBezTo>
                      <a:pt x="38452919" y="4856915"/>
                      <a:pt x="38470667" y="4873351"/>
                      <a:pt x="38423875" y="4857754"/>
                    </a:cubicBezTo>
                    <a:cubicBezTo>
                      <a:pt x="38418447" y="4855943"/>
                      <a:pt x="38414351" y="4851404"/>
                      <a:pt x="38409587" y="4848229"/>
                    </a:cubicBezTo>
                    <a:cubicBezTo>
                      <a:pt x="38408003" y="4843467"/>
                      <a:pt x="38407071" y="4838431"/>
                      <a:pt x="38404827" y="4833941"/>
                    </a:cubicBezTo>
                    <a:cubicBezTo>
                      <a:pt x="38402267" y="4828821"/>
                      <a:pt x="38397627" y="4824884"/>
                      <a:pt x="38395303" y="4819653"/>
                    </a:cubicBezTo>
                    <a:cubicBezTo>
                      <a:pt x="38372635" y="4768648"/>
                      <a:pt x="38397807" y="4809124"/>
                      <a:pt x="38376251" y="4776790"/>
                    </a:cubicBezTo>
                    <a:cubicBezTo>
                      <a:pt x="38371487" y="4778379"/>
                      <a:pt x="38366323" y="4779061"/>
                      <a:pt x="38361963" y="4781551"/>
                    </a:cubicBezTo>
                    <a:cubicBezTo>
                      <a:pt x="38321595" y="4804621"/>
                      <a:pt x="38361387" y="4789683"/>
                      <a:pt x="38328627" y="4800602"/>
                    </a:cubicBezTo>
                    <a:cubicBezTo>
                      <a:pt x="38323863" y="4799014"/>
                      <a:pt x="38318259" y="4798977"/>
                      <a:pt x="38314339" y="4795841"/>
                    </a:cubicBezTo>
                    <a:cubicBezTo>
                      <a:pt x="38304047" y="4787607"/>
                      <a:pt x="38298199" y="4761708"/>
                      <a:pt x="38295287" y="4752977"/>
                    </a:cubicBezTo>
                    <a:cubicBezTo>
                      <a:pt x="38293703" y="4748215"/>
                      <a:pt x="38293311" y="4742867"/>
                      <a:pt x="38290527" y="4738692"/>
                    </a:cubicBezTo>
                    <a:cubicBezTo>
                      <a:pt x="38287351" y="4733928"/>
                      <a:pt x="38283327" y="4729632"/>
                      <a:pt x="38281003" y="4724403"/>
                    </a:cubicBezTo>
                    <a:cubicBezTo>
                      <a:pt x="38276923" y="4715229"/>
                      <a:pt x="38281219" y="4698263"/>
                      <a:pt x="38271475" y="4695827"/>
                    </a:cubicBezTo>
                    <a:lnTo>
                      <a:pt x="38252427" y="4691066"/>
                    </a:lnTo>
                    <a:cubicBezTo>
                      <a:pt x="38227279" y="4699447"/>
                      <a:pt x="38240923" y="4691651"/>
                      <a:pt x="38219087" y="4724403"/>
                    </a:cubicBezTo>
                    <a:lnTo>
                      <a:pt x="38209563" y="4738692"/>
                    </a:lnTo>
                    <a:cubicBezTo>
                      <a:pt x="38206387" y="4748215"/>
                      <a:pt x="38200663" y="4757244"/>
                      <a:pt x="38200039" y="4767264"/>
                    </a:cubicBezTo>
                    <a:cubicBezTo>
                      <a:pt x="38194963" y="4848476"/>
                      <a:pt x="38203327" y="4819324"/>
                      <a:pt x="38190515" y="4857754"/>
                    </a:cubicBezTo>
                    <a:cubicBezTo>
                      <a:pt x="38180987" y="4856167"/>
                      <a:pt x="38170763" y="4856911"/>
                      <a:pt x="38161939" y="4852990"/>
                    </a:cubicBezTo>
                    <a:cubicBezTo>
                      <a:pt x="38151339" y="4848278"/>
                      <a:pt x="38131363" y="4814270"/>
                      <a:pt x="38128603" y="4810126"/>
                    </a:cubicBezTo>
                    <a:lnTo>
                      <a:pt x="38119075" y="4795841"/>
                    </a:lnTo>
                    <a:cubicBezTo>
                      <a:pt x="38115903" y="4791078"/>
                      <a:pt x="38114315" y="4784729"/>
                      <a:pt x="38109551" y="4781551"/>
                    </a:cubicBezTo>
                    <a:lnTo>
                      <a:pt x="38095263" y="4772028"/>
                    </a:lnTo>
                    <a:cubicBezTo>
                      <a:pt x="38073963" y="4740078"/>
                      <a:pt x="38099055" y="4771380"/>
                      <a:pt x="38071451" y="4752977"/>
                    </a:cubicBezTo>
                    <a:cubicBezTo>
                      <a:pt x="38035779" y="4729196"/>
                      <a:pt x="38076847" y="4745252"/>
                      <a:pt x="38042875" y="4733928"/>
                    </a:cubicBezTo>
                    <a:cubicBezTo>
                      <a:pt x="38034939" y="4735515"/>
                      <a:pt x="38025799" y="4734202"/>
                      <a:pt x="38019063" y="4738692"/>
                    </a:cubicBezTo>
                    <a:cubicBezTo>
                      <a:pt x="38014887" y="4741476"/>
                      <a:pt x="38016739" y="4748590"/>
                      <a:pt x="38014303" y="4752977"/>
                    </a:cubicBezTo>
                    <a:cubicBezTo>
                      <a:pt x="38012475" y="4756270"/>
                      <a:pt x="37994579" y="4790227"/>
                      <a:pt x="37980963" y="4791078"/>
                    </a:cubicBezTo>
                    <a:cubicBezTo>
                      <a:pt x="37909647" y="4795534"/>
                      <a:pt x="37838087" y="4794251"/>
                      <a:pt x="37766651" y="4795841"/>
                    </a:cubicBezTo>
                    <a:cubicBezTo>
                      <a:pt x="37758715" y="4794251"/>
                      <a:pt x="37745399" y="4798758"/>
                      <a:pt x="37742839" y="4791078"/>
                    </a:cubicBezTo>
                    <a:cubicBezTo>
                      <a:pt x="37737815" y="4776002"/>
                      <a:pt x="37749019" y="4734939"/>
                      <a:pt x="37752363" y="4714877"/>
                    </a:cubicBezTo>
                    <a:cubicBezTo>
                      <a:pt x="37752623" y="4713311"/>
                      <a:pt x="37760299" y="4710908"/>
                      <a:pt x="37761887" y="4710117"/>
                    </a:cubicBezTo>
                    <a:cubicBezTo>
                      <a:pt x="37750775" y="4700590"/>
                      <a:pt x="37739979" y="4690683"/>
                      <a:pt x="37728551" y="4681539"/>
                    </a:cubicBezTo>
                    <a:cubicBezTo>
                      <a:pt x="37724083" y="4677966"/>
                      <a:pt x="37719911" y="4672956"/>
                      <a:pt x="37714263" y="4672015"/>
                    </a:cubicBezTo>
                    <a:cubicBezTo>
                      <a:pt x="37690723" y="4668091"/>
                      <a:pt x="37666639" y="4668840"/>
                      <a:pt x="37642827" y="4667254"/>
                    </a:cubicBezTo>
                    <a:cubicBezTo>
                      <a:pt x="37644415" y="4646616"/>
                      <a:pt x="37642255" y="4625339"/>
                      <a:pt x="37647587" y="4605343"/>
                    </a:cubicBezTo>
                    <a:cubicBezTo>
                      <a:pt x="37649063" y="4599811"/>
                      <a:pt x="37658299" y="4600285"/>
                      <a:pt x="37661875" y="4595815"/>
                    </a:cubicBezTo>
                    <a:cubicBezTo>
                      <a:pt x="37665011" y="4591896"/>
                      <a:pt x="37664199" y="4585916"/>
                      <a:pt x="37666639" y="4581529"/>
                    </a:cubicBezTo>
                    <a:cubicBezTo>
                      <a:pt x="37693935" y="4532391"/>
                      <a:pt x="37679671" y="4570998"/>
                      <a:pt x="37690451" y="4538666"/>
                    </a:cubicBezTo>
                    <a:cubicBezTo>
                      <a:pt x="37688863" y="4530728"/>
                      <a:pt x="37687651" y="4522707"/>
                      <a:pt x="37685687" y="4514852"/>
                    </a:cubicBezTo>
                    <a:cubicBezTo>
                      <a:pt x="37684471" y="4509983"/>
                      <a:pt x="37684475" y="4504116"/>
                      <a:pt x="37680927" y="4500566"/>
                    </a:cubicBezTo>
                    <a:cubicBezTo>
                      <a:pt x="37672831" y="4492472"/>
                      <a:pt x="37652351" y="4481516"/>
                      <a:pt x="37652351" y="4481516"/>
                    </a:cubicBezTo>
                    <a:cubicBezTo>
                      <a:pt x="37631047" y="4449559"/>
                      <a:pt x="37656143" y="4480869"/>
                      <a:pt x="37628539" y="4462465"/>
                    </a:cubicBezTo>
                    <a:cubicBezTo>
                      <a:pt x="37622935" y="4458729"/>
                      <a:pt x="37619567" y="4452313"/>
                      <a:pt x="37614251" y="4448179"/>
                    </a:cubicBezTo>
                    <a:cubicBezTo>
                      <a:pt x="37605215" y="4441149"/>
                      <a:pt x="37585675" y="4429128"/>
                      <a:pt x="37585675" y="4429128"/>
                    </a:cubicBezTo>
                    <a:cubicBezTo>
                      <a:pt x="37563451" y="4395791"/>
                      <a:pt x="37576151" y="4406902"/>
                      <a:pt x="37552339" y="4391027"/>
                    </a:cubicBezTo>
                    <a:lnTo>
                      <a:pt x="37542815" y="4362454"/>
                    </a:lnTo>
                    <a:cubicBezTo>
                      <a:pt x="37541227" y="4357692"/>
                      <a:pt x="37540835" y="4352343"/>
                      <a:pt x="37538051" y="4348167"/>
                    </a:cubicBezTo>
                    <a:lnTo>
                      <a:pt x="37528527" y="4333877"/>
                    </a:lnTo>
                    <a:cubicBezTo>
                      <a:pt x="37530243" y="4301242"/>
                      <a:pt x="37531115" y="4243432"/>
                      <a:pt x="37538051" y="4205291"/>
                    </a:cubicBezTo>
                    <a:cubicBezTo>
                      <a:pt x="37538951" y="4200353"/>
                      <a:pt x="37541435" y="4195831"/>
                      <a:pt x="37542815" y="4191002"/>
                    </a:cubicBezTo>
                    <a:cubicBezTo>
                      <a:pt x="37544847" y="4183885"/>
                      <a:pt x="37548535" y="4165275"/>
                      <a:pt x="37552339" y="4157664"/>
                    </a:cubicBezTo>
                    <a:cubicBezTo>
                      <a:pt x="37554899" y="4152545"/>
                      <a:pt x="37559303" y="4148497"/>
                      <a:pt x="37561863" y="4143377"/>
                    </a:cubicBezTo>
                    <a:cubicBezTo>
                      <a:pt x="37564107" y="4138887"/>
                      <a:pt x="37564187" y="4133478"/>
                      <a:pt x="37566627" y="4129089"/>
                    </a:cubicBezTo>
                    <a:cubicBezTo>
                      <a:pt x="37577615" y="4109309"/>
                      <a:pt x="37581767" y="4100088"/>
                      <a:pt x="37599963" y="4090990"/>
                    </a:cubicBezTo>
                    <a:cubicBezTo>
                      <a:pt x="37604455" y="4088746"/>
                      <a:pt x="37609487" y="4087816"/>
                      <a:pt x="37614251" y="4086227"/>
                    </a:cubicBezTo>
                    <a:close/>
                    <a:moveTo>
                      <a:pt x="25439715" y="3948117"/>
                    </a:moveTo>
                    <a:lnTo>
                      <a:pt x="25519091" y="3951291"/>
                    </a:lnTo>
                    <a:cubicBezTo>
                      <a:pt x="25562475" y="3952607"/>
                      <a:pt x="25605903" y="3952540"/>
                      <a:pt x="25649263" y="3954467"/>
                    </a:cubicBezTo>
                    <a:cubicBezTo>
                      <a:pt x="25651499" y="3954566"/>
                      <a:pt x="25668343" y="3959242"/>
                      <a:pt x="25671491" y="3960814"/>
                    </a:cubicBezTo>
                    <a:cubicBezTo>
                      <a:pt x="25674903" y="3962519"/>
                      <a:pt x="25677839" y="3965049"/>
                      <a:pt x="25681015" y="3967164"/>
                    </a:cubicBezTo>
                    <a:cubicBezTo>
                      <a:pt x="25682071" y="3970342"/>
                      <a:pt x="25682563" y="3973765"/>
                      <a:pt x="25684191" y="3976692"/>
                    </a:cubicBezTo>
                    <a:cubicBezTo>
                      <a:pt x="25687895" y="3983362"/>
                      <a:pt x="25696891" y="3995741"/>
                      <a:pt x="25696891" y="3995741"/>
                    </a:cubicBezTo>
                    <a:cubicBezTo>
                      <a:pt x="25695883" y="4004794"/>
                      <a:pt x="25695859" y="4023203"/>
                      <a:pt x="25690539" y="4033842"/>
                    </a:cubicBezTo>
                    <a:cubicBezTo>
                      <a:pt x="25688831" y="4037253"/>
                      <a:pt x="25687427" y="4041344"/>
                      <a:pt x="25684191" y="4043367"/>
                    </a:cubicBezTo>
                    <a:lnTo>
                      <a:pt x="25655615" y="4052892"/>
                    </a:lnTo>
                    <a:lnTo>
                      <a:pt x="25646091" y="4056066"/>
                    </a:lnTo>
                    <a:cubicBezTo>
                      <a:pt x="25636563" y="4055008"/>
                      <a:pt x="25626911" y="4054770"/>
                      <a:pt x="25617515" y="4052892"/>
                    </a:cubicBezTo>
                    <a:cubicBezTo>
                      <a:pt x="25610951" y="4051578"/>
                      <a:pt x="25604815" y="4048658"/>
                      <a:pt x="25598463" y="4046541"/>
                    </a:cubicBezTo>
                    <a:cubicBezTo>
                      <a:pt x="25595291" y="4045483"/>
                      <a:pt x="25591723" y="4045221"/>
                      <a:pt x="25588939" y="4043367"/>
                    </a:cubicBezTo>
                    <a:cubicBezTo>
                      <a:pt x="25582395" y="4039003"/>
                      <a:pt x="25577979" y="4034852"/>
                      <a:pt x="25569891" y="4033842"/>
                    </a:cubicBezTo>
                    <a:cubicBezTo>
                      <a:pt x="25564639" y="4033186"/>
                      <a:pt x="25569891" y="4041780"/>
                      <a:pt x="25569891" y="4043367"/>
                    </a:cubicBezTo>
                    <a:cubicBezTo>
                      <a:pt x="25518463" y="4020510"/>
                      <a:pt x="25559323" y="4036704"/>
                      <a:pt x="25528615" y="4027492"/>
                    </a:cubicBezTo>
                    <a:cubicBezTo>
                      <a:pt x="25518027" y="4024314"/>
                      <a:pt x="25507843" y="4019797"/>
                      <a:pt x="25496863" y="4017966"/>
                    </a:cubicBezTo>
                    <a:cubicBezTo>
                      <a:pt x="25475923" y="4014476"/>
                      <a:pt x="25450619" y="4013187"/>
                      <a:pt x="25430191" y="4011616"/>
                    </a:cubicBezTo>
                    <a:lnTo>
                      <a:pt x="25411139" y="4005266"/>
                    </a:lnTo>
                    <a:lnTo>
                      <a:pt x="25401615" y="4002090"/>
                    </a:lnTo>
                    <a:cubicBezTo>
                      <a:pt x="25400555" y="3998915"/>
                      <a:pt x="25398439" y="3995912"/>
                      <a:pt x="25398439" y="3992562"/>
                    </a:cubicBezTo>
                    <a:cubicBezTo>
                      <a:pt x="25398439" y="3986127"/>
                      <a:pt x="25399579" y="3979623"/>
                      <a:pt x="25401615" y="3973515"/>
                    </a:cubicBezTo>
                    <a:cubicBezTo>
                      <a:pt x="25402823" y="3969896"/>
                      <a:pt x="25405091" y="3966504"/>
                      <a:pt x="25407963" y="3963992"/>
                    </a:cubicBezTo>
                    <a:cubicBezTo>
                      <a:pt x="25423087" y="3950760"/>
                      <a:pt x="25423935" y="3952059"/>
                      <a:pt x="25439715" y="3948117"/>
                    </a:cubicBezTo>
                    <a:close/>
                    <a:moveTo>
                      <a:pt x="4510121" y="3938590"/>
                    </a:moveTo>
                    <a:cubicBezTo>
                      <a:pt x="4520921" y="3938590"/>
                      <a:pt x="4531287" y="3942821"/>
                      <a:pt x="4541871" y="3944941"/>
                    </a:cubicBezTo>
                    <a:cubicBezTo>
                      <a:pt x="4546103" y="3951291"/>
                      <a:pt x="4553316" y="3956461"/>
                      <a:pt x="4554570" y="3963992"/>
                    </a:cubicBezTo>
                    <a:cubicBezTo>
                      <a:pt x="4557775" y="3983212"/>
                      <a:pt x="4542907" y="3987102"/>
                      <a:pt x="4529172" y="3989391"/>
                    </a:cubicBezTo>
                    <a:cubicBezTo>
                      <a:pt x="4516475" y="3974573"/>
                      <a:pt x="4497925" y="3963213"/>
                      <a:pt x="4491077" y="3944941"/>
                    </a:cubicBezTo>
                    <a:cubicBezTo>
                      <a:pt x="4488720" y="3938674"/>
                      <a:pt x="4503435" y="3938590"/>
                      <a:pt x="4510121" y="3938590"/>
                    </a:cubicBezTo>
                    <a:close/>
                    <a:moveTo>
                      <a:pt x="8061456" y="3910654"/>
                    </a:moveTo>
                    <a:cubicBezTo>
                      <a:pt x="8066418" y="3911399"/>
                      <a:pt x="8071518" y="3912600"/>
                      <a:pt x="8075651" y="3913189"/>
                    </a:cubicBezTo>
                    <a:cubicBezTo>
                      <a:pt x="8078826" y="3915308"/>
                      <a:pt x="8082792" y="3916562"/>
                      <a:pt x="8085176" y="3919539"/>
                    </a:cubicBezTo>
                    <a:cubicBezTo>
                      <a:pt x="8089850" y="3925381"/>
                      <a:pt x="8089008" y="3936020"/>
                      <a:pt x="8085176" y="3941767"/>
                    </a:cubicBezTo>
                    <a:cubicBezTo>
                      <a:pt x="8083059" y="3944941"/>
                      <a:pt x="8079064" y="3946409"/>
                      <a:pt x="8075651" y="3948117"/>
                    </a:cubicBezTo>
                    <a:cubicBezTo>
                      <a:pt x="8065122" y="3953380"/>
                      <a:pt x="8075651" y="3953408"/>
                      <a:pt x="8075651" y="3954467"/>
                    </a:cubicBezTo>
                    <a:cubicBezTo>
                      <a:pt x="8067184" y="3951291"/>
                      <a:pt x="8054295" y="3953027"/>
                      <a:pt x="8050251" y="3944941"/>
                    </a:cubicBezTo>
                    <a:cubicBezTo>
                      <a:pt x="8032914" y="3910270"/>
                      <a:pt x="8046570" y="3908417"/>
                      <a:pt x="8061456" y="3910654"/>
                    </a:cubicBezTo>
                    <a:close/>
                    <a:moveTo>
                      <a:pt x="7600648" y="3833400"/>
                    </a:moveTo>
                    <a:lnTo>
                      <a:pt x="7605753" y="3836992"/>
                    </a:lnTo>
                    <a:cubicBezTo>
                      <a:pt x="7603107" y="3836992"/>
                      <a:pt x="7588932" y="3837463"/>
                      <a:pt x="7589878" y="3836992"/>
                    </a:cubicBezTo>
                    <a:lnTo>
                      <a:pt x="7600648" y="3833400"/>
                    </a:lnTo>
                    <a:close/>
                    <a:moveTo>
                      <a:pt x="7675604" y="3795715"/>
                    </a:moveTo>
                    <a:cubicBezTo>
                      <a:pt x="7692454" y="3793734"/>
                      <a:pt x="7709471" y="3797834"/>
                      <a:pt x="7726404" y="3798890"/>
                    </a:cubicBezTo>
                    <a:cubicBezTo>
                      <a:pt x="7729579" y="3799950"/>
                      <a:pt x="7732936" y="3800568"/>
                      <a:pt x="7735929" y="3802067"/>
                    </a:cubicBezTo>
                    <a:cubicBezTo>
                      <a:pt x="7743065" y="3805635"/>
                      <a:pt x="7749963" y="3811921"/>
                      <a:pt x="7754979" y="3817941"/>
                    </a:cubicBezTo>
                    <a:cubicBezTo>
                      <a:pt x="7757422" y="3820872"/>
                      <a:pt x="7759779" y="3823979"/>
                      <a:pt x="7761329" y="3827465"/>
                    </a:cubicBezTo>
                    <a:cubicBezTo>
                      <a:pt x="7764047" y="3833583"/>
                      <a:pt x="7767679" y="3846516"/>
                      <a:pt x="7767679" y="3846516"/>
                    </a:cubicBezTo>
                    <a:cubicBezTo>
                      <a:pt x="7766621" y="3853924"/>
                      <a:pt x="7767543" y="3861901"/>
                      <a:pt x="7764504" y="3868740"/>
                    </a:cubicBezTo>
                    <a:cubicBezTo>
                      <a:pt x="7762954" y="3872226"/>
                      <a:pt x="7758466" y="3873541"/>
                      <a:pt x="7754979" y="3875090"/>
                    </a:cubicBezTo>
                    <a:cubicBezTo>
                      <a:pt x="7741365" y="3881142"/>
                      <a:pt x="7728540" y="3883476"/>
                      <a:pt x="7713704" y="3884616"/>
                    </a:cubicBezTo>
                    <a:cubicBezTo>
                      <a:pt x="7707373" y="3885104"/>
                      <a:pt x="7703121" y="3884616"/>
                      <a:pt x="7701004" y="3884616"/>
                    </a:cubicBezTo>
                    <a:cubicBezTo>
                      <a:pt x="7692537" y="3881439"/>
                      <a:pt x="7682742" y="3880641"/>
                      <a:pt x="7675604" y="3875090"/>
                    </a:cubicBezTo>
                    <a:cubicBezTo>
                      <a:pt x="7672160" y="3872410"/>
                      <a:pt x="7673285" y="3866670"/>
                      <a:pt x="7672429" y="3862390"/>
                    </a:cubicBezTo>
                    <a:cubicBezTo>
                      <a:pt x="7671166" y="3856078"/>
                      <a:pt x="7670312" y="3849692"/>
                      <a:pt x="7669254" y="3843342"/>
                    </a:cubicBezTo>
                    <a:cubicBezTo>
                      <a:pt x="7670312" y="3830642"/>
                      <a:pt x="7670745" y="3817874"/>
                      <a:pt x="7672429" y="3805241"/>
                    </a:cubicBezTo>
                    <a:cubicBezTo>
                      <a:pt x="7672871" y="3801924"/>
                      <a:pt x="7672280" y="3796107"/>
                      <a:pt x="7675604" y="3795715"/>
                    </a:cubicBezTo>
                    <a:close/>
                    <a:moveTo>
                      <a:pt x="7597150" y="3795057"/>
                    </a:moveTo>
                    <a:cubicBezTo>
                      <a:pt x="7601076" y="3796337"/>
                      <a:pt x="7605224" y="3798364"/>
                      <a:pt x="7608928" y="3798890"/>
                    </a:cubicBezTo>
                    <a:cubicBezTo>
                      <a:pt x="7612384" y="3809260"/>
                      <a:pt x="7615058" y="3812028"/>
                      <a:pt x="7608928" y="3824292"/>
                    </a:cubicBezTo>
                    <a:cubicBezTo>
                      <a:pt x="7605918" y="3830310"/>
                      <a:pt x="7603508" y="3832309"/>
                      <a:pt x="7600674" y="3833391"/>
                    </a:cubicBezTo>
                    <a:lnTo>
                      <a:pt x="7600648" y="3833400"/>
                    </a:lnTo>
                    <a:lnTo>
                      <a:pt x="7584161" y="3821801"/>
                    </a:lnTo>
                    <a:cubicBezTo>
                      <a:pt x="7577520" y="3814829"/>
                      <a:pt x="7574902" y="3806041"/>
                      <a:pt x="7586703" y="3795715"/>
                    </a:cubicBezTo>
                    <a:cubicBezTo>
                      <a:pt x="7589519" y="3793252"/>
                      <a:pt x="7593224" y="3793781"/>
                      <a:pt x="7597150" y="3795057"/>
                    </a:cubicBezTo>
                    <a:close/>
                    <a:moveTo>
                      <a:pt x="34828187" y="3783810"/>
                    </a:moveTo>
                    <a:cubicBezTo>
                      <a:pt x="34832715" y="3784717"/>
                      <a:pt x="34842359" y="3786131"/>
                      <a:pt x="34847239" y="3788571"/>
                    </a:cubicBezTo>
                    <a:cubicBezTo>
                      <a:pt x="34849799" y="3789852"/>
                      <a:pt x="34852003" y="3791748"/>
                      <a:pt x="34854383" y="3793336"/>
                    </a:cubicBezTo>
                    <a:cubicBezTo>
                      <a:pt x="34866203" y="3811069"/>
                      <a:pt x="34851011" y="3789291"/>
                      <a:pt x="34866287" y="3807624"/>
                    </a:cubicBezTo>
                    <a:cubicBezTo>
                      <a:pt x="34868119" y="3809821"/>
                      <a:pt x="34869463" y="3812385"/>
                      <a:pt x="34871051" y="3814766"/>
                    </a:cubicBezTo>
                    <a:lnTo>
                      <a:pt x="34875815" y="3829052"/>
                    </a:lnTo>
                    <a:cubicBezTo>
                      <a:pt x="34876607" y="3831435"/>
                      <a:pt x="34877587" y="3833762"/>
                      <a:pt x="34878195" y="3836196"/>
                    </a:cubicBezTo>
                    <a:lnTo>
                      <a:pt x="34880575" y="3845722"/>
                    </a:lnTo>
                    <a:cubicBezTo>
                      <a:pt x="34878727" y="3882734"/>
                      <a:pt x="34886891" y="3882548"/>
                      <a:pt x="34873431" y="3900492"/>
                    </a:cubicBezTo>
                    <a:cubicBezTo>
                      <a:pt x="34872759" y="3901389"/>
                      <a:pt x="34869463" y="3906444"/>
                      <a:pt x="34868671" y="3907633"/>
                    </a:cubicBezTo>
                    <a:cubicBezTo>
                      <a:pt x="34864439" y="3905754"/>
                      <a:pt x="34844947" y="3897479"/>
                      <a:pt x="34837715" y="3893347"/>
                    </a:cubicBezTo>
                    <a:cubicBezTo>
                      <a:pt x="34835227" y="3891928"/>
                      <a:pt x="34832951" y="3890173"/>
                      <a:pt x="34830571" y="3888586"/>
                    </a:cubicBezTo>
                    <a:lnTo>
                      <a:pt x="34821043" y="3874296"/>
                    </a:lnTo>
                    <a:cubicBezTo>
                      <a:pt x="34819459" y="3871916"/>
                      <a:pt x="34817187" y="3869867"/>
                      <a:pt x="34816283" y="3867152"/>
                    </a:cubicBezTo>
                    <a:cubicBezTo>
                      <a:pt x="34812867" y="3856904"/>
                      <a:pt x="34814511" y="3862446"/>
                      <a:pt x="34811519" y="3850485"/>
                    </a:cubicBezTo>
                    <a:cubicBezTo>
                      <a:pt x="34808995" y="3830299"/>
                      <a:pt x="34807447" y="3829350"/>
                      <a:pt x="34811519" y="3807624"/>
                    </a:cubicBezTo>
                    <a:cubicBezTo>
                      <a:pt x="34812227" y="3803857"/>
                      <a:pt x="34816327" y="3789965"/>
                      <a:pt x="34821043" y="3786191"/>
                    </a:cubicBezTo>
                    <a:cubicBezTo>
                      <a:pt x="34823003" y="3784622"/>
                      <a:pt x="34825807" y="3784603"/>
                      <a:pt x="34828187" y="3783810"/>
                    </a:cubicBezTo>
                    <a:close/>
                    <a:moveTo>
                      <a:pt x="8567809" y="3715879"/>
                    </a:moveTo>
                    <a:lnTo>
                      <a:pt x="8567776" y="3716341"/>
                    </a:lnTo>
                    <a:cubicBezTo>
                      <a:pt x="8567249" y="3716341"/>
                      <a:pt x="8563550" y="3716471"/>
                      <a:pt x="8564603" y="3716341"/>
                    </a:cubicBezTo>
                    <a:lnTo>
                      <a:pt x="8567809" y="3715879"/>
                    </a:lnTo>
                    <a:close/>
                    <a:moveTo>
                      <a:pt x="8713827" y="3573462"/>
                    </a:moveTo>
                    <a:cubicBezTo>
                      <a:pt x="8717100" y="3583284"/>
                      <a:pt x="8720177" y="3590862"/>
                      <a:pt x="8720177" y="3602038"/>
                    </a:cubicBezTo>
                    <a:cubicBezTo>
                      <a:pt x="8720177" y="3608475"/>
                      <a:pt x="8720695" y="3615814"/>
                      <a:pt x="8717001" y="3621088"/>
                    </a:cubicBezTo>
                    <a:cubicBezTo>
                      <a:pt x="8712626" y="3627340"/>
                      <a:pt x="8703349" y="3628396"/>
                      <a:pt x="8697950" y="3633789"/>
                    </a:cubicBezTo>
                    <a:cubicBezTo>
                      <a:pt x="8694777" y="3636966"/>
                      <a:pt x="8692164" y="3640825"/>
                      <a:pt x="8688428" y="3643316"/>
                    </a:cubicBezTo>
                    <a:cubicBezTo>
                      <a:pt x="8685643" y="3645172"/>
                      <a:pt x="8681893" y="3644994"/>
                      <a:pt x="8678903" y="3646492"/>
                    </a:cubicBezTo>
                    <a:cubicBezTo>
                      <a:pt x="8675487" y="3648197"/>
                      <a:pt x="8672725" y="3651013"/>
                      <a:pt x="8669375" y="3652840"/>
                    </a:cubicBezTo>
                    <a:cubicBezTo>
                      <a:pt x="8661068" y="3657374"/>
                      <a:pt x="8650671" y="3658847"/>
                      <a:pt x="8643975" y="3665540"/>
                    </a:cubicBezTo>
                    <a:cubicBezTo>
                      <a:pt x="8632083" y="3677432"/>
                      <a:pt x="8638711" y="3673645"/>
                      <a:pt x="8624926" y="3678240"/>
                    </a:cubicBezTo>
                    <a:cubicBezTo>
                      <a:pt x="8622809" y="3681416"/>
                      <a:pt x="8621555" y="3685381"/>
                      <a:pt x="8618575" y="3687765"/>
                    </a:cubicBezTo>
                    <a:cubicBezTo>
                      <a:pt x="8615963" y="3689857"/>
                      <a:pt x="8611420" y="3688574"/>
                      <a:pt x="8609050" y="3690938"/>
                    </a:cubicBezTo>
                    <a:cubicBezTo>
                      <a:pt x="8606683" y="3693308"/>
                      <a:pt x="8608243" y="3698098"/>
                      <a:pt x="8605877" y="3700466"/>
                    </a:cubicBezTo>
                    <a:cubicBezTo>
                      <a:pt x="8598361" y="3707981"/>
                      <a:pt x="8592977" y="3711332"/>
                      <a:pt x="8587003" y="3713113"/>
                    </a:cubicBezTo>
                    <a:lnTo>
                      <a:pt x="8567809" y="3715879"/>
                    </a:lnTo>
                    <a:lnTo>
                      <a:pt x="8570951" y="3671890"/>
                    </a:lnTo>
                    <a:cubicBezTo>
                      <a:pt x="8572179" y="3661455"/>
                      <a:pt x="8575865" y="3662062"/>
                      <a:pt x="8580475" y="3652840"/>
                    </a:cubicBezTo>
                    <a:cubicBezTo>
                      <a:pt x="8581973" y="3649847"/>
                      <a:pt x="8581559" y="3645927"/>
                      <a:pt x="8583651" y="3643316"/>
                    </a:cubicBezTo>
                    <a:cubicBezTo>
                      <a:pt x="8586035" y="3640335"/>
                      <a:pt x="8590323" y="3639501"/>
                      <a:pt x="8593176" y="3636966"/>
                    </a:cubicBezTo>
                    <a:cubicBezTo>
                      <a:pt x="8599887" y="3631001"/>
                      <a:pt x="8603707" y="3620752"/>
                      <a:pt x="8612225" y="3617915"/>
                    </a:cubicBezTo>
                    <a:cubicBezTo>
                      <a:pt x="8615403" y="3616854"/>
                      <a:pt x="8618825" y="3616363"/>
                      <a:pt x="8621753" y="3614737"/>
                    </a:cubicBezTo>
                    <a:cubicBezTo>
                      <a:pt x="8652679" y="3597556"/>
                      <a:pt x="8628683" y="3605067"/>
                      <a:pt x="8653501" y="3598862"/>
                    </a:cubicBezTo>
                    <a:cubicBezTo>
                      <a:pt x="8656677" y="3595687"/>
                      <a:pt x="8659103" y="3591518"/>
                      <a:pt x="8663027" y="3589337"/>
                    </a:cubicBezTo>
                    <a:cubicBezTo>
                      <a:pt x="8668877" y="3586087"/>
                      <a:pt x="8675725" y="3585105"/>
                      <a:pt x="8682076" y="3582987"/>
                    </a:cubicBezTo>
                    <a:cubicBezTo>
                      <a:pt x="8685251" y="3581929"/>
                      <a:pt x="8688353" y="3580625"/>
                      <a:pt x="8691601" y="3579812"/>
                    </a:cubicBezTo>
                    <a:cubicBezTo>
                      <a:pt x="8707550" y="3575827"/>
                      <a:pt x="8700160" y="3578018"/>
                      <a:pt x="8713827" y="3573462"/>
                    </a:cubicBezTo>
                    <a:close/>
                    <a:moveTo>
                      <a:pt x="9190075" y="3548062"/>
                    </a:moveTo>
                    <a:cubicBezTo>
                      <a:pt x="9194307" y="3549120"/>
                      <a:pt x="9199368" y="3548511"/>
                      <a:pt x="9202777" y="3551238"/>
                    </a:cubicBezTo>
                    <a:cubicBezTo>
                      <a:pt x="9205389" y="3553328"/>
                      <a:pt x="9205949" y="3557417"/>
                      <a:pt x="9205949" y="3560762"/>
                    </a:cubicBezTo>
                    <a:cubicBezTo>
                      <a:pt x="9205949" y="3570346"/>
                      <a:pt x="9204353" y="3579884"/>
                      <a:pt x="9202777" y="3589337"/>
                    </a:cubicBezTo>
                    <a:cubicBezTo>
                      <a:pt x="9202227" y="3592638"/>
                      <a:pt x="9201657" y="3596220"/>
                      <a:pt x="9199599" y="3598862"/>
                    </a:cubicBezTo>
                    <a:cubicBezTo>
                      <a:pt x="9186438" y="3615787"/>
                      <a:pt x="9178435" y="3619324"/>
                      <a:pt x="9161502" y="3630616"/>
                    </a:cubicBezTo>
                    <a:cubicBezTo>
                      <a:pt x="9158325" y="3632733"/>
                      <a:pt x="9155595" y="3635760"/>
                      <a:pt x="9151977" y="3636966"/>
                    </a:cubicBezTo>
                    <a:cubicBezTo>
                      <a:pt x="9148799" y="3638024"/>
                      <a:pt x="9145378" y="3638517"/>
                      <a:pt x="9142449" y="3640142"/>
                    </a:cubicBezTo>
                    <a:cubicBezTo>
                      <a:pt x="9103029" y="3662042"/>
                      <a:pt x="9140375" y="3647112"/>
                      <a:pt x="9110701" y="3656016"/>
                    </a:cubicBezTo>
                    <a:cubicBezTo>
                      <a:pt x="9104291" y="3657940"/>
                      <a:pt x="9098000" y="3660248"/>
                      <a:pt x="9091649" y="3662367"/>
                    </a:cubicBezTo>
                    <a:cubicBezTo>
                      <a:pt x="9081121" y="3665875"/>
                      <a:pt x="9104879" y="3654429"/>
                      <a:pt x="9107525" y="3652840"/>
                    </a:cubicBezTo>
                    <a:cubicBezTo>
                      <a:pt x="9088477" y="3651782"/>
                      <a:pt x="9069367" y="3651474"/>
                      <a:pt x="9050375" y="3649667"/>
                    </a:cubicBezTo>
                    <a:cubicBezTo>
                      <a:pt x="9047044" y="3649350"/>
                      <a:pt x="9043636" y="3648345"/>
                      <a:pt x="9040850" y="3646492"/>
                    </a:cubicBezTo>
                    <a:cubicBezTo>
                      <a:pt x="9037114" y="3644001"/>
                      <a:pt x="9034499" y="3640142"/>
                      <a:pt x="9031327" y="3636966"/>
                    </a:cubicBezTo>
                    <a:cubicBezTo>
                      <a:pt x="9030268" y="3633789"/>
                      <a:pt x="9028149" y="3630787"/>
                      <a:pt x="9028149" y="3627442"/>
                    </a:cubicBezTo>
                    <a:cubicBezTo>
                      <a:pt x="9028149" y="3622836"/>
                      <a:pt x="9034465" y="3610955"/>
                      <a:pt x="9037677" y="3608388"/>
                    </a:cubicBezTo>
                    <a:cubicBezTo>
                      <a:pt x="9040287" y="3606296"/>
                      <a:pt x="9044208" y="3606710"/>
                      <a:pt x="9047202" y="3605212"/>
                    </a:cubicBezTo>
                    <a:cubicBezTo>
                      <a:pt x="9069127" y="3594249"/>
                      <a:pt x="9042995" y="3602295"/>
                      <a:pt x="9069425" y="3595687"/>
                    </a:cubicBezTo>
                    <a:cubicBezTo>
                      <a:pt x="9072601" y="3593571"/>
                      <a:pt x="9075539" y="3591044"/>
                      <a:pt x="9078951" y="3589337"/>
                    </a:cubicBezTo>
                    <a:cubicBezTo>
                      <a:pt x="9084027" y="3586800"/>
                      <a:pt x="9096427" y="3584344"/>
                      <a:pt x="9101175" y="3582987"/>
                    </a:cubicBezTo>
                    <a:cubicBezTo>
                      <a:pt x="9104393" y="3582068"/>
                      <a:pt x="9107709" y="3581309"/>
                      <a:pt x="9110701" y="3579812"/>
                    </a:cubicBezTo>
                    <a:cubicBezTo>
                      <a:pt x="9114115" y="3578105"/>
                      <a:pt x="9116717" y="3574966"/>
                      <a:pt x="9120227" y="3573462"/>
                    </a:cubicBezTo>
                    <a:cubicBezTo>
                      <a:pt x="9124238" y="3571744"/>
                      <a:pt x="9128746" y="3571543"/>
                      <a:pt x="9132925" y="3570287"/>
                    </a:cubicBezTo>
                    <a:cubicBezTo>
                      <a:pt x="9139335" y="3568364"/>
                      <a:pt x="9145627" y="3566054"/>
                      <a:pt x="9151977" y="3563939"/>
                    </a:cubicBezTo>
                    <a:lnTo>
                      <a:pt x="9161502" y="3560762"/>
                    </a:lnTo>
                    <a:cubicBezTo>
                      <a:pt x="9164675" y="3559704"/>
                      <a:pt x="9168241" y="3559445"/>
                      <a:pt x="9171026" y="3557588"/>
                    </a:cubicBezTo>
                    <a:cubicBezTo>
                      <a:pt x="9183335" y="3549382"/>
                      <a:pt x="9176929" y="3552444"/>
                      <a:pt x="9190075" y="3548062"/>
                    </a:cubicBezTo>
                    <a:close/>
                    <a:moveTo>
                      <a:pt x="5852933" y="3449689"/>
                    </a:moveTo>
                    <a:cubicBezTo>
                      <a:pt x="5874770" y="3452241"/>
                      <a:pt x="5877552" y="3469082"/>
                      <a:pt x="5904142" y="3471634"/>
                    </a:cubicBezTo>
                    <a:cubicBezTo>
                      <a:pt x="5938276" y="3485864"/>
                      <a:pt x="5962886" y="3459612"/>
                      <a:pt x="6006554" y="3464318"/>
                    </a:cubicBezTo>
                    <a:cubicBezTo>
                      <a:pt x="6033144" y="3471748"/>
                      <a:pt x="6043074" y="3469652"/>
                      <a:pt x="6057758" y="3491371"/>
                    </a:cubicBezTo>
                    <a:cubicBezTo>
                      <a:pt x="6074370" y="3536168"/>
                      <a:pt x="6067168" y="3590493"/>
                      <a:pt x="6040918" y="3635297"/>
                    </a:cubicBezTo>
                    <a:cubicBezTo>
                      <a:pt x="6005251" y="3675839"/>
                      <a:pt x="5976725" y="3647319"/>
                      <a:pt x="5943437" y="3661663"/>
                    </a:cubicBezTo>
                    <a:cubicBezTo>
                      <a:pt x="5842226" y="3744061"/>
                      <a:pt x="5781480" y="3874082"/>
                      <a:pt x="5694551" y="3930287"/>
                    </a:cubicBezTo>
                    <a:cubicBezTo>
                      <a:pt x="5596958" y="3959203"/>
                      <a:pt x="5499367" y="3980980"/>
                      <a:pt x="5399389" y="3983703"/>
                    </a:cubicBezTo>
                    <a:cubicBezTo>
                      <a:pt x="5362811" y="3986026"/>
                      <a:pt x="5321481" y="3990730"/>
                      <a:pt x="5289660" y="3976385"/>
                    </a:cubicBezTo>
                    <a:cubicBezTo>
                      <a:pt x="5256153" y="3958806"/>
                      <a:pt x="5246463" y="3910264"/>
                      <a:pt x="5267721" y="3859342"/>
                    </a:cubicBezTo>
                    <a:cubicBezTo>
                      <a:pt x="5299700" y="3837916"/>
                      <a:pt x="5355497" y="3859342"/>
                      <a:pt x="5399389" y="3859342"/>
                    </a:cubicBezTo>
                    <a:cubicBezTo>
                      <a:pt x="5404273" y="3832523"/>
                      <a:pt x="5418668" y="3815224"/>
                      <a:pt x="5414026" y="3778878"/>
                    </a:cubicBezTo>
                    <a:cubicBezTo>
                      <a:pt x="5426846" y="3739920"/>
                      <a:pt x="5503953" y="3715251"/>
                      <a:pt x="5531067" y="3669150"/>
                    </a:cubicBezTo>
                    <a:cubicBezTo>
                      <a:pt x="5540643" y="3644707"/>
                      <a:pt x="5524031" y="3632173"/>
                      <a:pt x="5538379" y="3588677"/>
                    </a:cubicBezTo>
                    <a:cubicBezTo>
                      <a:pt x="5565670" y="3557379"/>
                      <a:pt x="5631045" y="3549891"/>
                      <a:pt x="5677365" y="3544785"/>
                    </a:cubicBezTo>
                    <a:cubicBezTo>
                      <a:pt x="5703907" y="3552274"/>
                      <a:pt x="5682813" y="3583571"/>
                      <a:pt x="5721257" y="3588677"/>
                    </a:cubicBezTo>
                    <a:cubicBezTo>
                      <a:pt x="5750527" y="3585840"/>
                      <a:pt x="5784543" y="3556805"/>
                      <a:pt x="5809041" y="3530158"/>
                    </a:cubicBezTo>
                    <a:lnTo>
                      <a:pt x="5809041" y="3486264"/>
                    </a:lnTo>
                    <a:cubicBezTo>
                      <a:pt x="5821289" y="3462166"/>
                      <a:pt x="5824017" y="3452356"/>
                      <a:pt x="5852933" y="3449689"/>
                    </a:cubicBezTo>
                    <a:close/>
                    <a:moveTo>
                      <a:pt x="9072601" y="3205162"/>
                    </a:moveTo>
                    <a:cubicBezTo>
                      <a:pt x="9081065" y="3206220"/>
                      <a:pt x="9089767" y="3206094"/>
                      <a:pt x="9098000" y="3208338"/>
                    </a:cubicBezTo>
                    <a:cubicBezTo>
                      <a:pt x="9110393" y="3211718"/>
                      <a:pt x="9106243" y="3215300"/>
                      <a:pt x="9110701" y="3224213"/>
                    </a:cubicBezTo>
                    <a:cubicBezTo>
                      <a:pt x="9112406" y="3227626"/>
                      <a:pt x="9114935" y="3230563"/>
                      <a:pt x="9117049" y="3233737"/>
                    </a:cubicBezTo>
                    <a:cubicBezTo>
                      <a:pt x="9115991" y="3236913"/>
                      <a:pt x="9116243" y="3240895"/>
                      <a:pt x="9113874" y="3243262"/>
                    </a:cubicBezTo>
                    <a:cubicBezTo>
                      <a:pt x="9110527" y="3246610"/>
                      <a:pt x="9105567" y="3247854"/>
                      <a:pt x="9101173" y="3249612"/>
                    </a:cubicBezTo>
                    <a:cubicBezTo>
                      <a:pt x="9083626" y="3256631"/>
                      <a:pt x="9095881" y="3249612"/>
                      <a:pt x="9094825" y="3249612"/>
                    </a:cubicBezTo>
                    <a:cubicBezTo>
                      <a:pt x="9086347" y="3243556"/>
                      <a:pt x="9069423" y="3238051"/>
                      <a:pt x="9069423" y="3224213"/>
                    </a:cubicBezTo>
                    <a:cubicBezTo>
                      <a:pt x="9069423" y="3217774"/>
                      <a:pt x="9071542" y="3211512"/>
                      <a:pt x="9072601" y="3205162"/>
                    </a:cubicBezTo>
                    <a:close/>
                    <a:moveTo>
                      <a:pt x="6748220" y="3001966"/>
                    </a:moveTo>
                    <a:cubicBezTo>
                      <a:pt x="6764573" y="3003379"/>
                      <a:pt x="6780736" y="3006951"/>
                      <a:pt x="6796591" y="3013500"/>
                    </a:cubicBezTo>
                    <a:cubicBezTo>
                      <a:pt x="6820754" y="3029775"/>
                      <a:pt x="6835376" y="3048430"/>
                      <a:pt x="6828576" y="3071851"/>
                    </a:cubicBezTo>
                    <a:cubicBezTo>
                      <a:pt x="6792902" y="3112338"/>
                      <a:pt x="6600071" y="3148061"/>
                      <a:pt x="6642976" y="3179024"/>
                    </a:cubicBezTo>
                    <a:cubicBezTo>
                      <a:pt x="6687093" y="3195922"/>
                      <a:pt x="6740738" y="3160431"/>
                      <a:pt x="6803909" y="3208285"/>
                    </a:cubicBezTo>
                    <a:cubicBezTo>
                      <a:pt x="6795740" y="3268848"/>
                      <a:pt x="6704218" y="3319881"/>
                      <a:pt x="6660326" y="3325672"/>
                    </a:cubicBezTo>
                    <a:cubicBezTo>
                      <a:pt x="6626984" y="3326295"/>
                      <a:pt x="6600789" y="3300725"/>
                      <a:pt x="6569827" y="3318013"/>
                    </a:cubicBezTo>
                    <a:cubicBezTo>
                      <a:pt x="6541021" y="3347161"/>
                      <a:pt x="6559843" y="3364401"/>
                      <a:pt x="6578659" y="3386404"/>
                    </a:cubicBezTo>
                    <a:cubicBezTo>
                      <a:pt x="6563525" y="3409936"/>
                      <a:pt x="6538857" y="3428707"/>
                      <a:pt x="6533247" y="3457004"/>
                    </a:cubicBezTo>
                    <a:cubicBezTo>
                      <a:pt x="6523725" y="3488645"/>
                      <a:pt x="6535626" y="3522668"/>
                      <a:pt x="6528486" y="3556691"/>
                    </a:cubicBezTo>
                    <a:cubicBezTo>
                      <a:pt x="6512774" y="3603586"/>
                      <a:pt x="6456580" y="3626668"/>
                      <a:pt x="6445640" y="3664041"/>
                    </a:cubicBezTo>
                    <a:cubicBezTo>
                      <a:pt x="6417065" y="3706874"/>
                      <a:pt x="6467067" y="3928299"/>
                      <a:pt x="6452778" y="4056853"/>
                    </a:cubicBezTo>
                    <a:cubicBezTo>
                      <a:pt x="6425782" y="4138903"/>
                      <a:pt x="6389267" y="4163800"/>
                      <a:pt x="6350367" y="4195842"/>
                    </a:cubicBezTo>
                    <a:cubicBezTo>
                      <a:pt x="6318669" y="4219940"/>
                      <a:pt x="6308398" y="4215464"/>
                      <a:pt x="6276700" y="4237182"/>
                    </a:cubicBezTo>
                    <a:cubicBezTo>
                      <a:pt x="6235704" y="4274724"/>
                      <a:pt x="6230426" y="4317026"/>
                      <a:pt x="6196580" y="4352186"/>
                    </a:cubicBezTo>
                    <a:cubicBezTo>
                      <a:pt x="6160969" y="4374581"/>
                      <a:pt x="6125356" y="4366021"/>
                      <a:pt x="6089743" y="4364606"/>
                    </a:cubicBezTo>
                    <a:cubicBezTo>
                      <a:pt x="6032811" y="4347194"/>
                      <a:pt x="5971120" y="4303589"/>
                      <a:pt x="5926087" y="4290941"/>
                    </a:cubicBezTo>
                    <a:cubicBezTo>
                      <a:pt x="5886964" y="4278977"/>
                      <a:pt x="5838303" y="4286064"/>
                      <a:pt x="5794419" y="4283625"/>
                    </a:cubicBezTo>
                    <a:cubicBezTo>
                      <a:pt x="5701758" y="4293378"/>
                      <a:pt x="5530510" y="4350757"/>
                      <a:pt x="5516432" y="4312885"/>
                    </a:cubicBezTo>
                    <a:cubicBezTo>
                      <a:pt x="5524894" y="4280845"/>
                      <a:pt x="5628602" y="4210703"/>
                      <a:pt x="5691828" y="4185803"/>
                    </a:cubicBezTo>
                    <a:cubicBezTo>
                      <a:pt x="5723413" y="4177245"/>
                      <a:pt x="5740310" y="4192494"/>
                      <a:pt x="5765149" y="4195842"/>
                    </a:cubicBezTo>
                    <a:cubicBezTo>
                      <a:pt x="5789986" y="4199188"/>
                      <a:pt x="5814033" y="4219998"/>
                      <a:pt x="5840853" y="4205882"/>
                    </a:cubicBezTo>
                    <a:cubicBezTo>
                      <a:pt x="5856902" y="4194992"/>
                      <a:pt x="5868187" y="4167432"/>
                      <a:pt x="5867568" y="4144635"/>
                    </a:cubicBezTo>
                    <a:cubicBezTo>
                      <a:pt x="5847428" y="4113050"/>
                      <a:pt x="5755860" y="4131471"/>
                      <a:pt x="5728580" y="4064166"/>
                    </a:cubicBezTo>
                    <a:cubicBezTo>
                      <a:pt x="5719338" y="4027933"/>
                      <a:pt x="5736289" y="4013135"/>
                      <a:pt x="5765149" y="3998328"/>
                    </a:cubicBezTo>
                    <a:cubicBezTo>
                      <a:pt x="5809041" y="3978995"/>
                      <a:pt x="5852933" y="3985854"/>
                      <a:pt x="5896825" y="3961756"/>
                    </a:cubicBezTo>
                    <a:cubicBezTo>
                      <a:pt x="5928525" y="3922742"/>
                      <a:pt x="5950701" y="3883728"/>
                      <a:pt x="5991919" y="3844713"/>
                    </a:cubicBezTo>
                    <a:cubicBezTo>
                      <a:pt x="6033547" y="3832749"/>
                      <a:pt x="6087082" y="3854124"/>
                      <a:pt x="6131084" y="3823111"/>
                    </a:cubicBezTo>
                    <a:cubicBezTo>
                      <a:pt x="6150418" y="3805468"/>
                      <a:pt x="6136417" y="3749729"/>
                      <a:pt x="6150989" y="3713037"/>
                    </a:cubicBezTo>
                    <a:cubicBezTo>
                      <a:pt x="6186037" y="3666939"/>
                      <a:pt x="6252040" y="3654174"/>
                      <a:pt x="6291840" y="3603307"/>
                    </a:cubicBezTo>
                    <a:cubicBezTo>
                      <a:pt x="6289179" y="3586352"/>
                      <a:pt x="6286511" y="3571780"/>
                      <a:pt x="6255271" y="3566730"/>
                    </a:cubicBezTo>
                    <a:cubicBezTo>
                      <a:pt x="6218868" y="3567016"/>
                      <a:pt x="6196746" y="3600640"/>
                      <a:pt x="6167487" y="3603307"/>
                    </a:cubicBezTo>
                    <a:cubicBezTo>
                      <a:pt x="6148270" y="3588620"/>
                      <a:pt x="6140952" y="3578695"/>
                      <a:pt x="6145542" y="3552100"/>
                    </a:cubicBezTo>
                    <a:cubicBezTo>
                      <a:pt x="6168286" y="3515180"/>
                      <a:pt x="6298196" y="3447306"/>
                      <a:pt x="6313800" y="3408006"/>
                    </a:cubicBezTo>
                    <a:cubicBezTo>
                      <a:pt x="6288784" y="3390715"/>
                      <a:pt x="6201848" y="3437718"/>
                      <a:pt x="6160177" y="3420428"/>
                    </a:cubicBezTo>
                    <a:cubicBezTo>
                      <a:pt x="6160400" y="3398654"/>
                      <a:pt x="6172535" y="3393546"/>
                      <a:pt x="6189434" y="3376535"/>
                    </a:cubicBezTo>
                    <a:cubicBezTo>
                      <a:pt x="6235992" y="3349884"/>
                      <a:pt x="6325502" y="3342313"/>
                      <a:pt x="6343398" y="3320395"/>
                    </a:cubicBezTo>
                    <a:cubicBezTo>
                      <a:pt x="6361283" y="3298477"/>
                      <a:pt x="6287709" y="3290791"/>
                      <a:pt x="6296778" y="3245035"/>
                    </a:cubicBezTo>
                    <a:cubicBezTo>
                      <a:pt x="6327468" y="3216344"/>
                      <a:pt x="6412911" y="3249568"/>
                      <a:pt x="6465028" y="3230402"/>
                    </a:cubicBezTo>
                    <a:cubicBezTo>
                      <a:pt x="6482548" y="3200970"/>
                      <a:pt x="6433390" y="3171539"/>
                      <a:pt x="6462816" y="3127821"/>
                    </a:cubicBezTo>
                    <a:cubicBezTo>
                      <a:pt x="6489983" y="3084157"/>
                      <a:pt x="6538580" y="3052403"/>
                      <a:pt x="6599084" y="3025406"/>
                    </a:cubicBezTo>
                    <a:cubicBezTo>
                      <a:pt x="6648460" y="3012905"/>
                      <a:pt x="6699185" y="2997724"/>
                      <a:pt x="6748220" y="3001966"/>
                    </a:cubicBezTo>
                    <a:close/>
                    <a:moveTo>
                      <a:pt x="23355331" y="3000374"/>
                    </a:moveTo>
                    <a:cubicBezTo>
                      <a:pt x="23360095" y="3001963"/>
                      <a:pt x="23365127" y="3002892"/>
                      <a:pt x="23369619" y="3005137"/>
                    </a:cubicBezTo>
                    <a:cubicBezTo>
                      <a:pt x="23374739" y="3007697"/>
                      <a:pt x="23379507" y="3010998"/>
                      <a:pt x="23383907" y="3014662"/>
                    </a:cubicBezTo>
                    <a:cubicBezTo>
                      <a:pt x="23392931" y="3022186"/>
                      <a:pt x="23402363" y="3032536"/>
                      <a:pt x="23407715" y="3043237"/>
                    </a:cubicBezTo>
                    <a:cubicBezTo>
                      <a:pt x="23427431" y="3082673"/>
                      <a:pt x="23394707" y="3030863"/>
                      <a:pt x="23422003" y="3071812"/>
                    </a:cubicBezTo>
                    <a:cubicBezTo>
                      <a:pt x="23423591" y="3076575"/>
                      <a:pt x="23424519" y="3081609"/>
                      <a:pt x="23426767" y="3086101"/>
                    </a:cubicBezTo>
                    <a:cubicBezTo>
                      <a:pt x="23429327" y="3091219"/>
                      <a:pt x="23437415" y="3094774"/>
                      <a:pt x="23436291" y="3100387"/>
                    </a:cubicBezTo>
                    <a:cubicBezTo>
                      <a:pt x="23435167" y="3106000"/>
                      <a:pt x="23427123" y="3107352"/>
                      <a:pt x="23422003" y="3109912"/>
                    </a:cubicBezTo>
                    <a:cubicBezTo>
                      <a:pt x="23417515" y="3112158"/>
                      <a:pt x="23412379" y="3112810"/>
                      <a:pt x="23407715" y="3114674"/>
                    </a:cubicBezTo>
                    <a:cubicBezTo>
                      <a:pt x="23404419" y="3115992"/>
                      <a:pt x="23420415" y="3129756"/>
                      <a:pt x="23407715" y="3119438"/>
                    </a:cubicBezTo>
                    <a:cubicBezTo>
                      <a:pt x="23395019" y="3109118"/>
                      <a:pt x="23356919" y="3074987"/>
                      <a:pt x="23331515" y="3052763"/>
                    </a:cubicBezTo>
                    <a:cubicBezTo>
                      <a:pt x="23329927" y="3038475"/>
                      <a:pt x="23320803" y="3022987"/>
                      <a:pt x="23326755" y="3009899"/>
                    </a:cubicBezTo>
                    <a:cubicBezTo>
                      <a:pt x="23330907" y="3000761"/>
                      <a:pt x="23355331" y="3000374"/>
                      <a:pt x="23355331" y="3000374"/>
                    </a:cubicBezTo>
                    <a:close/>
                    <a:moveTo>
                      <a:pt x="34044759" y="2983706"/>
                    </a:moveTo>
                    <a:cubicBezTo>
                      <a:pt x="34057507" y="2984983"/>
                      <a:pt x="34065267" y="2983992"/>
                      <a:pt x="34075715" y="2988469"/>
                    </a:cubicBezTo>
                    <a:cubicBezTo>
                      <a:pt x="34078975" y="2989867"/>
                      <a:pt x="34082195" y="2991405"/>
                      <a:pt x="34085239" y="2993233"/>
                    </a:cubicBezTo>
                    <a:cubicBezTo>
                      <a:pt x="34090147" y="2996176"/>
                      <a:pt x="34094095" y="3000947"/>
                      <a:pt x="34099527" y="3002756"/>
                    </a:cubicBezTo>
                    <a:lnTo>
                      <a:pt x="34106671" y="3005137"/>
                    </a:lnTo>
                    <a:cubicBezTo>
                      <a:pt x="34108259" y="3007518"/>
                      <a:pt x="34109199" y="3010494"/>
                      <a:pt x="34111431" y="3012281"/>
                    </a:cubicBezTo>
                    <a:cubicBezTo>
                      <a:pt x="34113391" y="3013851"/>
                      <a:pt x="34116803" y="3012887"/>
                      <a:pt x="34118575" y="3014662"/>
                    </a:cubicBezTo>
                    <a:cubicBezTo>
                      <a:pt x="34120351" y="3016439"/>
                      <a:pt x="34119835" y="3019562"/>
                      <a:pt x="34120959" y="3021807"/>
                    </a:cubicBezTo>
                    <a:cubicBezTo>
                      <a:pt x="34122239" y="3024366"/>
                      <a:pt x="34124131" y="3026568"/>
                      <a:pt x="34125719" y="3028949"/>
                    </a:cubicBezTo>
                    <a:cubicBezTo>
                      <a:pt x="34122787" y="3058291"/>
                      <a:pt x="34103891" y="3046810"/>
                      <a:pt x="34099527" y="3050381"/>
                    </a:cubicBezTo>
                    <a:cubicBezTo>
                      <a:pt x="34095227" y="3049904"/>
                      <a:pt x="34075787" y="3048712"/>
                      <a:pt x="34068571" y="3045618"/>
                    </a:cubicBezTo>
                    <a:cubicBezTo>
                      <a:pt x="34065939" y="3044491"/>
                      <a:pt x="34063987" y="3042136"/>
                      <a:pt x="34061427" y="3040856"/>
                    </a:cubicBezTo>
                    <a:cubicBezTo>
                      <a:pt x="34059183" y="3039733"/>
                      <a:pt x="34056475" y="3039693"/>
                      <a:pt x="34054283" y="3038475"/>
                    </a:cubicBezTo>
                    <a:cubicBezTo>
                      <a:pt x="34049279" y="3035695"/>
                      <a:pt x="34039995" y="3028949"/>
                      <a:pt x="34039995" y="3028949"/>
                    </a:cubicBezTo>
                    <a:cubicBezTo>
                      <a:pt x="34030259" y="3014348"/>
                      <a:pt x="34030327" y="3017610"/>
                      <a:pt x="34037615" y="2988469"/>
                    </a:cubicBezTo>
                    <a:cubicBezTo>
                      <a:pt x="34038307" y="2985693"/>
                      <a:pt x="34042375" y="2985294"/>
                      <a:pt x="34044759" y="2983706"/>
                    </a:cubicBezTo>
                    <a:close/>
                    <a:moveTo>
                      <a:pt x="33732815" y="2959894"/>
                    </a:moveTo>
                    <a:cubicBezTo>
                      <a:pt x="33739887" y="2958607"/>
                      <a:pt x="33747099" y="2961482"/>
                      <a:pt x="33754243" y="2962276"/>
                    </a:cubicBezTo>
                    <a:cubicBezTo>
                      <a:pt x="33771255" y="2973614"/>
                      <a:pt x="33767143" y="2966246"/>
                      <a:pt x="33770915" y="2981324"/>
                    </a:cubicBezTo>
                    <a:cubicBezTo>
                      <a:pt x="33770119" y="2999580"/>
                      <a:pt x="33770627" y="3017940"/>
                      <a:pt x="33768531" y="3036093"/>
                    </a:cubicBezTo>
                    <a:cubicBezTo>
                      <a:pt x="33768203" y="3038937"/>
                      <a:pt x="33766003" y="3041450"/>
                      <a:pt x="33763771" y="3043237"/>
                    </a:cubicBezTo>
                    <a:cubicBezTo>
                      <a:pt x="33761811" y="3044806"/>
                      <a:pt x="33759803" y="3047205"/>
                      <a:pt x="33759007" y="3048000"/>
                    </a:cubicBezTo>
                    <a:cubicBezTo>
                      <a:pt x="33751863" y="3047205"/>
                      <a:pt x="33744331" y="3048074"/>
                      <a:pt x="33737575" y="3045618"/>
                    </a:cubicBezTo>
                    <a:cubicBezTo>
                      <a:pt x="33734887" y="3044640"/>
                      <a:pt x="33733975" y="3041090"/>
                      <a:pt x="33732815" y="3038475"/>
                    </a:cubicBezTo>
                    <a:cubicBezTo>
                      <a:pt x="33730775" y="3033887"/>
                      <a:pt x="33729639" y="3028949"/>
                      <a:pt x="33728051" y="3024188"/>
                    </a:cubicBezTo>
                    <a:lnTo>
                      <a:pt x="33725671" y="3017044"/>
                    </a:lnTo>
                    <a:cubicBezTo>
                      <a:pt x="33726463" y="3000374"/>
                      <a:pt x="33725983" y="2983596"/>
                      <a:pt x="33728051" y="2967037"/>
                    </a:cubicBezTo>
                    <a:cubicBezTo>
                      <a:pt x="33728407" y="2964198"/>
                      <a:pt x="33729999" y="2960405"/>
                      <a:pt x="33732815" y="2959894"/>
                    </a:cubicBezTo>
                    <a:close/>
                    <a:moveTo>
                      <a:pt x="24463195" y="2789928"/>
                    </a:moveTo>
                    <a:cubicBezTo>
                      <a:pt x="24477191" y="2790586"/>
                      <a:pt x="24498135" y="2794716"/>
                      <a:pt x="24550715" y="2800350"/>
                    </a:cubicBezTo>
                    <a:cubicBezTo>
                      <a:pt x="24556407" y="2800960"/>
                      <a:pt x="24560239" y="2806699"/>
                      <a:pt x="24565003" y="2809874"/>
                    </a:cubicBezTo>
                    <a:cubicBezTo>
                      <a:pt x="24563415" y="2827337"/>
                      <a:pt x="24572639" y="2849864"/>
                      <a:pt x="24560239" y="2862262"/>
                    </a:cubicBezTo>
                    <a:cubicBezTo>
                      <a:pt x="24550075" y="2872428"/>
                      <a:pt x="24531475" y="2860318"/>
                      <a:pt x="24517379" y="2857500"/>
                    </a:cubicBezTo>
                    <a:cubicBezTo>
                      <a:pt x="24507531" y="2855532"/>
                      <a:pt x="24488803" y="2847974"/>
                      <a:pt x="24488803" y="2847974"/>
                    </a:cubicBezTo>
                    <a:cubicBezTo>
                      <a:pt x="24482451" y="2849563"/>
                      <a:pt x="24474679" y="2848427"/>
                      <a:pt x="24469751" y="2852738"/>
                    </a:cubicBezTo>
                    <a:cubicBezTo>
                      <a:pt x="24461139" y="2860276"/>
                      <a:pt x="24462135" y="2880711"/>
                      <a:pt x="24450703" y="2881312"/>
                    </a:cubicBezTo>
                    <a:lnTo>
                      <a:pt x="24360215" y="2886075"/>
                    </a:lnTo>
                    <a:lnTo>
                      <a:pt x="24288779" y="2881312"/>
                    </a:lnTo>
                    <a:cubicBezTo>
                      <a:pt x="24274491" y="2879724"/>
                      <a:pt x="24259423" y="2881462"/>
                      <a:pt x="24245915" y="2876549"/>
                    </a:cubicBezTo>
                    <a:cubicBezTo>
                      <a:pt x="24234335" y="2872339"/>
                      <a:pt x="24233939" y="2855190"/>
                      <a:pt x="24241151" y="2847974"/>
                    </a:cubicBezTo>
                    <a:cubicBezTo>
                      <a:pt x="24244703" y="2844424"/>
                      <a:pt x="24250679" y="2844801"/>
                      <a:pt x="24255439" y="2843213"/>
                    </a:cubicBezTo>
                    <a:cubicBezTo>
                      <a:pt x="24260203" y="2840037"/>
                      <a:pt x="24264607" y="2836247"/>
                      <a:pt x="24269727" y="2833687"/>
                    </a:cubicBezTo>
                    <a:cubicBezTo>
                      <a:pt x="24274219" y="2831442"/>
                      <a:pt x="24279171" y="2830246"/>
                      <a:pt x="24284015" y="2828926"/>
                    </a:cubicBezTo>
                    <a:cubicBezTo>
                      <a:pt x="24296643" y="2825480"/>
                      <a:pt x="24309695" y="2823540"/>
                      <a:pt x="24322115" y="2819399"/>
                    </a:cubicBezTo>
                    <a:cubicBezTo>
                      <a:pt x="24331639" y="2816224"/>
                      <a:pt x="24340787" y="2811525"/>
                      <a:pt x="24350691" y="2809874"/>
                    </a:cubicBezTo>
                    <a:cubicBezTo>
                      <a:pt x="24391891" y="2803008"/>
                      <a:pt x="24369683" y="2806310"/>
                      <a:pt x="24417363" y="2800350"/>
                    </a:cubicBezTo>
                    <a:cubicBezTo>
                      <a:pt x="24442155" y="2792088"/>
                      <a:pt x="24449203" y="2789271"/>
                      <a:pt x="24463195" y="2789928"/>
                    </a:cubicBezTo>
                    <a:close/>
                    <a:moveTo>
                      <a:pt x="34039995" y="2717006"/>
                    </a:moveTo>
                    <a:cubicBezTo>
                      <a:pt x="34058671" y="2715674"/>
                      <a:pt x="34065039" y="2719002"/>
                      <a:pt x="34080475" y="2724150"/>
                    </a:cubicBezTo>
                    <a:cubicBezTo>
                      <a:pt x="34082859" y="2724943"/>
                      <a:pt x="34085531" y="2725139"/>
                      <a:pt x="34087619" y="2726531"/>
                    </a:cubicBezTo>
                    <a:cubicBezTo>
                      <a:pt x="34096851" y="2732685"/>
                      <a:pt x="34092047" y="2730389"/>
                      <a:pt x="34101907" y="2733674"/>
                    </a:cubicBezTo>
                    <a:cubicBezTo>
                      <a:pt x="34107575" y="2750677"/>
                      <a:pt x="34103883" y="2743786"/>
                      <a:pt x="34111431" y="2755106"/>
                    </a:cubicBezTo>
                    <a:cubicBezTo>
                      <a:pt x="34112227" y="2757487"/>
                      <a:pt x="34114227" y="2759773"/>
                      <a:pt x="34113815" y="2762249"/>
                    </a:cubicBezTo>
                    <a:cubicBezTo>
                      <a:pt x="34112547" y="2769853"/>
                      <a:pt x="34107479" y="2769918"/>
                      <a:pt x="34101907" y="2771776"/>
                    </a:cubicBezTo>
                    <a:cubicBezTo>
                      <a:pt x="34100319" y="2774155"/>
                      <a:pt x="34099379" y="2777131"/>
                      <a:pt x="34097143" y="2778918"/>
                    </a:cubicBezTo>
                    <a:cubicBezTo>
                      <a:pt x="34095183" y="2780487"/>
                      <a:pt x="34092415" y="2780612"/>
                      <a:pt x="34090003" y="2781299"/>
                    </a:cubicBezTo>
                    <a:cubicBezTo>
                      <a:pt x="34075599" y="2785414"/>
                      <a:pt x="34058251" y="2781299"/>
                      <a:pt x="34051903" y="2781299"/>
                    </a:cubicBezTo>
                    <a:cubicBezTo>
                      <a:pt x="34044759" y="2782094"/>
                      <a:pt x="34037659" y="2783681"/>
                      <a:pt x="34030471" y="2783681"/>
                    </a:cubicBezTo>
                    <a:cubicBezTo>
                      <a:pt x="34014523" y="2783681"/>
                      <a:pt x="34013071" y="2782643"/>
                      <a:pt x="34001895" y="2778918"/>
                    </a:cubicBezTo>
                    <a:cubicBezTo>
                      <a:pt x="34001099" y="2776540"/>
                      <a:pt x="34000635" y="2774019"/>
                      <a:pt x="33999515" y="2771776"/>
                    </a:cubicBezTo>
                    <a:cubicBezTo>
                      <a:pt x="33998235" y="2769215"/>
                      <a:pt x="33995035" y="2767480"/>
                      <a:pt x="33994751" y="2764632"/>
                    </a:cubicBezTo>
                    <a:cubicBezTo>
                      <a:pt x="33994195" y="2759046"/>
                      <a:pt x="33995871" y="2753432"/>
                      <a:pt x="33997131" y="2747963"/>
                    </a:cubicBezTo>
                    <a:cubicBezTo>
                      <a:pt x="33998263" y="2743070"/>
                      <a:pt x="33997131" y="2735261"/>
                      <a:pt x="34001895" y="2733674"/>
                    </a:cubicBezTo>
                    <a:cubicBezTo>
                      <a:pt x="34004275" y="2732881"/>
                      <a:pt x="34006795" y="2732415"/>
                      <a:pt x="34009039" y="2731293"/>
                    </a:cubicBezTo>
                    <a:cubicBezTo>
                      <a:pt x="34011599" y="2730014"/>
                      <a:pt x="34013551" y="2727658"/>
                      <a:pt x="34016183" y="2726531"/>
                    </a:cubicBezTo>
                    <a:cubicBezTo>
                      <a:pt x="34019191" y="2725243"/>
                      <a:pt x="34022559" y="2725048"/>
                      <a:pt x="34025707" y="2724150"/>
                    </a:cubicBezTo>
                    <a:cubicBezTo>
                      <a:pt x="34028123" y="2723463"/>
                      <a:pt x="34030471" y="2722562"/>
                      <a:pt x="34032851" y="2721768"/>
                    </a:cubicBezTo>
                    <a:cubicBezTo>
                      <a:pt x="34035231" y="2720181"/>
                      <a:pt x="34037139" y="2717211"/>
                      <a:pt x="34039995" y="2717006"/>
                    </a:cubicBezTo>
                    <a:close/>
                    <a:moveTo>
                      <a:pt x="7196182" y="2700337"/>
                    </a:moveTo>
                    <a:cubicBezTo>
                      <a:pt x="7204648" y="2701396"/>
                      <a:pt x="7213349" y="2701267"/>
                      <a:pt x="7221582" y="2703512"/>
                    </a:cubicBezTo>
                    <a:cubicBezTo>
                      <a:pt x="7225263" y="2704516"/>
                      <a:pt x="7230278" y="2706137"/>
                      <a:pt x="7231107" y="2709862"/>
                    </a:cubicBezTo>
                    <a:cubicBezTo>
                      <a:pt x="7232730" y="2717167"/>
                      <a:pt x="7231279" y="2725394"/>
                      <a:pt x="7227931" y="2732088"/>
                    </a:cubicBezTo>
                    <a:cubicBezTo>
                      <a:pt x="7225508" y="2736936"/>
                      <a:pt x="7204118" y="2737380"/>
                      <a:pt x="7199356" y="2738438"/>
                    </a:cubicBezTo>
                    <a:cubicBezTo>
                      <a:pt x="7192412" y="2728715"/>
                      <a:pt x="7176604" y="2719252"/>
                      <a:pt x="7186657" y="2706687"/>
                    </a:cubicBezTo>
                    <a:cubicBezTo>
                      <a:pt x="7189040" y="2703708"/>
                      <a:pt x="7193007" y="2702454"/>
                      <a:pt x="7196182" y="2700337"/>
                    </a:cubicBezTo>
                    <a:close/>
                    <a:moveTo>
                      <a:pt x="6825774" y="2635310"/>
                    </a:moveTo>
                    <a:cubicBezTo>
                      <a:pt x="6831763" y="2635820"/>
                      <a:pt x="6839522" y="2638956"/>
                      <a:pt x="6850093" y="2640013"/>
                    </a:cubicBezTo>
                    <a:cubicBezTo>
                      <a:pt x="6851334" y="2642492"/>
                      <a:pt x="6859618" y="2657565"/>
                      <a:pt x="6859618" y="2662238"/>
                    </a:cubicBezTo>
                    <a:cubicBezTo>
                      <a:pt x="6859618" y="2666601"/>
                      <a:pt x="6859849" y="2672212"/>
                      <a:pt x="6856449" y="2674937"/>
                    </a:cubicBezTo>
                    <a:cubicBezTo>
                      <a:pt x="6853136" y="2677582"/>
                      <a:pt x="6851157" y="2672291"/>
                      <a:pt x="6850093" y="2671762"/>
                    </a:cubicBezTo>
                    <a:cubicBezTo>
                      <a:pt x="6840573" y="2672821"/>
                      <a:pt x="6831107" y="2674937"/>
                      <a:pt x="6821518" y="2674937"/>
                    </a:cubicBezTo>
                    <a:cubicBezTo>
                      <a:pt x="6818177" y="2674937"/>
                      <a:pt x="6814359" y="2674130"/>
                      <a:pt x="6811998" y="2671762"/>
                    </a:cubicBezTo>
                    <a:cubicBezTo>
                      <a:pt x="6809624" y="2669396"/>
                      <a:pt x="6809875" y="2665412"/>
                      <a:pt x="6808819" y="2662238"/>
                    </a:cubicBezTo>
                    <a:cubicBezTo>
                      <a:pt x="6809875" y="2656945"/>
                      <a:pt x="6810101" y="2651415"/>
                      <a:pt x="6811998" y="2646363"/>
                    </a:cubicBezTo>
                    <a:cubicBezTo>
                      <a:pt x="6815534" y="2636920"/>
                      <a:pt x="6819772" y="2634801"/>
                      <a:pt x="6825774" y="2635310"/>
                    </a:cubicBezTo>
                    <a:close/>
                    <a:moveTo>
                      <a:pt x="33089875" y="2569368"/>
                    </a:moveTo>
                    <a:cubicBezTo>
                      <a:pt x="33121075" y="2572204"/>
                      <a:pt x="33107751" y="2568976"/>
                      <a:pt x="33130359" y="2576512"/>
                    </a:cubicBezTo>
                    <a:lnTo>
                      <a:pt x="33137503" y="2578894"/>
                    </a:lnTo>
                    <a:lnTo>
                      <a:pt x="33144643" y="2581274"/>
                    </a:lnTo>
                    <a:lnTo>
                      <a:pt x="33158931" y="2590800"/>
                    </a:lnTo>
                    <a:cubicBezTo>
                      <a:pt x="33164955" y="2594813"/>
                      <a:pt x="33166175" y="2596535"/>
                      <a:pt x="33173219" y="2597943"/>
                    </a:cubicBezTo>
                    <a:cubicBezTo>
                      <a:pt x="33182687" y="2599837"/>
                      <a:pt x="33201795" y="2602707"/>
                      <a:pt x="33201795" y="2602707"/>
                    </a:cubicBezTo>
                    <a:cubicBezTo>
                      <a:pt x="33213699" y="2601912"/>
                      <a:pt x="33225699" y="2602012"/>
                      <a:pt x="33237515" y="2600324"/>
                    </a:cubicBezTo>
                    <a:cubicBezTo>
                      <a:pt x="33237515" y="2600324"/>
                      <a:pt x="33255371" y="2594372"/>
                      <a:pt x="33258943" y="2593181"/>
                    </a:cubicBezTo>
                    <a:cubicBezTo>
                      <a:pt x="33261327" y="2592387"/>
                      <a:pt x="33263999" y="2592191"/>
                      <a:pt x="33266087" y="2590800"/>
                    </a:cubicBezTo>
                    <a:cubicBezTo>
                      <a:pt x="33268471" y="2589212"/>
                      <a:pt x="33270619" y="2587200"/>
                      <a:pt x="33273231" y="2586037"/>
                    </a:cubicBezTo>
                    <a:cubicBezTo>
                      <a:pt x="33273247" y="2586031"/>
                      <a:pt x="33291083" y="2580087"/>
                      <a:pt x="33294663" y="2578894"/>
                    </a:cubicBezTo>
                    <a:lnTo>
                      <a:pt x="33301807" y="2576512"/>
                    </a:lnTo>
                    <a:cubicBezTo>
                      <a:pt x="33305419" y="2574104"/>
                      <a:pt x="33311167" y="2569368"/>
                      <a:pt x="33316095" y="2569368"/>
                    </a:cubicBezTo>
                    <a:cubicBezTo>
                      <a:pt x="33321847" y="2569368"/>
                      <a:pt x="33329503" y="2572250"/>
                      <a:pt x="33335143" y="2574132"/>
                    </a:cubicBezTo>
                    <a:cubicBezTo>
                      <a:pt x="33338319" y="2578894"/>
                      <a:pt x="33339907" y="2585243"/>
                      <a:pt x="33344671" y="2588418"/>
                    </a:cubicBezTo>
                    <a:lnTo>
                      <a:pt x="33358959" y="2597943"/>
                    </a:lnTo>
                    <a:cubicBezTo>
                      <a:pt x="33361339" y="2599531"/>
                      <a:pt x="33364079" y="2600683"/>
                      <a:pt x="33366103" y="2602707"/>
                    </a:cubicBezTo>
                    <a:cubicBezTo>
                      <a:pt x="33368483" y="2605087"/>
                      <a:pt x="33370443" y="2607982"/>
                      <a:pt x="33373243" y="2609849"/>
                    </a:cubicBezTo>
                    <a:cubicBezTo>
                      <a:pt x="33375335" y="2611241"/>
                      <a:pt x="33378143" y="2611109"/>
                      <a:pt x="33380387" y="2612235"/>
                    </a:cubicBezTo>
                    <a:cubicBezTo>
                      <a:pt x="33382947" y="2613511"/>
                      <a:pt x="33384919" y="2615832"/>
                      <a:pt x="33387531" y="2616993"/>
                    </a:cubicBezTo>
                    <a:cubicBezTo>
                      <a:pt x="33392119" y="2619034"/>
                      <a:pt x="33401819" y="2621756"/>
                      <a:pt x="33401819" y="2621756"/>
                    </a:cubicBezTo>
                    <a:lnTo>
                      <a:pt x="33428015" y="2619375"/>
                    </a:lnTo>
                    <a:cubicBezTo>
                      <a:pt x="33434379" y="2618706"/>
                      <a:pt x="33440663" y="2616993"/>
                      <a:pt x="33447063" y="2616993"/>
                    </a:cubicBezTo>
                    <a:cubicBezTo>
                      <a:pt x="33466131" y="2616993"/>
                      <a:pt x="33485163" y="2618581"/>
                      <a:pt x="33504215" y="2619375"/>
                    </a:cubicBezTo>
                    <a:cubicBezTo>
                      <a:pt x="33508183" y="2620168"/>
                      <a:pt x="33512215" y="2620692"/>
                      <a:pt x="33516119" y="2621756"/>
                    </a:cubicBezTo>
                    <a:cubicBezTo>
                      <a:pt x="33520963" y="2623079"/>
                      <a:pt x="33530407" y="2626520"/>
                      <a:pt x="33530407" y="2626520"/>
                    </a:cubicBezTo>
                    <a:cubicBezTo>
                      <a:pt x="33532787" y="2628107"/>
                      <a:pt x="33535667" y="2629128"/>
                      <a:pt x="33537551" y="2631282"/>
                    </a:cubicBezTo>
                    <a:cubicBezTo>
                      <a:pt x="33556999" y="2653508"/>
                      <a:pt x="33538147" y="2639613"/>
                      <a:pt x="33554219" y="2650331"/>
                    </a:cubicBezTo>
                    <a:cubicBezTo>
                      <a:pt x="33556155" y="2656139"/>
                      <a:pt x="33556751" y="2660003"/>
                      <a:pt x="33561363" y="2664620"/>
                    </a:cubicBezTo>
                    <a:cubicBezTo>
                      <a:pt x="33563387" y="2666642"/>
                      <a:pt x="33566127" y="2667794"/>
                      <a:pt x="33568507" y="2669382"/>
                    </a:cubicBezTo>
                    <a:cubicBezTo>
                      <a:pt x="33581207" y="2688427"/>
                      <a:pt x="33564539" y="2665413"/>
                      <a:pt x="33580415" y="2681287"/>
                    </a:cubicBezTo>
                    <a:cubicBezTo>
                      <a:pt x="33582439" y="2683312"/>
                      <a:pt x="33582751" y="2686914"/>
                      <a:pt x="33585175" y="2688431"/>
                    </a:cubicBezTo>
                    <a:cubicBezTo>
                      <a:pt x="33589435" y="2691093"/>
                      <a:pt x="33599463" y="2693194"/>
                      <a:pt x="33599463" y="2693194"/>
                    </a:cubicBezTo>
                    <a:cubicBezTo>
                      <a:pt x="33610783" y="2700741"/>
                      <a:pt x="33603891" y="2697052"/>
                      <a:pt x="33620895" y="2702718"/>
                    </a:cubicBezTo>
                    <a:lnTo>
                      <a:pt x="33628039" y="2705099"/>
                    </a:lnTo>
                    <a:cubicBezTo>
                      <a:pt x="33630419" y="2705894"/>
                      <a:pt x="33632687" y="2707205"/>
                      <a:pt x="33635183" y="2707482"/>
                    </a:cubicBezTo>
                    <a:cubicBezTo>
                      <a:pt x="33662975" y="2710571"/>
                      <a:pt x="33649483" y="2708972"/>
                      <a:pt x="33675663" y="2712244"/>
                    </a:cubicBezTo>
                    <a:lnTo>
                      <a:pt x="33697095" y="2719388"/>
                    </a:lnTo>
                    <a:lnTo>
                      <a:pt x="33704239" y="2721768"/>
                    </a:lnTo>
                    <a:lnTo>
                      <a:pt x="33711383" y="2724150"/>
                    </a:lnTo>
                    <a:cubicBezTo>
                      <a:pt x="33734379" y="2739480"/>
                      <a:pt x="33698067" y="2716581"/>
                      <a:pt x="33730431" y="2731293"/>
                    </a:cubicBezTo>
                    <a:cubicBezTo>
                      <a:pt x="33735643" y="2733661"/>
                      <a:pt x="33744719" y="2740819"/>
                      <a:pt x="33744719" y="2740819"/>
                    </a:cubicBezTo>
                    <a:cubicBezTo>
                      <a:pt x="33745515" y="2743199"/>
                      <a:pt x="33745979" y="2745717"/>
                      <a:pt x="33747103" y="2747963"/>
                    </a:cubicBezTo>
                    <a:cubicBezTo>
                      <a:pt x="33748383" y="2750522"/>
                      <a:pt x="33751579" y="2752259"/>
                      <a:pt x="33751863" y="2755106"/>
                    </a:cubicBezTo>
                    <a:cubicBezTo>
                      <a:pt x="33752423" y="2760692"/>
                      <a:pt x="33752495" y="2767039"/>
                      <a:pt x="33749483" y="2771776"/>
                    </a:cubicBezTo>
                    <a:cubicBezTo>
                      <a:pt x="33743475" y="2781214"/>
                      <a:pt x="33732571" y="2781826"/>
                      <a:pt x="33723287" y="2783681"/>
                    </a:cubicBezTo>
                    <a:cubicBezTo>
                      <a:pt x="33639035" y="2782202"/>
                      <a:pt x="33591387" y="2779113"/>
                      <a:pt x="33513739" y="2783681"/>
                    </a:cubicBezTo>
                    <a:cubicBezTo>
                      <a:pt x="33511231" y="2783829"/>
                      <a:pt x="33508975" y="2785268"/>
                      <a:pt x="33506595" y="2786062"/>
                    </a:cubicBezTo>
                    <a:lnTo>
                      <a:pt x="33497071" y="2800350"/>
                    </a:lnTo>
                    <a:cubicBezTo>
                      <a:pt x="33495483" y="2802730"/>
                      <a:pt x="33493211" y="2804779"/>
                      <a:pt x="33492307" y="2807493"/>
                    </a:cubicBezTo>
                    <a:cubicBezTo>
                      <a:pt x="33489023" y="2817353"/>
                      <a:pt x="33491319" y="2812549"/>
                      <a:pt x="33485163" y="2821781"/>
                    </a:cubicBezTo>
                    <a:cubicBezTo>
                      <a:pt x="33479495" y="2838783"/>
                      <a:pt x="33483187" y="2831891"/>
                      <a:pt x="33475639" y="2843213"/>
                    </a:cubicBezTo>
                    <a:lnTo>
                      <a:pt x="33468495" y="2864643"/>
                    </a:lnTo>
                    <a:lnTo>
                      <a:pt x="33466115" y="2871787"/>
                    </a:lnTo>
                    <a:cubicBezTo>
                      <a:pt x="33464183" y="2887239"/>
                      <a:pt x="33464847" y="2888129"/>
                      <a:pt x="33461351" y="2900362"/>
                    </a:cubicBezTo>
                    <a:cubicBezTo>
                      <a:pt x="33459803" y="2905783"/>
                      <a:pt x="33458379" y="2910477"/>
                      <a:pt x="33454207" y="2914650"/>
                    </a:cubicBezTo>
                    <a:cubicBezTo>
                      <a:pt x="33452183" y="2916673"/>
                      <a:pt x="33449263" y="2917581"/>
                      <a:pt x="33447063" y="2919412"/>
                    </a:cubicBezTo>
                    <a:cubicBezTo>
                      <a:pt x="33444475" y="2921568"/>
                      <a:pt x="33442843" y="2924886"/>
                      <a:pt x="33439919" y="2926557"/>
                    </a:cubicBezTo>
                    <a:cubicBezTo>
                      <a:pt x="33437079" y="2928180"/>
                      <a:pt x="33433543" y="2928038"/>
                      <a:pt x="33430395" y="2928938"/>
                    </a:cubicBezTo>
                    <a:cubicBezTo>
                      <a:pt x="33406483" y="2935769"/>
                      <a:pt x="33443507" y="2926255"/>
                      <a:pt x="33413727" y="2933700"/>
                    </a:cubicBezTo>
                    <a:cubicBezTo>
                      <a:pt x="33408963" y="2932906"/>
                      <a:pt x="33404063" y="2932705"/>
                      <a:pt x="33399439" y="2931318"/>
                    </a:cubicBezTo>
                    <a:cubicBezTo>
                      <a:pt x="33388999" y="2928189"/>
                      <a:pt x="33391539" y="2926178"/>
                      <a:pt x="33382771" y="2921794"/>
                    </a:cubicBezTo>
                    <a:cubicBezTo>
                      <a:pt x="33380523" y="2920671"/>
                      <a:pt x="33378007" y="2920206"/>
                      <a:pt x="33375627" y="2919412"/>
                    </a:cubicBezTo>
                    <a:cubicBezTo>
                      <a:pt x="33369463" y="2913248"/>
                      <a:pt x="33362739" y="2905591"/>
                      <a:pt x="33354195" y="2902744"/>
                    </a:cubicBezTo>
                    <a:lnTo>
                      <a:pt x="33339907" y="2897981"/>
                    </a:lnTo>
                    <a:cubicBezTo>
                      <a:pt x="33336859" y="2898744"/>
                      <a:pt x="33326655" y="2901035"/>
                      <a:pt x="33323239" y="2902744"/>
                    </a:cubicBezTo>
                    <a:cubicBezTo>
                      <a:pt x="33320679" y="2904024"/>
                      <a:pt x="33317375" y="2904947"/>
                      <a:pt x="33316095" y="2907506"/>
                    </a:cubicBezTo>
                    <a:lnTo>
                      <a:pt x="33308951" y="2912269"/>
                    </a:lnTo>
                    <a:cubicBezTo>
                      <a:pt x="33305827" y="2911574"/>
                      <a:pt x="33278543" y="2906286"/>
                      <a:pt x="33273231" y="2902744"/>
                    </a:cubicBezTo>
                    <a:lnTo>
                      <a:pt x="33258943" y="2893219"/>
                    </a:lnTo>
                    <a:lnTo>
                      <a:pt x="33251803" y="2871787"/>
                    </a:lnTo>
                    <a:lnTo>
                      <a:pt x="33249419" y="2864643"/>
                    </a:lnTo>
                    <a:cubicBezTo>
                      <a:pt x="33248627" y="2854324"/>
                      <a:pt x="33248651" y="2843911"/>
                      <a:pt x="33247039" y="2833687"/>
                    </a:cubicBezTo>
                    <a:cubicBezTo>
                      <a:pt x="33246255" y="2828729"/>
                      <a:pt x="33247039" y="2820986"/>
                      <a:pt x="33242275" y="2819399"/>
                    </a:cubicBezTo>
                    <a:lnTo>
                      <a:pt x="33235131" y="2817018"/>
                    </a:lnTo>
                    <a:cubicBezTo>
                      <a:pt x="33233543" y="2814638"/>
                      <a:pt x="33231651" y="2812434"/>
                      <a:pt x="33230371" y="2809874"/>
                    </a:cubicBezTo>
                    <a:cubicBezTo>
                      <a:pt x="33229247" y="2807629"/>
                      <a:pt x="33229763" y="2804506"/>
                      <a:pt x="33227987" y="2802731"/>
                    </a:cubicBezTo>
                    <a:cubicBezTo>
                      <a:pt x="33226215" y="2800958"/>
                      <a:pt x="33223227" y="2801143"/>
                      <a:pt x="33220843" y="2800350"/>
                    </a:cubicBezTo>
                    <a:cubicBezTo>
                      <a:pt x="33212907" y="2788444"/>
                      <a:pt x="33218463" y="2794795"/>
                      <a:pt x="33201795" y="2783681"/>
                    </a:cubicBezTo>
                    <a:lnTo>
                      <a:pt x="33194651" y="2778918"/>
                    </a:lnTo>
                    <a:cubicBezTo>
                      <a:pt x="33173747" y="2747566"/>
                      <a:pt x="33194771" y="2777071"/>
                      <a:pt x="33177983" y="2757487"/>
                    </a:cubicBezTo>
                    <a:cubicBezTo>
                      <a:pt x="33172691" y="2751314"/>
                      <a:pt x="33165415" y="2739826"/>
                      <a:pt x="33161315" y="2733674"/>
                    </a:cubicBezTo>
                    <a:cubicBezTo>
                      <a:pt x="33159727" y="2731293"/>
                      <a:pt x="33158575" y="2728555"/>
                      <a:pt x="33156551" y="2726531"/>
                    </a:cubicBezTo>
                    <a:cubicBezTo>
                      <a:pt x="33154171" y="2724151"/>
                      <a:pt x="33151475" y="2722045"/>
                      <a:pt x="33149407" y="2719388"/>
                    </a:cubicBezTo>
                    <a:cubicBezTo>
                      <a:pt x="33145895" y="2714869"/>
                      <a:pt x="33143059" y="2709862"/>
                      <a:pt x="33139883" y="2705099"/>
                    </a:cubicBezTo>
                    <a:lnTo>
                      <a:pt x="33135119" y="2697957"/>
                    </a:lnTo>
                    <a:lnTo>
                      <a:pt x="33120831" y="2676524"/>
                    </a:lnTo>
                    <a:cubicBezTo>
                      <a:pt x="33119247" y="2674143"/>
                      <a:pt x="33118091" y="2671406"/>
                      <a:pt x="33116071" y="2669382"/>
                    </a:cubicBezTo>
                    <a:cubicBezTo>
                      <a:pt x="33113687" y="2667001"/>
                      <a:pt x="33110995" y="2664896"/>
                      <a:pt x="33108927" y="2662238"/>
                    </a:cubicBezTo>
                    <a:cubicBezTo>
                      <a:pt x="33105411" y="2657721"/>
                      <a:pt x="33102575" y="2652712"/>
                      <a:pt x="33099403" y="2647950"/>
                    </a:cubicBezTo>
                    <a:cubicBezTo>
                      <a:pt x="33097815" y="2645568"/>
                      <a:pt x="33097019" y="2642395"/>
                      <a:pt x="33094639" y="2640807"/>
                    </a:cubicBezTo>
                    <a:lnTo>
                      <a:pt x="33087495" y="2636044"/>
                    </a:lnTo>
                    <a:cubicBezTo>
                      <a:pt x="33085907" y="2633664"/>
                      <a:pt x="33084755" y="2630923"/>
                      <a:pt x="33082731" y="2628899"/>
                    </a:cubicBezTo>
                    <a:cubicBezTo>
                      <a:pt x="33080707" y="2626875"/>
                      <a:pt x="33077375" y="2626374"/>
                      <a:pt x="33075587" y="2624137"/>
                    </a:cubicBezTo>
                    <a:cubicBezTo>
                      <a:pt x="33074019" y="2622178"/>
                      <a:pt x="33074331" y="2619238"/>
                      <a:pt x="33073207" y="2616993"/>
                    </a:cubicBezTo>
                    <a:cubicBezTo>
                      <a:pt x="33071927" y="2614433"/>
                      <a:pt x="33070031" y="2612230"/>
                      <a:pt x="33068443" y="2609849"/>
                    </a:cubicBezTo>
                    <a:cubicBezTo>
                      <a:pt x="33064875" y="2599137"/>
                      <a:pt x="33061103" y="2597347"/>
                      <a:pt x="33066063" y="2588418"/>
                    </a:cubicBezTo>
                    <a:cubicBezTo>
                      <a:pt x="33068843" y="2583416"/>
                      <a:pt x="33070159" y="2575941"/>
                      <a:pt x="33075587" y="2574132"/>
                    </a:cubicBezTo>
                    <a:lnTo>
                      <a:pt x="33089875" y="2569368"/>
                    </a:lnTo>
                    <a:close/>
                    <a:moveTo>
                      <a:pt x="6758017" y="2516187"/>
                    </a:moveTo>
                    <a:cubicBezTo>
                      <a:pt x="6766483" y="2519009"/>
                      <a:pt x="6770718" y="2517599"/>
                      <a:pt x="6770718" y="2528888"/>
                    </a:cubicBezTo>
                    <a:cubicBezTo>
                      <a:pt x="6770718" y="2537421"/>
                      <a:pt x="6768078" y="2547408"/>
                      <a:pt x="6767547" y="2551114"/>
                    </a:cubicBezTo>
                    <a:cubicBezTo>
                      <a:pt x="6754153" y="2541549"/>
                      <a:pt x="6735698" y="2538565"/>
                      <a:pt x="6748492" y="2519362"/>
                    </a:cubicBezTo>
                    <a:cubicBezTo>
                      <a:pt x="6750346" y="2516578"/>
                      <a:pt x="6754848" y="2517245"/>
                      <a:pt x="6758017" y="2516187"/>
                    </a:cubicBezTo>
                    <a:close/>
                    <a:moveTo>
                      <a:pt x="7850232" y="2443163"/>
                    </a:moveTo>
                    <a:cubicBezTo>
                      <a:pt x="7853996" y="2443789"/>
                      <a:pt x="7856583" y="2447395"/>
                      <a:pt x="7859757" y="2449514"/>
                    </a:cubicBezTo>
                    <a:cubicBezTo>
                      <a:pt x="7859920" y="2449757"/>
                      <a:pt x="7884017" y="2473202"/>
                      <a:pt x="7866106" y="2478087"/>
                    </a:cubicBezTo>
                    <a:cubicBezTo>
                      <a:pt x="7856919" y="2480593"/>
                      <a:pt x="7842296" y="2480733"/>
                      <a:pt x="7837531" y="2481262"/>
                    </a:cubicBezTo>
                    <a:cubicBezTo>
                      <a:pt x="7837786" y="2478469"/>
                      <a:pt x="7830540" y="2439880"/>
                      <a:pt x="7850232" y="2443163"/>
                    </a:cubicBezTo>
                    <a:close/>
                    <a:moveTo>
                      <a:pt x="6827874" y="2354262"/>
                    </a:moveTo>
                    <a:cubicBezTo>
                      <a:pt x="6835350" y="2354262"/>
                      <a:pt x="6842686" y="2356380"/>
                      <a:pt x="6850093" y="2357437"/>
                    </a:cubicBezTo>
                    <a:cubicBezTo>
                      <a:pt x="6852208" y="2360612"/>
                      <a:pt x="6854736" y="2363549"/>
                      <a:pt x="6856449" y="2366962"/>
                    </a:cubicBezTo>
                    <a:cubicBezTo>
                      <a:pt x="6857939" y="2369956"/>
                      <a:pt x="6858700" y="2373270"/>
                      <a:pt x="6859618" y="2376489"/>
                    </a:cubicBezTo>
                    <a:cubicBezTo>
                      <a:pt x="6863310" y="2389397"/>
                      <a:pt x="6867553" y="2389716"/>
                      <a:pt x="6869148" y="2392363"/>
                    </a:cubicBezTo>
                    <a:cubicBezTo>
                      <a:pt x="6866856" y="2392618"/>
                      <a:pt x="6835922" y="2399410"/>
                      <a:pt x="6827874" y="2392363"/>
                    </a:cubicBezTo>
                    <a:cubicBezTo>
                      <a:pt x="6822125" y="2387337"/>
                      <a:pt x="6815169" y="2373313"/>
                      <a:pt x="6815169" y="2373313"/>
                    </a:cubicBezTo>
                    <a:cubicBezTo>
                      <a:pt x="6816226" y="2368021"/>
                      <a:pt x="6815352" y="2361928"/>
                      <a:pt x="6818341" y="2357437"/>
                    </a:cubicBezTo>
                    <a:cubicBezTo>
                      <a:pt x="6820199" y="2354653"/>
                      <a:pt x="6824520" y="2354262"/>
                      <a:pt x="6827874" y="2354262"/>
                    </a:cubicBezTo>
                    <a:close/>
                    <a:moveTo>
                      <a:pt x="7999459" y="2297112"/>
                    </a:moveTo>
                    <a:cubicBezTo>
                      <a:pt x="8006866" y="2298170"/>
                      <a:pt x="8014845" y="2297249"/>
                      <a:pt x="8021684" y="2300287"/>
                    </a:cubicBezTo>
                    <a:cubicBezTo>
                      <a:pt x="8026500" y="2302428"/>
                      <a:pt x="8029800" y="2315111"/>
                      <a:pt x="8031207" y="2319338"/>
                    </a:cubicBezTo>
                    <a:cubicBezTo>
                      <a:pt x="8030149" y="2325687"/>
                      <a:pt x="8032584" y="2333835"/>
                      <a:pt x="8028034" y="2338389"/>
                    </a:cubicBezTo>
                    <a:cubicBezTo>
                      <a:pt x="8025533" y="2340887"/>
                      <a:pt x="8012158" y="2333095"/>
                      <a:pt x="8008983" y="2332037"/>
                    </a:cubicBezTo>
                    <a:cubicBezTo>
                      <a:pt x="7995887" y="2322685"/>
                      <a:pt x="7978472" y="2320654"/>
                      <a:pt x="7989933" y="2303462"/>
                    </a:cubicBezTo>
                    <a:cubicBezTo>
                      <a:pt x="7992049" y="2300287"/>
                      <a:pt x="7996282" y="2299229"/>
                      <a:pt x="7999459" y="2297112"/>
                    </a:cubicBezTo>
                    <a:close/>
                    <a:moveTo>
                      <a:pt x="21460123" y="2238374"/>
                    </a:moveTo>
                    <a:cubicBezTo>
                      <a:pt x="21480759" y="2239963"/>
                      <a:pt x="21501479" y="2240720"/>
                      <a:pt x="21522035" y="2243137"/>
                    </a:cubicBezTo>
                    <a:cubicBezTo>
                      <a:pt x="21528535" y="2243902"/>
                      <a:pt x="21534583" y="2247135"/>
                      <a:pt x="21541083" y="2247901"/>
                    </a:cubicBezTo>
                    <a:cubicBezTo>
                      <a:pt x="21561639" y="2250317"/>
                      <a:pt x="21582359" y="2251074"/>
                      <a:pt x="21602995" y="2252663"/>
                    </a:cubicBezTo>
                    <a:cubicBezTo>
                      <a:pt x="21607759" y="2254249"/>
                      <a:pt x="21612793" y="2255179"/>
                      <a:pt x="21617283" y="2257425"/>
                    </a:cubicBezTo>
                    <a:cubicBezTo>
                      <a:pt x="21631111" y="2264338"/>
                      <a:pt x="21630207" y="2269871"/>
                      <a:pt x="21645859" y="2271712"/>
                    </a:cubicBezTo>
                    <a:cubicBezTo>
                      <a:pt x="21667987" y="2274315"/>
                      <a:pt x="21690311" y="2274888"/>
                      <a:pt x="21712535" y="2276476"/>
                    </a:cubicBezTo>
                    <a:cubicBezTo>
                      <a:pt x="21734367" y="2309227"/>
                      <a:pt x="21727963" y="2294190"/>
                      <a:pt x="21736347" y="2319338"/>
                    </a:cubicBezTo>
                    <a:cubicBezTo>
                      <a:pt x="21731583" y="2324100"/>
                      <a:pt x="21727663" y="2329889"/>
                      <a:pt x="21722059" y="2333625"/>
                    </a:cubicBezTo>
                    <a:cubicBezTo>
                      <a:pt x="21717879" y="2336411"/>
                      <a:pt x="21712387" y="2336411"/>
                      <a:pt x="21707771" y="2338389"/>
                    </a:cubicBezTo>
                    <a:cubicBezTo>
                      <a:pt x="21701247" y="2341184"/>
                      <a:pt x="21695071" y="2344738"/>
                      <a:pt x="21688719" y="2347913"/>
                    </a:cubicBezTo>
                    <a:cubicBezTo>
                      <a:pt x="21666499" y="2346325"/>
                      <a:pt x="21644083" y="2346455"/>
                      <a:pt x="21622047" y="2343149"/>
                    </a:cubicBezTo>
                    <a:cubicBezTo>
                      <a:pt x="21612119" y="2341660"/>
                      <a:pt x="21594263" y="2319338"/>
                      <a:pt x="21588709" y="2314574"/>
                    </a:cubicBezTo>
                    <a:cubicBezTo>
                      <a:pt x="21574423" y="2316162"/>
                      <a:pt x="21560223" y="2319338"/>
                      <a:pt x="21545847" y="2319338"/>
                    </a:cubicBezTo>
                    <a:cubicBezTo>
                      <a:pt x="21488675" y="2319338"/>
                      <a:pt x="21491859" y="2318938"/>
                      <a:pt x="21455359" y="2309812"/>
                    </a:cubicBezTo>
                    <a:cubicBezTo>
                      <a:pt x="21450595" y="2305050"/>
                      <a:pt x="21446675" y="2299260"/>
                      <a:pt x="21441071" y="2295524"/>
                    </a:cubicBezTo>
                    <a:cubicBezTo>
                      <a:pt x="21436895" y="2292740"/>
                      <a:pt x="21431275" y="2293008"/>
                      <a:pt x="21426783" y="2290762"/>
                    </a:cubicBezTo>
                    <a:cubicBezTo>
                      <a:pt x="21421667" y="2288202"/>
                      <a:pt x="21417259" y="2284413"/>
                      <a:pt x="21412495" y="2281237"/>
                    </a:cubicBezTo>
                    <a:cubicBezTo>
                      <a:pt x="21409823" y="2273215"/>
                      <a:pt x="21402471" y="2260684"/>
                      <a:pt x="21412495" y="2252663"/>
                    </a:cubicBezTo>
                    <a:cubicBezTo>
                      <a:pt x="21417607" y="2248575"/>
                      <a:pt x="21425277" y="2249780"/>
                      <a:pt x="21431547" y="2247901"/>
                    </a:cubicBezTo>
                    <a:cubicBezTo>
                      <a:pt x="21441163" y="2245014"/>
                      <a:pt x="21460123" y="2238374"/>
                      <a:pt x="21460123" y="2238374"/>
                    </a:cubicBezTo>
                    <a:close/>
                    <a:moveTo>
                      <a:pt x="31557303" y="2185990"/>
                    </a:moveTo>
                    <a:cubicBezTo>
                      <a:pt x="31582703" y="2188529"/>
                      <a:pt x="31608275" y="2189726"/>
                      <a:pt x="31633503" y="2193608"/>
                    </a:cubicBezTo>
                    <a:cubicBezTo>
                      <a:pt x="31661171" y="2197863"/>
                      <a:pt x="31654107" y="2203909"/>
                      <a:pt x="31679223" y="2216467"/>
                    </a:cubicBezTo>
                    <a:cubicBezTo>
                      <a:pt x="31686407" y="2220060"/>
                      <a:pt x="31694899" y="2220496"/>
                      <a:pt x="31702083" y="2224088"/>
                    </a:cubicBezTo>
                    <a:cubicBezTo>
                      <a:pt x="31710275" y="2228183"/>
                      <a:pt x="31716755" y="2235234"/>
                      <a:pt x="31724943" y="2239328"/>
                    </a:cubicBezTo>
                    <a:cubicBezTo>
                      <a:pt x="31732127" y="2242920"/>
                      <a:pt x="31740619" y="2243355"/>
                      <a:pt x="31747803" y="2246947"/>
                    </a:cubicBezTo>
                    <a:cubicBezTo>
                      <a:pt x="31820259" y="2283174"/>
                      <a:pt x="31698431" y="2238110"/>
                      <a:pt x="31816383" y="2277427"/>
                    </a:cubicBezTo>
                    <a:lnTo>
                      <a:pt x="31839243" y="2285047"/>
                    </a:lnTo>
                    <a:cubicBezTo>
                      <a:pt x="31844323" y="2292667"/>
                      <a:pt x="31852979" y="2298875"/>
                      <a:pt x="31854483" y="2307908"/>
                    </a:cubicBezTo>
                    <a:cubicBezTo>
                      <a:pt x="31855803" y="2315832"/>
                      <a:pt x="31851883" y="2324495"/>
                      <a:pt x="31846863" y="2330768"/>
                    </a:cubicBezTo>
                    <a:cubicBezTo>
                      <a:pt x="31828979" y="2353125"/>
                      <a:pt x="31794007" y="2350293"/>
                      <a:pt x="31770663" y="2353628"/>
                    </a:cubicBezTo>
                    <a:lnTo>
                      <a:pt x="31572543" y="2361247"/>
                    </a:lnTo>
                    <a:cubicBezTo>
                      <a:pt x="31564175" y="2351483"/>
                      <a:pt x="31522875" y="2307631"/>
                      <a:pt x="31511583" y="2285047"/>
                    </a:cubicBezTo>
                    <a:cubicBezTo>
                      <a:pt x="31507991" y="2277863"/>
                      <a:pt x="31506503" y="2269808"/>
                      <a:pt x="31503963" y="2262188"/>
                    </a:cubicBezTo>
                    <a:cubicBezTo>
                      <a:pt x="31506503" y="2241867"/>
                      <a:pt x="31499843" y="2218004"/>
                      <a:pt x="31511583" y="2201228"/>
                    </a:cubicBezTo>
                    <a:cubicBezTo>
                      <a:pt x="31520795" y="2188068"/>
                      <a:pt x="31557303" y="2185990"/>
                      <a:pt x="31557303" y="2185990"/>
                    </a:cubicBezTo>
                    <a:close/>
                    <a:moveTo>
                      <a:pt x="21036259" y="2124075"/>
                    </a:moveTo>
                    <a:cubicBezTo>
                      <a:pt x="21058485" y="2125662"/>
                      <a:pt x="21080899" y="2125532"/>
                      <a:pt x="21102935" y="2128838"/>
                    </a:cubicBezTo>
                    <a:cubicBezTo>
                      <a:pt x="21112863" y="2130327"/>
                      <a:pt x="21131511" y="2138364"/>
                      <a:pt x="21131511" y="2138364"/>
                    </a:cubicBezTo>
                    <a:cubicBezTo>
                      <a:pt x="21133099" y="2143126"/>
                      <a:pt x="21132723" y="2149100"/>
                      <a:pt x="21136271" y="2152650"/>
                    </a:cubicBezTo>
                    <a:cubicBezTo>
                      <a:pt x="21139823" y="2156199"/>
                      <a:pt x="21146071" y="2155169"/>
                      <a:pt x="21150559" y="2157412"/>
                    </a:cubicBezTo>
                    <a:cubicBezTo>
                      <a:pt x="21155679" y="2159972"/>
                      <a:pt x="21159727" y="2164377"/>
                      <a:pt x="21164847" y="2166939"/>
                    </a:cubicBezTo>
                    <a:cubicBezTo>
                      <a:pt x="21171679" y="2170354"/>
                      <a:pt x="21192087" y="2174938"/>
                      <a:pt x="21198183" y="2176462"/>
                    </a:cubicBezTo>
                    <a:cubicBezTo>
                      <a:pt x="21239135" y="2203762"/>
                      <a:pt x="21187323" y="2171032"/>
                      <a:pt x="21226759" y="2190750"/>
                    </a:cubicBezTo>
                    <a:cubicBezTo>
                      <a:pt x="21231879" y="2193309"/>
                      <a:pt x="21236287" y="2197099"/>
                      <a:pt x="21241047" y="2200275"/>
                    </a:cubicBezTo>
                    <a:cubicBezTo>
                      <a:pt x="21245863" y="2207499"/>
                      <a:pt x="21255335" y="2218990"/>
                      <a:pt x="21255335" y="2228850"/>
                    </a:cubicBezTo>
                    <a:cubicBezTo>
                      <a:pt x="21255335" y="2235395"/>
                      <a:pt x="21252371" y="2241605"/>
                      <a:pt x="21250571" y="2247901"/>
                    </a:cubicBezTo>
                    <a:cubicBezTo>
                      <a:pt x="21249195" y="2252726"/>
                      <a:pt x="21249359" y="2258638"/>
                      <a:pt x="21245811" y="2262188"/>
                    </a:cubicBezTo>
                    <a:cubicBezTo>
                      <a:pt x="21242259" y="2265738"/>
                      <a:pt x="21236287" y="2265362"/>
                      <a:pt x="21231523" y="2266952"/>
                    </a:cubicBezTo>
                    <a:cubicBezTo>
                      <a:pt x="21210219" y="2298906"/>
                      <a:pt x="21235315" y="2267595"/>
                      <a:pt x="21207711" y="2285999"/>
                    </a:cubicBezTo>
                    <a:cubicBezTo>
                      <a:pt x="21202107" y="2289736"/>
                      <a:pt x="21199311" y="2297016"/>
                      <a:pt x="21193423" y="2300288"/>
                    </a:cubicBezTo>
                    <a:cubicBezTo>
                      <a:pt x="21184647" y="2305163"/>
                      <a:pt x="21164847" y="2309812"/>
                      <a:pt x="21164847" y="2309812"/>
                    </a:cubicBezTo>
                    <a:cubicBezTo>
                      <a:pt x="21164687" y="2309773"/>
                      <a:pt x="21133787" y="2302563"/>
                      <a:pt x="21131511" y="2300288"/>
                    </a:cubicBezTo>
                    <a:cubicBezTo>
                      <a:pt x="21127959" y="2296737"/>
                      <a:pt x="21128995" y="2290489"/>
                      <a:pt x="21126751" y="2285999"/>
                    </a:cubicBezTo>
                    <a:cubicBezTo>
                      <a:pt x="21118131" y="2268766"/>
                      <a:pt x="21119415" y="2272442"/>
                      <a:pt x="21102935" y="2266952"/>
                    </a:cubicBezTo>
                    <a:cubicBezTo>
                      <a:pt x="21101347" y="2262188"/>
                      <a:pt x="21101311" y="2256582"/>
                      <a:pt x="21098171" y="2252663"/>
                    </a:cubicBezTo>
                    <a:cubicBezTo>
                      <a:pt x="21091459" y="2244270"/>
                      <a:pt x="21079011" y="2241512"/>
                      <a:pt x="21069599" y="2238374"/>
                    </a:cubicBezTo>
                    <a:cubicBezTo>
                      <a:pt x="21068011" y="2265362"/>
                      <a:pt x="21067527" y="2292437"/>
                      <a:pt x="21064835" y="2319338"/>
                    </a:cubicBezTo>
                    <a:cubicBezTo>
                      <a:pt x="21064335" y="2324333"/>
                      <a:pt x="21063207" y="2329705"/>
                      <a:pt x="21060071" y="2333625"/>
                    </a:cubicBezTo>
                    <a:cubicBezTo>
                      <a:pt x="21052123" y="2343563"/>
                      <a:pt x="21037863" y="2345439"/>
                      <a:pt x="21026735" y="2347913"/>
                    </a:cubicBezTo>
                    <a:cubicBezTo>
                      <a:pt x="21018835" y="2349668"/>
                      <a:pt x="21010907" y="2351343"/>
                      <a:pt x="21002923" y="2352674"/>
                    </a:cubicBezTo>
                    <a:cubicBezTo>
                      <a:pt x="20991851" y="2354519"/>
                      <a:pt x="20980699" y="2355849"/>
                      <a:pt x="20969583" y="2357437"/>
                    </a:cubicBezTo>
                    <a:cubicBezTo>
                      <a:pt x="20953231" y="2354166"/>
                      <a:pt x="20942407" y="2352395"/>
                      <a:pt x="20926723" y="2347913"/>
                    </a:cubicBezTo>
                    <a:cubicBezTo>
                      <a:pt x="20921897" y="2346533"/>
                      <a:pt x="20916825" y="2345589"/>
                      <a:pt x="20912435" y="2343149"/>
                    </a:cubicBezTo>
                    <a:cubicBezTo>
                      <a:pt x="20902427" y="2337592"/>
                      <a:pt x="20883859" y="2324100"/>
                      <a:pt x="20883859" y="2324100"/>
                    </a:cubicBezTo>
                    <a:cubicBezTo>
                      <a:pt x="20778055" y="2329390"/>
                      <a:pt x="20780487" y="2332081"/>
                      <a:pt x="20664787" y="2324100"/>
                    </a:cubicBezTo>
                    <a:cubicBezTo>
                      <a:pt x="20638931" y="2322316"/>
                      <a:pt x="20637003" y="2296318"/>
                      <a:pt x="20631447" y="2290762"/>
                    </a:cubicBezTo>
                    <a:cubicBezTo>
                      <a:pt x="20628275" y="2276476"/>
                      <a:pt x="20622967" y="2262500"/>
                      <a:pt x="20621923" y="2247901"/>
                    </a:cubicBezTo>
                    <a:cubicBezTo>
                      <a:pt x="20621123" y="2236711"/>
                      <a:pt x="20626923" y="2217928"/>
                      <a:pt x="20636211" y="2209799"/>
                    </a:cubicBezTo>
                    <a:cubicBezTo>
                      <a:pt x="20644827" y="2202262"/>
                      <a:pt x="20655259" y="2197099"/>
                      <a:pt x="20664787" y="2190750"/>
                    </a:cubicBezTo>
                    <a:cubicBezTo>
                      <a:pt x="20683251" y="2178440"/>
                      <a:pt x="20673647" y="2183034"/>
                      <a:pt x="20693359" y="2176462"/>
                    </a:cubicBezTo>
                    <a:cubicBezTo>
                      <a:pt x="20698123" y="2173288"/>
                      <a:pt x="20702419" y="2169262"/>
                      <a:pt x="20707649" y="2166939"/>
                    </a:cubicBezTo>
                    <a:cubicBezTo>
                      <a:pt x="20716823" y="2162861"/>
                      <a:pt x="20726699" y="2160589"/>
                      <a:pt x="20736223" y="2157412"/>
                    </a:cubicBezTo>
                    <a:lnTo>
                      <a:pt x="20764799" y="2147889"/>
                    </a:lnTo>
                    <a:lnTo>
                      <a:pt x="20793375" y="2138364"/>
                    </a:lnTo>
                    <a:lnTo>
                      <a:pt x="20807659" y="2133599"/>
                    </a:lnTo>
                    <a:cubicBezTo>
                      <a:pt x="20829885" y="2135190"/>
                      <a:pt x="20852393" y="2134491"/>
                      <a:pt x="20874335" y="2138364"/>
                    </a:cubicBezTo>
                    <a:cubicBezTo>
                      <a:pt x="20879971" y="2139357"/>
                      <a:pt x="20883503" y="2145327"/>
                      <a:pt x="20888623" y="2147889"/>
                    </a:cubicBezTo>
                    <a:cubicBezTo>
                      <a:pt x="20893115" y="2150132"/>
                      <a:pt x="20898147" y="2151063"/>
                      <a:pt x="20902911" y="2152650"/>
                    </a:cubicBezTo>
                    <a:cubicBezTo>
                      <a:pt x="20928311" y="2151063"/>
                      <a:pt x="20953971" y="2151856"/>
                      <a:pt x="20979111" y="2147889"/>
                    </a:cubicBezTo>
                    <a:cubicBezTo>
                      <a:pt x="20984763" y="2146995"/>
                      <a:pt x="20988167" y="2140688"/>
                      <a:pt x="20993399" y="2138364"/>
                    </a:cubicBezTo>
                    <a:cubicBezTo>
                      <a:pt x="21002575" y="2134285"/>
                      <a:pt x="21012447" y="2132012"/>
                      <a:pt x="21021975" y="2128838"/>
                    </a:cubicBezTo>
                    <a:lnTo>
                      <a:pt x="21036259" y="2124075"/>
                    </a:lnTo>
                    <a:close/>
                    <a:moveTo>
                      <a:pt x="14861412" y="2050256"/>
                    </a:moveTo>
                    <a:cubicBezTo>
                      <a:pt x="14873386" y="2051453"/>
                      <a:pt x="14887431" y="2052333"/>
                      <a:pt x="14899514" y="2055019"/>
                    </a:cubicBezTo>
                    <a:cubicBezTo>
                      <a:pt x="14901961" y="2055562"/>
                      <a:pt x="14904276" y="2056605"/>
                      <a:pt x="14906655" y="2057399"/>
                    </a:cubicBezTo>
                    <a:cubicBezTo>
                      <a:pt x="14909038" y="2058987"/>
                      <a:pt x="14912214" y="2059781"/>
                      <a:pt x="14913799" y="2062164"/>
                    </a:cubicBezTo>
                    <a:cubicBezTo>
                      <a:pt x="14915614" y="2064886"/>
                      <a:pt x="14915283" y="2068541"/>
                      <a:pt x="14916182" y="2071688"/>
                    </a:cubicBezTo>
                    <a:cubicBezTo>
                      <a:pt x="14916870" y="2074102"/>
                      <a:pt x="14917768" y="2076450"/>
                      <a:pt x="14918562" y="2078832"/>
                    </a:cubicBezTo>
                    <a:cubicBezTo>
                      <a:pt x="14917768" y="2087562"/>
                      <a:pt x="14917422" y="2096345"/>
                      <a:pt x="14916182" y="2105024"/>
                    </a:cubicBezTo>
                    <a:cubicBezTo>
                      <a:pt x="14915827" y="2107510"/>
                      <a:pt x="14914921" y="2109923"/>
                      <a:pt x="14913799" y="2112168"/>
                    </a:cubicBezTo>
                    <a:cubicBezTo>
                      <a:pt x="14912519" y="2114730"/>
                      <a:pt x="14911193" y="2117427"/>
                      <a:pt x="14909038" y="2119313"/>
                    </a:cubicBezTo>
                    <a:cubicBezTo>
                      <a:pt x="14902032" y="2125442"/>
                      <a:pt x="14897156" y="2127636"/>
                      <a:pt x="14892371" y="2138362"/>
                    </a:cubicBezTo>
                    <a:lnTo>
                      <a:pt x="14873317" y="2131218"/>
                    </a:lnTo>
                    <a:cubicBezTo>
                      <a:pt x="14868592" y="2129531"/>
                      <a:pt x="14863795" y="2128044"/>
                      <a:pt x="14859032" y="2126456"/>
                    </a:cubicBezTo>
                    <a:cubicBezTo>
                      <a:pt x="14856649" y="2125662"/>
                      <a:pt x="14854134" y="2125196"/>
                      <a:pt x="14851889" y="2124075"/>
                    </a:cubicBezTo>
                    <a:cubicBezTo>
                      <a:pt x="14839804" y="2118033"/>
                      <a:pt x="14845314" y="2121282"/>
                      <a:pt x="14835221" y="2114549"/>
                    </a:cubicBezTo>
                    <a:cubicBezTo>
                      <a:pt x="14828866" y="2095493"/>
                      <a:pt x="14828922" y="2102317"/>
                      <a:pt x="14832837" y="2078832"/>
                    </a:cubicBezTo>
                    <a:cubicBezTo>
                      <a:pt x="14833543" y="2074607"/>
                      <a:pt x="14836771" y="2067354"/>
                      <a:pt x="14839981" y="2064543"/>
                    </a:cubicBezTo>
                    <a:cubicBezTo>
                      <a:pt x="14844290" y="2060776"/>
                      <a:pt x="14849505" y="2058193"/>
                      <a:pt x="14854270" y="2055019"/>
                    </a:cubicBezTo>
                    <a:lnTo>
                      <a:pt x="14861412" y="2050256"/>
                    </a:lnTo>
                    <a:close/>
                    <a:moveTo>
                      <a:pt x="33516119" y="2031208"/>
                    </a:moveTo>
                    <a:cubicBezTo>
                      <a:pt x="33535963" y="2032000"/>
                      <a:pt x="33555843" y="2032173"/>
                      <a:pt x="33575651" y="2033590"/>
                    </a:cubicBezTo>
                    <a:cubicBezTo>
                      <a:pt x="33578155" y="2033766"/>
                      <a:pt x="33580599" y="2034750"/>
                      <a:pt x="33582795" y="2035970"/>
                    </a:cubicBezTo>
                    <a:cubicBezTo>
                      <a:pt x="33587799" y="2038748"/>
                      <a:pt x="33597083" y="2045493"/>
                      <a:pt x="33597083" y="2045493"/>
                    </a:cubicBezTo>
                    <a:lnTo>
                      <a:pt x="33606607" y="2059781"/>
                    </a:lnTo>
                    <a:cubicBezTo>
                      <a:pt x="33608195" y="2062164"/>
                      <a:pt x="33610463" y="2064210"/>
                      <a:pt x="33611371" y="2066924"/>
                    </a:cubicBezTo>
                    <a:cubicBezTo>
                      <a:pt x="33614655" y="2076783"/>
                      <a:pt x="33612359" y="2071979"/>
                      <a:pt x="33618515" y="2081212"/>
                    </a:cubicBezTo>
                    <a:cubicBezTo>
                      <a:pt x="33617719" y="2093119"/>
                      <a:pt x="33617383" y="2105064"/>
                      <a:pt x="33616131" y="2116931"/>
                    </a:cubicBezTo>
                    <a:cubicBezTo>
                      <a:pt x="33615791" y="2120188"/>
                      <a:pt x="33614691" y="2123321"/>
                      <a:pt x="33613751" y="2126456"/>
                    </a:cubicBezTo>
                    <a:cubicBezTo>
                      <a:pt x="33612307" y="2131264"/>
                      <a:pt x="33610575" y="2135981"/>
                      <a:pt x="33608987" y="2140743"/>
                    </a:cubicBezTo>
                    <a:cubicBezTo>
                      <a:pt x="33608195" y="2143126"/>
                      <a:pt x="33607999" y="2145799"/>
                      <a:pt x="33606607" y="2147889"/>
                    </a:cubicBezTo>
                    <a:lnTo>
                      <a:pt x="33601843" y="2155031"/>
                    </a:lnTo>
                    <a:cubicBezTo>
                      <a:pt x="33601051" y="2157412"/>
                      <a:pt x="33600587" y="2159929"/>
                      <a:pt x="33599463" y="2162174"/>
                    </a:cubicBezTo>
                    <a:lnTo>
                      <a:pt x="33594703" y="2171700"/>
                    </a:lnTo>
                    <a:cubicBezTo>
                      <a:pt x="33587559" y="2173288"/>
                      <a:pt x="33580583" y="2176159"/>
                      <a:pt x="33573271" y="2176462"/>
                    </a:cubicBezTo>
                    <a:cubicBezTo>
                      <a:pt x="33548763" y="2177484"/>
                      <a:pt x="33545159" y="2175985"/>
                      <a:pt x="33528027" y="2171700"/>
                    </a:cubicBezTo>
                    <a:cubicBezTo>
                      <a:pt x="33525647" y="2170112"/>
                      <a:pt x="33523563" y="2167943"/>
                      <a:pt x="33520883" y="2166939"/>
                    </a:cubicBezTo>
                    <a:cubicBezTo>
                      <a:pt x="33510655" y="2163103"/>
                      <a:pt x="33504627" y="2166419"/>
                      <a:pt x="33494687" y="2159794"/>
                    </a:cubicBezTo>
                    <a:cubicBezTo>
                      <a:pt x="33484175" y="2152787"/>
                      <a:pt x="33490351" y="2155592"/>
                      <a:pt x="33475639" y="2152650"/>
                    </a:cubicBezTo>
                    <a:cubicBezTo>
                      <a:pt x="33455155" y="2138995"/>
                      <a:pt x="33481079" y="2155370"/>
                      <a:pt x="33461351" y="2145509"/>
                    </a:cubicBezTo>
                    <a:cubicBezTo>
                      <a:pt x="33442891" y="2136276"/>
                      <a:pt x="33465015" y="2144346"/>
                      <a:pt x="33447063" y="2138364"/>
                    </a:cubicBezTo>
                    <a:lnTo>
                      <a:pt x="33432775" y="2128838"/>
                    </a:lnTo>
                    <a:cubicBezTo>
                      <a:pt x="33430395" y="2127252"/>
                      <a:pt x="33428347" y="2124979"/>
                      <a:pt x="33425631" y="2124075"/>
                    </a:cubicBezTo>
                    <a:cubicBezTo>
                      <a:pt x="33423251" y="2123280"/>
                      <a:pt x="33420683" y="2122913"/>
                      <a:pt x="33418487" y="2121694"/>
                    </a:cubicBezTo>
                    <a:cubicBezTo>
                      <a:pt x="33413487" y="2118913"/>
                      <a:pt x="33404203" y="2112169"/>
                      <a:pt x="33404203" y="2112169"/>
                    </a:cubicBezTo>
                    <a:cubicBezTo>
                      <a:pt x="33403407" y="2109788"/>
                      <a:pt x="33403039" y="2107220"/>
                      <a:pt x="33401819" y="2105024"/>
                    </a:cubicBezTo>
                    <a:cubicBezTo>
                      <a:pt x="33399039" y="2100023"/>
                      <a:pt x="33392295" y="2090737"/>
                      <a:pt x="33392295" y="2090737"/>
                    </a:cubicBezTo>
                    <a:cubicBezTo>
                      <a:pt x="33391499" y="2088357"/>
                      <a:pt x="33389915" y="2086103"/>
                      <a:pt x="33389915" y="2083594"/>
                    </a:cubicBezTo>
                    <a:cubicBezTo>
                      <a:pt x="33389915" y="2074597"/>
                      <a:pt x="33390603" y="2066237"/>
                      <a:pt x="33397059" y="2059781"/>
                    </a:cubicBezTo>
                    <a:cubicBezTo>
                      <a:pt x="33399083" y="2057759"/>
                      <a:pt x="33401643" y="2056300"/>
                      <a:pt x="33404203" y="2055020"/>
                    </a:cubicBezTo>
                    <a:cubicBezTo>
                      <a:pt x="33406447" y="2053899"/>
                      <a:pt x="33408963" y="2053432"/>
                      <a:pt x="33411343" y="2052637"/>
                    </a:cubicBezTo>
                    <a:cubicBezTo>
                      <a:pt x="33413727" y="2051050"/>
                      <a:pt x="33415875" y="2049037"/>
                      <a:pt x="33418487" y="2047874"/>
                    </a:cubicBezTo>
                    <a:cubicBezTo>
                      <a:pt x="33428679" y="2043345"/>
                      <a:pt x="33432603" y="2043504"/>
                      <a:pt x="33442303" y="2040731"/>
                    </a:cubicBezTo>
                    <a:cubicBezTo>
                      <a:pt x="33444715" y="2040041"/>
                      <a:pt x="33446951" y="2038642"/>
                      <a:pt x="33449443" y="2038351"/>
                    </a:cubicBezTo>
                    <a:cubicBezTo>
                      <a:pt x="33460511" y="2037048"/>
                      <a:pt x="33471683" y="2036933"/>
                      <a:pt x="33482783" y="2035970"/>
                    </a:cubicBezTo>
                    <a:cubicBezTo>
                      <a:pt x="33502799" y="2034228"/>
                      <a:pt x="33500227" y="2034384"/>
                      <a:pt x="33516119" y="2031208"/>
                    </a:cubicBezTo>
                    <a:close/>
                    <a:moveTo>
                      <a:pt x="34838903" y="1927683"/>
                    </a:moveTo>
                    <a:cubicBezTo>
                      <a:pt x="34841571" y="1928339"/>
                      <a:pt x="34846147" y="1929720"/>
                      <a:pt x="34851251" y="1931633"/>
                    </a:cubicBezTo>
                    <a:lnTo>
                      <a:pt x="34854283" y="1933040"/>
                    </a:lnTo>
                    <a:lnTo>
                      <a:pt x="34838039" y="1928060"/>
                    </a:lnTo>
                    <a:cubicBezTo>
                      <a:pt x="34835487" y="1927089"/>
                      <a:pt x="34836239" y="1927025"/>
                      <a:pt x="34838903" y="1927683"/>
                    </a:cubicBezTo>
                    <a:close/>
                    <a:moveTo>
                      <a:pt x="13463900" y="1906588"/>
                    </a:moveTo>
                    <a:cubicBezTo>
                      <a:pt x="13478717" y="1908705"/>
                      <a:pt x="13494013" y="1908636"/>
                      <a:pt x="13508349" y="1912937"/>
                    </a:cubicBezTo>
                    <a:cubicBezTo>
                      <a:pt x="13515659" y="1915130"/>
                      <a:pt x="13520251" y="1922958"/>
                      <a:pt x="13527397" y="1925638"/>
                    </a:cubicBezTo>
                    <a:cubicBezTo>
                      <a:pt x="13537503" y="1929428"/>
                      <a:pt x="13548736" y="1929147"/>
                      <a:pt x="13559147" y="1931988"/>
                    </a:cubicBezTo>
                    <a:cubicBezTo>
                      <a:pt x="13572065" y="1935510"/>
                      <a:pt x="13597250" y="1944688"/>
                      <a:pt x="13597250" y="1944688"/>
                    </a:cubicBezTo>
                    <a:cubicBezTo>
                      <a:pt x="13603691" y="1964013"/>
                      <a:pt x="13609957" y="1966109"/>
                      <a:pt x="13590898" y="1982789"/>
                    </a:cubicBezTo>
                    <a:cubicBezTo>
                      <a:pt x="13579412" y="1992838"/>
                      <a:pt x="13552799" y="2008188"/>
                      <a:pt x="13552799" y="2008188"/>
                    </a:cubicBezTo>
                    <a:lnTo>
                      <a:pt x="13514699" y="2065338"/>
                    </a:lnTo>
                    <a:cubicBezTo>
                      <a:pt x="13510467" y="2071689"/>
                      <a:pt x="13504413" y="2077149"/>
                      <a:pt x="13501997" y="2084388"/>
                    </a:cubicBezTo>
                    <a:lnTo>
                      <a:pt x="13495649" y="2103437"/>
                    </a:lnTo>
                    <a:cubicBezTo>
                      <a:pt x="13493530" y="2118254"/>
                      <a:pt x="13489299" y="2132920"/>
                      <a:pt x="13489299" y="2147889"/>
                    </a:cubicBezTo>
                    <a:cubicBezTo>
                      <a:pt x="13489299" y="2216521"/>
                      <a:pt x="13488587" y="2209250"/>
                      <a:pt x="13501997" y="2249489"/>
                    </a:cubicBezTo>
                    <a:cubicBezTo>
                      <a:pt x="13499883" y="2260070"/>
                      <a:pt x="13501005" y="2271867"/>
                      <a:pt x="13495649" y="2281237"/>
                    </a:cubicBezTo>
                    <a:cubicBezTo>
                      <a:pt x="13491863" y="2287864"/>
                      <a:pt x="13481366" y="2287978"/>
                      <a:pt x="13476598" y="2293938"/>
                    </a:cubicBezTo>
                    <a:cubicBezTo>
                      <a:pt x="13472416" y="2299165"/>
                      <a:pt x="13472364" y="2306639"/>
                      <a:pt x="13470247" y="2312988"/>
                    </a:cubicBezTo>
                    <a:cubicBezTo>
                      <a:pt x="13459665" y="2310870"/>
                      <a:pt x="13449267" y="2307332"/>
                      <a:pt x="13438497" y="2306639"/>
                    </a:cubicBezTo>
                    <a:cubicBezTo>
                      <a:pt x="13258300" y="2295012"/>
                      <a:pt x="13320260" y="2331527"/>
                      <a:pt x="13254347" y="2287588"/>
                    </a:cubicBezTo>
                    <a:cubicBezTo>
                      <a:pt x="13252231" y="2262188"/>
                      <a:pt x="13254820" y="2235945"/>
                      <a:pt x="13248000" y="2211388"/>
                    </a:cubicBezTo>
                    <a:cubicBezTo>
                      <a:pt x="13243913" y="2196680"/>
                      <a:pt x="13227424" y="2187767"/>
                      <a:pt x="13222596" y="2173288"/>
                    </a:cubicBezTo>
                    <a:cubicBezTo>
                      <a:pt x="13220481" y="2166939"/>
                      <a:pt x="13219961" y="2159806"/>
                      <a:pt x="13216247" y="2154238"/>
                    </a:cubicBezTo>
                    <a:cubicBezTo>
                      <a:pt x="13206471" y="2139569"/>
                      <a:pt x="13192207" y="2131858"/>
                      <a:pt x="13178150" y="2122488"/>
                    </a:cubicBezTo>
                    <a:cubicBezTo>
                      <a:pt x="13170302" y="2098947"/>
                      <a:pt x="13162275" y="2069570"/>
                      <a:pt x="13159097" y="2058988"/>
                    </a:cubicBezTo>
                    <a:cubicBezTo>
                      <a:pt x="13173915" y="2046288"/>
                      <a:pt x="13185336" y="2027893"/>
                      <a:pt x="13203549" y="2020888"/>
                    </a:cubicBezTo>
                    <a:cubicBezTo>
                      <a:pt x="13213926" y="2016896"/>
                      <a:pt x="13247279" y="2029115"/>
                      <a:pt x="13260700" y="2033590"/>
                    </a:cubicBezTo>
                    <a:cubicBezTo>
                      <a:pt x="13261090" y="2033522"/>
                      <a:pt x="13309622" y="2027471"/>
                      <a:pt x="13317849" y="2020888"/>
                    </a:cubicBezTo>
                    <a:cubicBezTo>
                      <a:pt x="13323808" y="2016122"/>
                      <a:pt x="13324591" y="2006605"/>
                      <a:pt x="13330547" y="2001837"/>
                    </a:cubicBezTo>
                    <a:cubicBezTo>
                      <a:pt x="13335775" y="1997657"/>
                      <a:pt x="13343612" y="1998480"/>
                      <a:pt x="13349599" y="1995489"/>
                    </a:cubicBezTo>
                    <a:cubicBezTo>
                      <a:pt x="13356425" y="1992074"/>
                      <a:pt x="13362298" y="1987021"/>
                      <a:pt x="13368648" y="1982789"/>
                    </a:cubicBezTo>
                    <a:cubicBezTo>
                      <a:pt x="13370765" y="1976437"/>
                      <a:pt x="13372004" y="1969724"/>
                      <a:pt x="13374999" y="1963738"/>
                    </a:cubicBezTo>
                    <a:cubicBezTo>
                      <a:pt x="13385370" y="1942996"/>
                      <a:pt x="13402937" y="1926907"/>
                      <a:pt x="13425796" y="1919288"/>
                    </a:cubicBezTo>
                    <a:lnTo>
                      <a:pt x="13463900" y="1906588"/>
                    </a:lnTo>
                    <a:close/>
                    <a:moveTo>
                      <a:pt x="30864211" y="1864211"/>
                    </a:moveTo>
                    <a:lnTo>
                      <a:pt x="30868375" y="1865232"/>
                    </a:lnTo>
                    <a:lnTo>
                      <a:pt x="30868279" y="1865214"/>
                    </a:lnTo>
                    <a:cubicBezTo>
                      <a:pt x="30864207" y="1864263"/>
                      <a:pt x="30860723" y="1863374"/>
                      <a:pt x="30864211" y="1864211"/>
                    </a:cubicBezTo>
                    <a:close/>
                    <a:moveTo>
                      <a:pt x="31633503" y="1850708"/>
                    </a:moveTo>
                    <a:cubicBezTo>
                      <a:pt x="31663983" y="1861343"/>
                      <a:pt x="31665891" y="1891030"/>
                      <a:pt x="31703515" y="1906431"/>
                    </a:cubicBezTo>
                    <a:cubicBezTo>
                      <a:pt x="31760347" y="1917541"/>
                      <a:pt x="31838611" y="1895315"/>
                      <a:pt x="31916875" y="1908809"/>
                    </a:cubicBezTo>
                    <a:cubicBezTo>
                      <a:pt x="31956563" y="1922464"/>
                      <a:pt x="31974819" y="1940877"/>
                      <a:pt x="31990691" y="1985486"/>
                    </a:cubicBezTo>
                    <a:cubicBezTo>
                      <a:pt x="31980215" y="2025968"/>
                      <a:pt x="31936399" y="2035493"/>
                      <a:pt x="31930683" y="2064067"/>
                    </a:cubicBezTo>
                    <a:cubicBezTo>
                      <a:pt x="31946243" y="2076609"/>
                      <a:pt x="31976087" y="2077248"/>
                      <a:pt x="32005931" y="2082641"/>
                    </a:cubicBezTo>
                    <a:cubicBezTo>
                      <a:pt x="32049431" y="2081530"/>
                      <a:pt x="32059587" y="2066131"/>
                      <a:pt x="32122135" y="2079308"/>
                    </a:cubicBezTo>
                    <a:cubicBezTo>
                      <a:pt x="32191191" y="2099469"/>
                      <a:pt x="32296023" y="2264947"/>
                      <a:pt x="32365023" y="2246947"/>
                    </a:cubicBezTo>
                    <a:cubicBezTo>
                      <a:pt x="32394235" y="2239328"/>
                      <a:pt x="32385343" y="2155507"/>
                      <a:pt x="32395503" y="2109788"/>
                    </a:cubicBezTo>
                    <a:cubicBezTo>
                      <a:pt x="32413283" y="2090578"/>
                      <a:pt x="32428683" y="2095183"/>
                      <a:pt x="32448843" y="2102167"/>
                    </a:cubicBezTo>
                    <a:cubicBezTo>
                      <a:pt x="32509803" y="2152016"/>
                      <a:pt x="32546951" y="2228056"/>
                      <a:pt x="32622199" y="2294572"/>
                    </a:cubicBezTo>
                    <a:cubicBezTo>
                      <a:pt x="32686491" y="2338864"/>
                      <a:pt x="32750787" y="2390299"/>
                      <a:pt x="32784123" y="2372678"/>
                    </a:cubicBezTo>
                    <a:cubicBezTo>
                      <a:pt x="32797299" y="2340610"/>
                      <a:pt x="32748563" y="2287110"/>
                      <a:pt x="32740307" y="2250280"/>
                    </a:cubicBezTo>
                    <a:cubicBezTo>
                      <a:pt x="32732531" y="2208688"/>
                      <a:pt x="32753327" y="2183767"/>
                      <a:pt x="32740783" y="2144554"/>
                    </a:cubicBezTo>
                    <a:cubicBezTo>
                      <a:pt x="32721419" y="2099548"/>
                      <a:pt x="32577987" y="2020649"/>
                      <a:pt x="32616959" y="1994536"/>
                    </a:cubicBezTo>
                    <a:cubicBezTo>
                      <a:pt x="32657599" y="1956593"/>
                      <a:pt x="32905407" y="1968660"/>
                      <a:pt x="32974623" y="1987867"/>
                    </a:cubicBezTo>
                    <a:cubicBezTo>
                      <a:pt x="33035743" y="2041526"/>
                      <a:pt x="33023043" y="2107090"/>
                      <a:pt x="33050823" y="2163128"/>
                    </a:cubicBezTo>
                    <a:cubicBezTo>
                      <a:pt x="33071143" y="2185990"/>
                      <a:pt x="33072415" y="2206467"/>
                      <a:pt x="33111783" y="2231707"/>
                    </a:cubicBezTo>
                    <a:cubicBezTo>
                      <a:pt x="33144803" y="2231707"/>
                      <a:pt x="33163535" y="2217419"/>
                      <a:pt x="33210843" y="2231707"/>
                    </a:cubicBezTo>
                    <a:cubicBezTo>
                      <a:pt x="33246563" y="2275365"/>
                      <a:pt x="33227511" y="2340451"/>
                      <a:pt x="33210843" y="2384108"/>
                    </a:cubicBezTo>
                    <a:cubicBezTo>
                      <a:pt x="33175443" y="2388870"/>
                      <a:pt x="33142423" y="2360294"/>
                      <a:pt x="33111783" y="2384108"/>
                    </a:cubicBezTo>
                    <a:lnTo>
                      <a:pt x="33096543" y="2429827"/>
                    </a:lnTo>
                    <a:cubicBezTo>
                      <a:pt x="33042411" y="2446972"/>
                      <a:pt x="32964463" y="2445067"/>
                      <a:pt x="32898423" y="2452687"/>
                    </a:cubicBezTo>
                    <a:cubicBezTo>
                      <a:pt x="32916203" y="2493327"/>
                      <a:pt x="32943507" y="2526824"/>
                      <a:pt x="32951763" y="2574607"/>
                    </a:cubicBezTo>
                    <a:cubicBezTo>
                      <a:pt x="32951127" y="2597308"/>
                      <a:pt x="32952875" y="2610484"/>
                      <a:pt x="32930807" y="2628423"/>
                    </a:cubicBezTo>
                    <a:lnTo>
                      <a:pt x="32685063" y="2612708"/>
                    </a:lnTo>
                    <a:cubicBezTo>
                      <a:pt x="32707923" y="2631599"/>
                      <a:pt x="32723639" y="2650492"/>
                      <a:pt x="32753643" y="2669382"/>
                    </a:cubicBezTo>
                    <a:cubicBezTo>
                      <a:pt x="32828099" y="2686367"/>
                      <a:pt x="32933507" y="2655728"/>
                      <a:pt x="33012723" y="2696527"/>
                    </a:cubicBezTo>
                    <a:cubicBezTo>
                      <a:pt x="33053999" y="2742724"/>
                      <a:pt x="33052411" y="2810352"/>
                      <a:pt x="33050823" y="2856547"/>
                    </a:cubicBezTo>
                    <a:cubicBezTo>
                      <a:pt x="33037807" y="2895919"/>
                      <a:pt x="33027171" y="2911476"/>
                      <a:pt x="32997483" y="2917507"/>
                    </a:cubicBezTo>
                    <a:lnTo>
                      <a:pt x="32936523" y="2947987"/>
                    </a:lnTo>
                    <a:lnTo>
                      <a:pt x="32931955" y="2955167"/>
                    </a:lnTo>
                    <a:lnTo>
                      <a:pt x="32938967" y="2986237"/>
                    </a:lnTo>
                    <a:cubicBezTo>
                      <a:pt x="32952807" y="3025381"/>
                      <a:pt x="32977367" y="3065859"/>
                      <a:pt x="32968435" y="3095627"/>
                    </a:cubicBezTo>
                    <a:cubicBezTo>
                      <a:pt x="32948591" y="3163094"/>
                      <a:pt x="32876359" y="3187700"/>
                      <a:pt x="32866039" y="3240881"/>
                    </a:cubicBezTo>
                    <a:cubicBezTo>
                      <a:pt x="32865247" y="3298031"/>
                      <a:pt x="32928747" y="3324225"/>
                      <a:pt x="32944623" y="3405187"/>
                    </a:cubicBezTo>
                    <a:cubicBezTo>
                      <a:pt x="32940655" y="3479006"/>
                      <a:pt x="32896203" y="3493295"/>
                      <a:pt x="32899379" y="3533774"/>
                    </a:cubicBezTo>
                    <a:cubicBezTo>
                      <a:pt x="32912079" y="3564730"/>
                      <a:pt x="32974783" y="3538537"/>
                      <a:pt x="33018439" y="3567112"/>
                    </a:cubicBezTo>
                    <a:cubicBezTo>
                      <a:pt x="33068447" y="3623468"/>
                      <a:pt x="33094639" y="3675067"/>
                      <a:pt x="33132739" y="3729044"/>
                    </a:cubicBezTo>
                    <a:lnTo>
                      <a:pt x="33299427" y="3748096"/>
                    </a:lnTo>
                    <a:cubicBezTo>
                      <a:pt x="33347847" y="3770320"/>
                      <a:pt x="33389123" y="3799689"/>
                      <a:pt x="33413727" y="3838581"/>
                    </a:cubicBezTo>
                    <a:cubicBezTo>
                      <a:pt x="33457383" y="3891763"/>
                      <a:pt x="33486751" y="3949707"/>
                      <a:pt x="33523267" y="4005269"/>
                    </a:cubicBezTo>
                    <a:cubicBezTo>
                      <a:pt x="33547871" y="3983837"/>
                      <a:pt x="33548667" y="3967169"/>
                      <a:pt x="33561367" y="3948117"/>
                    </a:cubicBezTo>
                    <a:cubicBezTo>
                      <a:pt x="33608195" y="3931450"/>
                      <a:pt x="33688367" y="3948117"/>
                      <a:pt x="33751867" y="3948117"/>
                    </a:cubicBezTo>
                    <a:cubicBezTo>
                      <a:pt x="33832035" y="3948915"/>
                      <a:pt x="33912203" y="3937800"/>
                      <a:pt x="33992371" y="3950503"/>
                    </a:cubicBezTo>
                    <a:cubicBezTo>
                      <a:pt x="34039995" y="3971933"/>
                      <a:pt x="34073335" y="4012412"/>
                      <a:pt x="34113815" y="4043370"/>
                    </a:cubicBezTo>
                    <a:cubicBezTo>
                      <a:pt x="34179695" y="4044956"/>
                      <a:pt x="34247959" y="4037018"/>
                      <a:pt x="34311459" y="4048129"/>
                    </a:cubicBezTo>
                    <a:cubicBezTo>
                      <a:pt x="34369403" y="4060035"/>
                      <a:pt x="34420203" y="4071942"/>
                      <a:pt x="34494815" y="4100521"/>
                    </a:cubicBezTo>
                    <a:cubicBezTo>
                      <a:pt x="34534503" y="4110837"/>
                      <a:pt x="34555139" y="4092580"/>
                      <a:pt x="34585303" y="4088612"/>
                    </a:cubicBezTo>
                    <a:cubicBezTo>
                      <a:pt x="34661503" y="4101313"/>
                      <a:pt x="34706747" y="4114013"/>
                      <a:pt x="34768659" y="4155284"/>
                    </a:cubicBezTo>
                    <a:cubicBezTo>
                      <a:pt x="34844067" y="4250540"/>
                      <a:pt x="34883751" y="4338645"/>
                      <a:pt x="34956779" y="4433895"/>
                    </a:cubicBezTo>
                    <a:cubicBezTo>
                      <a:pt x="35039327" y="4502951"/>
                      <a:pt x="35126639" y="4538669"/>
                      <a:pt x="35211571" y="4591057"/>
                    </a:cubicBezTo>
                    <a:cubicBezTo>
                      <a:pt x="35271895" y="4625980"/>
                      <a:pt x="35328251" y="4637491"/>
                      <a:pt x="35371115" y="4643441"/>
                    </a:cubicBezTo>
                    <a:cubicBezTo>
                      <a:pt x="35413979" y="4649396"/>
                      <a:pt x="35436203" y="4641858"/>
                      <a:pt x="35468747" y="4626776"/>
                    </a:cubicBezTo>
                    <a:cubicBezTo>
                      <a:pt x="35478271" y="4585499"/>
                      <a:pt x="35452079" y="4541843"/>
                      <a:pt x="35425883" y="4500566"/>
                    </a:cubicBezTo>
                    <a:cubicBezTo>
                      <a:pt x="35349683" y="4405319"/>
                      <a:pt x="35280627" y="4395795"/>
                      <a:pt x="35225859" y="4336264"/>
                    </a:cubicBezTo>
                    <a:lnTo>
                      <a:pt x="35190139" y="4252919"/>
                    </a:lnTo>
                    <a:cubicBezTo>
                      <a:pt x="35150455" y="4189420"/>
                      <a:pt x="35084571" y="4168780"/>
                      <a:pt x="35056791" y="4119570"/>
                    </a:cubicBezTo>
                    <a:cubicBezTo>
                      <a:pt x="35044883" y="4025907"/>
                      <a:pt x="35090127" y="3929860"/>
                      <a:pt x="35085367" y="3831439"/>
                    </a:cubicBezTo>
                    <a:cubicBezTo>
                      <a:pt x="35068695" y="3772702"/>
                      <a:pt x="35054411" y="3763969"/>
                      <a:pt x="34994879" y="3700466"/>
                    </a:cubicBezTo>
                    <a:cubicBezTo>
                      <a:pt x="34854383" y="3575051"/>
                      <a:pt x="34599591" y="3490118"/>
                      <a:pt x="34568635" y="3421856"/>
                    </a:cubicBezTo>
                    <a:cubicBezTo>
                      <a:pt x="34565459" y="3372644"/>
                      <a:pt x="34612291" y="3306763"/>
                      <a:pt x="34599591" y="3252787"/>
                    </a:cubicBezTo>
                    <a:cubicBezTo>
                      <a:pt x="34567047" y="3233737"/>
                      <a:pt x="34524979" y="3257550"/>
                      <a:pt x="34494815" y="3231357"/>
                    </a:cubicBezTo>
                    <a:cubicBezTo>
                      <a:pt x="34378927" y="3142456"/>
                      <a:pt x="34153503" y="2960688"/>
                      <a:pt x="34159059" y="2888457"/>
                    </a:cubicBezTo>
                    <a:cubicBezTo>
                      <a:pt x="34192399" y="2835274"/>
                      <a:pt x="34254311" y="2853531"/>
                      <a:pt x="34311459" y="2859883"/>
                    </a:cubicBezTo>
                    <a:cubicBezTo>
                      <a:pt x="34365435" y="2879725"/>
                      <a:pt x="34388451" y="2885281"/>
                      <a:pt x="34447191" y="2900362"/>
                    </a:cubicBezTo>
                    <a:cubicBezTo>
                      <a:pt x="34495611" y="2891631"/>
                      <a:pt x="34505927" y="2863850"/>
                      <a:pt x="34571015" y="2852738"/>
                    </a:cubicBezTo>
                    <a:cubicBezTo>
                      <a:pt x="34628167" y="2854324"/>
                      <a:pt x="34640071" y="2853531"/>
                      <a:pt x="34692459" y="2871787"/>
                    </a:cubicBezTo>
                    <a:lnTo>
                      <a:pt x="34866291" y="2967037"/>
                    </a:lnTo>
                    <a:cubicBezTo>
                      <a:pt x="34930583" y="3001169"/>
                      <a:pt x="34999639" y="3035299"/>
                      <a:pt x="35066315" y="3005137"/>
                    </a:cubicBezTo>
                    <a:cubicBezTo>
                      <a:pt x="35075839" y="2972593"/>
                      <a:pt x="35059171" y="2923381"/>
                      <a:pt x="35094891" y="2907505"/>
                    </a:cubicBezTo>
                    <a:cubicBezTo>
                      <a:pt x="35138547" y="2928142"/>
                      <a:pt x="35191727" y="2986882"/>
                      <a:pt x="35202047" y="3040856"/>
                    </a:cubicBezTo>
                    <a:cubicBezTo>
                      <a:pt x="35192523" y="3085306"/>
                      <a:pt x="35144895" y="3110706"/>
                      <a:pt x="35152039" y="3148012"/>
                    </a:cubicBezTo>
                    <a:cubicBezTo>
                      <a:pt x="35176647" y="3182937"/>
                      <a:pt x="35322699" y="3163094"/>
                      <a:pt x="35390167" y="3224213"/>
                    </a:cubicBezTo>
                    <a:cubicBezTo>
                      <a:pt x="35406835" y="3255170"/>
                      <a:pt x="35368735" y="3278981"/>
                      <a:pt x="35390167" y="3309938"/>
                    </a:cubicBezTo>
                    <a:cubicBezTo>
                      <a:pt x="35438583" y="3328193"/>
                      <a:pt x="35491767" y="3305969"/>
                      <a:pt x="35542567" y="3312320"/>
                    </a:cubicBezTo>
                    <a:cubicBezTo>
                      <a:pt x="35602099" y="3336925"/>
                      <a:pt x="35630671" y="3385345"/>
                      <a:pt x="35685439" y="3395664"/>
                    </a:cubicBezTo>
                    <a:cubicBezTo>
                      <a:pt x="35705283" y="3383758"/>
                      <a:pt x="35701315" y="3357563"/>
                      <a:pt x="35723539" y="3338513"/>
                    </a:cubicBezTo>
                    <a:cubicBezTo>
                      <a:pt x="35746559" y="3319464"/>
                      <a:pt x="35769579" y="3338513"/>
                      <a:pt x="35799739" y="3309938"/>
                    </a:cubicBezTo>
                    <a:cubicBezTo>
                      <a:pt x="35801327" y="3274218"/>
                      <a:pt x="35660039" y="3100387"/>
                      <a:pt x="35590191" y="2995613"/>
                    </a:cubicBezTo>
                    <a:cubicBezTo>
                      <a:pt x="35589399" y="2974975"/>
                      <a:pt x="35583839" y="2959100"/>
                      <a:pt x="35609239" y="2947987"/>
                    </a:cubicBezTo>
                    <a:cubicBezTo>
                      <a:pt x="35665595" y="2936081"/>
                      <a:pt x="35741003" y="2969418"/>
                      <a:pt x="35806883" y="3005137"/>
                    </a:cubicBezTo>
                    <a:cubicBezTo>
                      <a:pt x="35861655" y="3049587"/>
                      <a:pt x="35878323" y="3079750"/>
                      <a:pt x="35935471" y="3124199"/>
                    </a:cubicBezTo>
                    <a:cubicBezTo>
                      <a:pt x="35998179" y="3170240"/>
                      <a:pt x="36141847" y="3225799"/>
                      <a:pt x="36245035" y="3276600"/>
                    </a:cubicBezTo>
                    <a:cubicBezTo>
                      <a:pt x="36302979" y="3309146"/>
                      <a:pt x="36334727" y="3327399"/>
                      <a:pt x="36361715" y="3386137"/>
                    </a:cubicBezTo>
                    <a:cubicBezTo>
                      <a:pt x="36355367" y="3415506"/>
                      <a:pt x="36334727" y="3411538"/>
                      <a:pt x="36321235" y="3424239"/>
                    </a:cubicBezTo>
                    <a:lnTo>
                      <a:pt x="36368859" y="3467103"/>
                    </a:lnTo>
                    <a:cubicBezTo>
                      <a:pt x="36415691" y="3471070"/>
                      <a:pt x="36467283" y="3451226"/>
                      <a:pt x="36516495" y="3483769"/>
                    </a:cubicBezTo>
                    <a:cubicBezTo>
                      <a:pt x="36582379" y="3546476"/>
                      <a:pt x="36629211" y="3649669"/>
                      <a:pt x="36685567" y="3664751"/>
                    </a:cubicBezTo>
                    <a:cubicBezTo>
                      <a:pt x="36723667" y="3652047"/>
                      <a:pt x="36714139" y="3617915"/>
                      <a:pt x="36759383" y="3598068"/>
                    </a:cubicBezTo>
                    <a:cubicBezTo>
                      <a:pt x="36800659" y="3594099"/>
                      <a:pt x="36837171" y="3618706"/>
                      <a:pt x="36876067" y="3629031"/>
                    </a:cubicBezTo>
                    <a:cubicBezTo>
                      <a:pt x="36934007" y="3651257"/>
                      <a:pt x="37020527" y="3666338"/>
                      <a:pt x="37047515" y="3700466"/>
                    </a:cubicBezTo>
                    <a:cubicBezTo>
                      <a:pt x="37023703" y="3749680"/>
                      <a:pt x="36971315" y="3770320"/>
                      <a:pt x="36933215" y="3805241"/>
                    </a:cubicBezTo>
                    <a:cubicBezTo>
                      <a:pt x="36914167" y="3860805"/>
                      <a:pt x="36942739" y="3930658"/>
                      <a:pt x="36990367" y="3957644"/>
                    </a:cubicBezTo>
                    <a:cubicBezTo>
                      <a:pt x="37016559" y="3931450"/>
                      <a:pt x="37014179" y="3890971"/>
                      <a:pt x="37026083" y="3857631"/>
                    </a:cubicBezTo>
                    <a:cubicBezTo>
                      <a:pt x="37048311" y="3809212"/>
                      <a:pt x="37084823" y="3734600"/>
                      <a:pt x="37133239" y="3729044"/>
                    </a:cubicBezTo>
                    <a:cubicBezTo>
                      <a:pt x="37177691" y="3744918"/>
                      <a:pt x="37145939" y="3846521"/>
                      <a:pt x="37180867" y="3869534"/>
                    </a:cubicBezTo>
                    <a:cubicBezTo>
                      <a:pt x="37228491" y="3871123"/>
                      <a:pt x="37249923" y="3791748"/>
                      <a:pt x="37299927" y="3779052"/>
                    </a:cubicBezTo>
                    <a:cubicBezTo>
                      <a:pt x="37376923" y="3784609"/>
                      <a:pt x="37461059" y="3890173"/>
                      <a:pt x="37504715" y="3960023"/>
                    </a:cubicBezTo>
                    <a:cubicBezTo>
                      <a:pt x="37512651" y="4009239"/>
                      <a:pt x="37511067" y="4037018"/>
                      <a:pt x="37495191" y="4081468"/>
                    </a:cubicBezTo>
                    <a:cubicBezTo>
                      <a:pt x="37473759" y="4120362"/>
                      <a:pt x="37430895" y="4142588"/>
                      <a:pt x="37409467" y="4176719"/>
                    </a:cubicBezTo>
                    <a:cubicBezTo>
                      <a:pt x="37380099" y="4256887"/>
                      <a:pt x="37434071" y="4348961"/>
                      <a:pt x="37385655" y="4410082"/>
                    </a:cubicBezTo>
                    <a:cubicBezTo>
                      <a:pt x="37309455" y="4465645"/>
                      <a:pt x="37226111" y="4409287"/>
                      <a:pt x="37164195" y="4417223"/>
                    </a:cubicBezTo>
                    <a:cubicBezTo>
                      <a:pt x="37114983" y="4425956"/>
                      <a:pt x="37089583" y="4444213"/>
                      <a:pt x="37052279" y="4457705"/>
                    </a:cubicBezTo>
                    <a:cubicBezTo>
                      <a:pt x="36956235" y="4487867"/>
                      <a:pt x="36879239" y="4479931"/>
                      <a:pt x="36828439" y="4502951"/>
                    </a:cubicBezTo>
                    <a:cubicBezTo>
                      <a:pt x="36795103" y="4523588"/>
                      <a:pt x="36787959" y="4529937"/>
                      <a:pt x="36771291" y="4567245"/>
                    </a:cubicBezTo>
                    <a:cubicBezTo>
                      <a:pt x="36763355" y="4606929"/>
                      <a:pt x="36769703" y="4637097"/>
                      <a:pt x="36761767" y="4672018"/>
                    </a:cubicBezTo>
                    <a:cubicBezTo>
                      <a:pt x="36740335" y="4727580"/>
                      <a:pt x="36699851" y="4745041"/>
                      <a:pt x="36685567" y="4795843"/>
                    </a:cubicBezTo>
                    <a:cubicBezTo>
                      <a:pt x="36680803" y="4883950"/>
                      <a:pt x="36695091" y="4907765"/>
                      <a:pt x="36704615" y="4955387"/>
                    </a:cubicBezTo>
                    <a:cubicBezTo>
                      <a:pt x="36714139" y="5028412"/>
                      <a:pt x="36702235" y="5151445"/>
                      <a:pt x="36742715" y="5157797"/>
                    </a:cubicBezTo>
                    <a:cubicBezTo>
                      <a:pt x="36780815" y="5149063"/>
                      <a:pt x="36757003" y="4930780"/>
                      <a:pt x="36764147" y="4817271"/>
                    </a:cubicBezTo>
                    <a:cubicBezTo>
                      <a:pt x="36857811" y="4726784"/>
                      <a:pt x="36982427" y="4691067"/>
                      <a:pt x="37078471" y="4700594"/>
                    </a:cubicBezTo>
                    <a:cubicBezTo>
                      <a:pt x="37137211" y="4720439"/>
                      <a:pt x="37148323" y="4740281"/>
                      <a:pt x="37161815" y="4791082"/>
                    </a:cubicBezTo>
                    <a:cubicBezTo>
                      <a:pt x="37146735" y="4844262"/>
                      <a:pt x="37050691" y="4866488"/>
                      <a:pt x="37047515" y="4898237"/>
                    </a:cubicBezTo>
                    <a:cubicBezTo>
                      <a:pt x="37076883" y="4925224"/>
                      <a:pt x="37151495" y="4897441"/>
                      <a:pt x="37204679" y="4926812"/>
                    </a:cubicBezTo>
                    <a:cubicBezTo>
                      <a:pt x="37228491" y="4953003"/>
                      <a:pt x="37204679" y="5005393"/>
                      <a:pt x="37221347" y="5038728"/>
                    </a:cubicBezTo>
                    <a:cubicBezTo>
                      <a:pt x="37258651" y="5053815"/>
                      <a:pt x="37274527" y="5009363"/>
                      <a:pt x="37316599" y="5026826"/>
                    </a:cubicBezTo>
                    <a:cubicBezTo>
                      <a:pt x="37342791" y="5062541"/>
                      <a:pt x="37311835" y="5117315"/>
                      <a:pt x="37347555" y="5153028"/>
                    </a:cubicBezTo>
                    <a:cubicBezTo>
                      <a:pt x="37383271" y="5159381"/>
                      <a:pt x="37423755" y="5106201"/>
                      <a:pt x="37457091" y="5110169"/>
                    </a:cubicBezTo>
                    <a:cubicBezTo>
                      <a:pt x="37490427" y="5128426"/>
                      <a:pt x="37480903" y="5158586"/>
                      <a:pt x="37521383" y="5179225"/>
                    </a:cubicBezTo>
                    <a:cubicBezTo>
                      <a:pt x="37601551" y="5191129"/>
                      <a:pt x="37700771" y="5131598"/>
                      <a:pt x="37749983" y="5169698"/>
                    </a:cubicBezTo>
                    <a:cubicBezTo>
                      <a:pt x="37779351" y="5198276"/>
                      <a:pt x="37763479" y="5264952"/>
                      <a:pt x="37742839" y="5310193"/>
                    </a:cubicBezTo>
                    <a:cubicBezTo>
                      <a:pt x="37700771" y="5403856"/>
                      <a:pt x="37658703" y="5499901"/>
                      <a:pt x="37588059" y="5576892"/>
                    </a:cubicBezTo>
                    <a:cubicBezTo>
                      <a:pt x="37560279" y="5597531"/>
                      <a:pt x="37514927" y="5619969"/>
                      <a:pt x="37485667" y="5595943"/>
                    </a:cubicBezTo>
                    <a:cubicBezTo>
                      <a:pt x="37468995" y="5541175"/>
                      <a:pt x="37473759" y="5491173"/>
                      <a:pt x="37485667" y="5424494"/>
                    </a:cubicBezTo>
                    <a:cubicBezTo>
                      <a:pt x="37486459" y="5376868"/>
                      <a:pt x="37520591" y="5348293"/>
                      <a:pt x="37523767" y="5310193"/>
                    </a:cubicBezTo>
                    <a:cubicBezTo>
                      <a:pt x="37530115" y="5284001"/>
                      <a:pt x="37526939" y="5276856"/>
                      <a:pt x="37499951" y="5260188"/>
                    </a:cubicBezTo>
                    <a:cubicBezTo>
                      <a:pt x="37446771" y="5248281"/>
                      <a:pt x="37426927" y="5274474"/>
                      <a:pt x="37388035" y="5300669"/>
                    </a:cubicBezTo>
                    <a:cubicBezTo>
                      <a:pt x="37318975" y="5357027"/>
                      <a:pt x="37311835" y="5375284"/>
                      <a:pt x="37283259" y="5426876"/>
                    </a:cubicBezTo>
                    <a:cubicBezTo>
                      <a:pt x="37216583" y="5507042"/>
                      <a:pt x="37147527" y="5537205"/>
                      <a:pt x="37114191" y="5593560"/>
                    </a:cubicBezTo>
                    <a:cubicBezTo>
                      <a:pt x="37091967" y="5635630"/>
                      <a:pt x="37086411" y="5644363"/>
                      <a:pt x="37090379" y="5686431"/>
                    </a:cubicBezTo>
                    <a:cubicBezTo>
                      <a:pt x="37079267" y="5757072"/>
                      <a:pt x="37056247" y="5825337"/>
                      <a:pt x="37085615" y="5886458"/>
                    </a:cubicBezTo>
                    <a:cubicBezTo>
                      <a:pt x="37112603" y="5919794"/>
                      <a:pt x="37153879" y="5888837"/>
                      <a:pt x="37195151" y="5912647"/>
                    </a:cubicBezTo>
                    <a:cubicBezTo>
                      <a:pt x="37226107" y="5933285"/>
                      <a:pt x="37257067" y="5968212"/>
                      <a:pt x="37261827" y="6019805"/>
                    </a:cubicBezTo>
                    <a:cubicBezTo>
                      <a:pt x="37238015" y="6053939"/>
                      <a:pt x="37188011" y="6026156"/>
                      <a:pt x="37161815" y="6048382"/>
                    </a:cubicBezTo>
                    <a:cubicBezTo>
                      <a:pt x="37150703" y="6084894"/>
                      <a:pt x="37172927" y="6111882"/>
                      <a:pt x="37157051" y="6134108"/>
                    </a:cubicBezTo>
                    <a:cubicBezTo>
                      <a:pt x="37130859" y="6157919"/>
                      <a:pt x="37095139" y="6143631"/>
                      <a:pt x="37057039" y="6148395"/>
                    </a:cubicBezTo>
                    <a:cubicBezTo>
                      <a:pt x="37031639" y="6150774"/>
                      <a:pt x="36984811" y="6138868"/>
                      <a:pt x="36980839" y="6176971"/>
                    </a:cubicBezTo>
                    <a:cubicBezTo>
                      <a:pt x="37004651" y="6221419"/>
                      <a:pt x="37066567" y="6220622"/>
                      <a:pt x="37123715" y="6224592"/>
                    </a:cubicBezTo>
                    <a:cubicBezTo>
                      <a:pt x="37165783" y="6242849"/>
                      <a:pt x="37181659" y="6253964"/>
                      <a:pt x="37171339" y="6300794"/>
                    </a:cubicBezTo>
                    <a:cubicBezTo>
                      <a:pt x="37125303" y="6330956"/>
                      <a:pt x="37081647" y="6294444"/>
                      <a:pt x="37054659" y="6305556"/>
                    </a:cubicBezTo>
                    <a:cubicBezTo>
                      <a:pt x="37026083" y="6319051"/>
                      <a:pt x="37021323" y="6311112"/>
                      <a:pt x="37014179" y="6338892"/>
                    </a:cubicBezTo>
                    <a:cubicBezTo>
                      <a:pt x="37017351" y="6397633"/>
                      <a:pt x="37075299" y="6484942"/>
                      <a:pt x="37066567" y="6512724"/>
                    </a:cubicBezTo>
                    <a:cubicBezTo>
                      <a:pt x="37034815" y="6516694"/>
                      <a:pt x="36984015" y="6465894"/>
                      <a:pt x="36961791" y="6462720"/>
                    </a:cubicBezTo>
                    <a:cubicBezTo>
                      <a:pt x="36953059" y="6480183"/>
                      <a:pt x="36968139" y="6488119"/>
                      <a:pt x="36971315" y="6500816"/>
                    </a:cubicBezTo>
                    <a:lnTo>
                      <a:pt x="37047515" y="6629407"/>
                    </a:lnTo>
                    <a:cubicBezTo>
                      <a:pt x="37069739" y="6676239"/>
                      <a:pt x="37094347" y="6715930"/>
                      <a:pt x="37095139" y="6757992"/>
                    </a:cubicBezTo>
                    <a:cubicBezTo>
                      <a:pt x="37097523" y="6804029"/>
                      <a:pt x="37097523" y="6831021"/>
                      <a:pt x="37073711" y="6846101"/>
                    </a:cubicBezTo>
                    <a:cubicBezTo>
                      <a:pt x="37029259" y="6830227"/>
                      <a:pt x="37008623" y="6800062"/>
                      <a:pt x="36978459" y="6753232"/>
                    </a:cubicBezTo>
                    <a:cubicBezTo>
                      <a:pt x="36919723" y="6676239"/>
                      <a:pt x="36887179" y="6515902"/>
                      <a:pt x="36857015" y="6510344"/>
                    </a:cubicBezTo>
                    <a:cubicBezTo>
                      <a:pt x="36827647" y="6520662"/>
                      <a:pt x="36838759" y="6550031"/>
                      <a:pt x="36847491" y="6577019"/>
                    </a:cubicBezTo>
                    <a:cubicBezTo>
                      <a:pt x="36854635" y="6621469"/>
                      <a:pt x="36897495" y="6644488"/>
                      <a:pt x="36904639" y="6681795"/>
                    </a:cubicBezTo>
                    <a:cubicBezTo>
                      <a:pt x="36887971" y="6717513"/>
                      <a:pt x="36866539" y="6719894"/>
                      <a:pt x="36847491" y="6738943"/>
                    </a:cubicBezTo>
                    <a:cubicBezTo>
                      <a:pt x="36848283" y="6765931"/>
                      <a:pt x="36891939" y="6764344"/>
                      <a:pt x="36914167" y="6777043"/>
                    </a:cubicBezTo>
                    <a:cubicBezTo>
                      <a:pt x="36946711" y="6789744"/>
                      <a:pt x="36967347" y="6816730"/>
                      <a:pt x="36990367" y="6843718"/>
                    </a:cubicBezTo>
                    <a:cubicBezTo>
                      <a:pt x="37010211" y="6878645"/>
                      <a:pt x="37003859" y="6915952"/>
                      <a:pt x="37028467" y="6948491"/>
                    </a:cubicBezTo>
                    <a:cubicBezTo>
                      <a:pt x="37064979" y="6967542"/>
                      <a:pt x="37099111" y="6960399"/>
                      <a:pt x="37133239" y="6984213"/>
                    </a:cubicBezTo>
                    <a:cubicBezTo>
                      <a:pt x="37161815" y="7011993"/>
                      <a:pt x="37223727" y="7051684"/>
                      <a:pt x="37230871" y="7165190"/>
                    </a:cubicBezTo>
                    <a:cubicBezTo>
                      <a:pt x="37214203" y="7208050"/>
                      <a:pt x="37143955" y="7230278"/>
                      <a:pt x="37152291" y="7260437"/>
                    </a:cubicBezTo>
                    <a:cubicBezTo>
                      <a:pt x="37157795" y="7280363"/>
                      <a:pt x="37213411" y="7252502"/>
                      <a:pt x="37223727" y="7289012"/>
                    </a:cubicBezTo>
                    <a:cubicBezTo>
                      <a:pt x="37221347" y="7351521"/>
                      <a:pt x="37189499" y="7396616"/>
                      <a:pt x="37160327" y="7447401"/>
                    </a:cubicBezTo>
                    <a:lnTo>
                      <a:pt x="37134599" y="7498254"/>
                    </a:lnTo>
                    <a:lnTo>
                      <a:pt x="37131751" y="7557204"/>
                    </a:lnTo>
                    <a:cubicBezTo>
                      <a:pt x="37133635" y="7591430"/>
                      <a:pt x="37138795" y="7617626"/>
                      <a:pt x="37121331" y="7650965"/>
                    </a:cubicBezTo>
                    <a:cubicBezTo>
                      <a:pt x="37066563" y="7762882"/>
                      <a:pt x="36935595" y="7889243"/>
                      <a:pt x="36928451" y="7948773"/>
                    </a:cubicBezTo>
                    <a:cubicBezTo>
                      <a:pt x="36948295" y="8002749"/>
                      <a:pt x="37006239" y="7992429"/>
                      <a:pt x="37023703" y="8024972"/>
                    </a:cubicBezTo>
                    <a:cubicBezTo>
                      <a:pt x="37045131" y="8063867"/>
                      <a:pt x="37042751" y="8117049"/>
                      <a:pt x="37052275" y="8163083"/>
                    </a:cubicBezTo>
                    <a:cubicBezTo>
                      <a:pt x="37068151" y="8221822"/>
                      <a:pt x="37079263" y="8242460"/>
                      <a:pt x="37114187" y="8291675"/>
                    </a:cubicBezTo>
                    <a:cubicBezTo>
                      <a:pt x="37168163" y="8382952"/>
                      <a:pt x="37267383" y="8481377"/>
                      <a:pt x="37304687" y="8558374"/>
                    </a:cubicBezTo>
                    <a:cubicBezTo>
                      <a:pt x="37317387" y="8605201"/>
                      <a:pt x="37289607" y="8618696"/>
                      <a:pt x="37299927" y="8648860"/>
                    </a:cubicBezTo>
                    <a:cubicBezTo>
                      <a:pt x="37304687" y="8701246"/>
                      <a:pt x="37328503" y="8710771"/>
                      <a:pt x="37342787" y="8741729"/>
                    </a:cubicBezTo>
                    <a:cubicBezTo>
                      <a:pt x="37387239" y="8817928"/>
                      <a:pt x="37469787" y="8872698"/>
                      <a:pt x="37499951" y="8953660"/>
                    </a:cubicBezTo>
                    <a:cubicBezTo>
                      <a:pt x="37516619" y="9007634"/>
                      <a:pt x="37516619" y="9085422"/>
                      <a:pt x="37457087" y="9087011"/>
                    </a:cubicBezTo>
                    <a:cubicBezTo>
                      <a:pt x="37370571" y="9074310"/>
                      <a:pt x="37257859" y="8823484"/>
                      <a:pt x="37164195" y="8708392"/>
                    </a:cubicBezTo>
                    <a:cubicBezTo>
                      <a:pt x="37126095" y="8678228"/>
                      <a:pt x="37078471" y="8671878"/>
                      <a:pt x="37052275" y="8625047"/>
                    </a:cubicBezTo>
                    <a:cubicBezTo>
                      <a:pt x="37029259" y="8580598"/>
                      <a:pt x="37049103" y="8548056"/>
                      <a:pt x="37028463" y="8498840"/>
                    </a:cubicBezTo>
                    <a:cubicBezTo>
                      <a:pt x="36976867" y="8409940"/>
                      <a:pt x="36825263" y="8228172"/>
                      <a:pt x="36756999" y="8229761"/>
                    </a:cubicBezTo>
                    <a:cubicBezTo>
                      <a:pt x="36730011" y="8241666"/>
                      <a:pt x="36743507" y="8296434"/>
                      <a:pt x="36718899" y="8315485"/>
                    </a:cubicBezTo>
                    <a:cubicBezTo>
                      <a:pt x="36693499" y="8330567"/>
                      <a:pt x="36675243" y="8333740"/>
                      <a:pt x="36652227" y="8325008"/>
                    </a:cubicBezTo>
                    <a:cubicBezTo>
                      <a:pt x="36608571" y="8296433"/>
                      <a:pt x="36595871" y="8251193"/>
                      <a:pt x="36542687" y="8224998"/>
                    </a:cubicBezTo>
                    <a:cubicBezTo>
                      <a:pt x="36471251" y="8210709"/>
                      <a:pt x="36368859" y="8208331"/>
                      <a:pt x="36299803" y="8224998"/>
                    </a:cubicBezTo>
                    <a:cubicBezTo>
                      <a:pt x="36218047" y="8250396"/>
                      <a:pt x="36133907" y="8304373"/>
                      <a:pt x="36104539" y="8344060"/>
                    </a:cubicBezTo>
                    <a:cubicBezTo>
                      <a:pt x="36106127" y="8388511"/>
                      <a:pt x="36174387" y="8399622"/>
                      <a:pt x="36209315" y="8427403"/>
                    </a:cubicBezTo>
                    <a:cubicBezTo>
                      <a:pt x="36222015" y="8447245"/>
                      <a:pt x="36225187" y="8464711"/>
                      <a:pt x="36218839" y="8482171"/>
                    </a:cubicBezTo>
                    <a:cubicBezTo>
                      <a:pt x="36178359" y="8503604"/>
                      <a:pt x="36095015" y="8517892"/>
                      <a:pt x="36033103" y="8510748"/>
                    </a:cubicBezTo>
                    <a:cubicBezTo>
                      <a:pt x="35975951" y="8514716"/>
                      <a:pt x="35942615" y="8435342"/>
                      <a:pt x="35904515" y="8429784"/>
                    </a:cubicBezTo>
                    <a:cubicBezTo>
                      <a:pt x="35870383" y="8442486"/>
                      <a:pt x="35869587" y="8483759"/>
                      <a:pt x="35852127" y="8510748"/>
                    </a:cubicBezTo>
                    <a:cubicBezTo>
                      <a:pt x="35801327" y="8533766"/>
                      <a:pt x="35731475" y="8556784"/>
                      <a:pt x="35671151" y="8544084"/>
                    </a:cubicBezTo>
                    <a:cubicBezTo>
                      <a:pt x="35644163" y="8531384"/>
                      <a:pt x="35617175" y="8492489"/>
                      <a:pt x="35590187" y="8505986"/>
                    </a:cubicBezTo>
                    <a:cubicBezTo>
                      <a:pt x="35566375" y="8556784"/>
                      <a:pt x="35592571" y="8638539"/>
                      <a:pt x="35568759" y="8682197"/>
                    </a:cubicBezTo>
                    <a:cubicBezTo>
                      <a:pt x="35533039" y="8702042"/>
                      <a:pt x="35497319" y="8679022"/>
                      <a:pt x="35466363" y="8698865"/>
                    </a:cubicBezTo>
                    <a:cubicBezTo>
                      <a:pt x="35420327" y="8730617"/>
                      <a:pt x="35405243" y="8814753"/>
                      <a:pt x="35413975" y="8882223"/>
                    </a:cubicBezTo>
                    <a:cubicBezTo>
                      <a:pt x="35412387" y="8946517"/>
                      <a:pt x="35456043" y="8977474"/>
                      <a:pt x="35487795" y="9025097"/>
                    </a:cubicBezTo>
                    <a:cubicBezTo>
                      <a:pt x="35536211" y="9119554"/>
                      <a:pt x="35565583" y="9194959"/>
                      <a:pt x="35580663" y="9287035"/>
                    </a:cubicBezTo>
                    <a:lnTo>
                      <a:pt x="35596855" y="9469748"/>
                    </a:lnTo>
                    <a:lnTo>
                      <a:pt x="35605011" y="9487119"/>
                    </a:lnTo>
                    <a:cubicBezTo>
                      <a:pt x="35615667" y="9510314"/>
                      <a:pt x="35626623" y="9536191"/>
                      <a:pt x="35638767" y="9572784"/>
                    </a:cubicBezTo>
                    <a:cubicBezTo>
                      <a:pt x="35668451" y="9654697"/>
                      <a:pt x="35683851" y="9741375"/>
                      <a:pt x="35706395" y="9825671"/>
                    </a:cubicBezTo>
                    <a:cubicBezTo>
                      <a:pt x="35747827" y="9916318"/>
                      <a:pt x="35832123" y="9997441"/>
                      <a:pt x="35885463" y="10049988"/>
                    </a:cubicBezTo>
                    <a:cubicBezTo>
                      <a:pt x="35909911" y="10083641"/>
                      <a:pt x="35920071" y="10122060"/>
                      <a:pt x="35937375" y="10158096"/>
                    </a:cubicBezTo>
                    <a:cubicBezTo>
                      <a:pt x="35969599" y="10235565"/>
                      <a:pt x="35992303" y="10282078"/>
                      <a:pt x="36055487" y="10359550"/>
                    </a:cubicBezTo>
                    <a:cubicBezTo>
                      <a:pt x="36097235" y="10411935"/>
                      <a:pt x="36160419" y="10402409"/>
                      <a:pt x="36199787" y="10428603"/>
                    </a:cubicBezTo>
                    <a:cubicBezTo>
                      <a:pt x="36229791" y="10448925"/>
                      <a:pt x="36224079" y="10476389"/>
                      <a:pt x="36258843" y="10491946"/>
                    </a:cubicBezTo>
                    <a:cubicBezTo>
                      <a:pt x="36319963" y="10484962"/>
                      <a:pt x="36390607" y="10401775"/>
                      <a:pt x="36449343" y="10385267"/>
                    </a:cubicBezTo>
                    <a:cubicBezTo>
                      <a:pt x="36500619" y="10386376"/>
                      <a:pt x="36586267" y="10445511"/>
                      <a:pt x="36615079" y="10433843"/>
                    </a:cubicBezTo>
                    <a:cubicBezTo>
                      <a:pt x="36643891" y="10422177"/>
                      <a:pt x="36623015" y="10356374"/>
                      <a:pt x="36622223" y="10315256"/>
                    </a:cubicBezTo>
                    <a:cubicBezTo>
                      <a:pt x="36631271" y="10261126"/>
                      <a:pt x="36668895" y="10233183"/>
                      <a:pt x="36673183" y="10176670"/>
                    </a:cubicBezTo>
                    <a:cubicBezTo>
                      <a:pt x="36674135" y="10123012"/>
                      <a:pt x="36636987" y="10107454"/>
                      <a:pt x="36618887" y="10072847"/>
                    </a:cubicBezTo>
                    <a:cubicBezTo>
                      <a:pt x="36607619" y="10032048"/>
                      <a:pt x="36593963" y="9993631"/>
                      <a:pt x="36611267" y="9943307"/>
                    </a:cubicBezTo>
                    <a:cubicBezTo>
                      <a:pt x="36669687" y="9896318"/>
                      <a:pt x="36711439" y="9882664"/>
                      <a:pt x="36777003" y="9859486"/>
                    </a:cubicBezTo>
                    <a:cubicBezTo>
                      <a:pt x="36838915" y="9835674"/>
                      <a:pt x="36903211" y="9816625"/>
                      <a:pt x="36969887" y="9816625"/>
                    </a:cubicBezTo>
                    <a:cubicBezTo>
                      <a:pt x="37007191" y="9815830"/>
                      <a:pt x="37015923" y="9829323"/>
                      <a:pt x="37043703" y="9897586"/>
                    </a:cubicBezTo>
                    <a:cubicBezTo>
                      <a:pt x="37035927" y="9934895"/>
                      <a:pt x="37013859" y="9948386"/>
                      <a:pt x="37013223" y="9973785"/>
                    </a:cubicBezTo>
                    <a:cubicBezTo>
                      <a:pt x="37006239" y="10029349"/>
                      <a:pt x="37018303" y="10075387"/>
                      <a:pt x="37020843" y="10126186"/>
                    </a:cubicBezTo>
                    <a:cubicBezTo>
                      <a:pt x="37024019" y="10181592"/>
                      <a:pt x="37060531" y="10220324"/>
                      <a:pt x="37058943" y="10270967"/>
                    </a:cubicBezTo>
                    <a:cubicBezTo>
                      <a:pt x="37043703" y="10293825"/>
                      <a:pt x="37018939" y="10311923"/>
                      <a:pt x="37013223" y="10339547"/>
                    </a:cubicBezTo>
                    <a:cubicBezTo>
                      <a:pt x="37024019" y="10381455"/>
                      <a:pt x="37061007" y="10382886"/>
                      <a:pt x="37074183" y="10408126"/>
                    </a:cubicBezTo>
                    <a:cubicBezTo>
                      <a:pt x="37094343" y="10479563"/>
                      <a:pt x="37085931" y="10562906"/>
                      <a:pt x="37084659" y="10636725"/>
                    </a:cubicBezTo>
                    <a:cubicBezTo>
                      <a:pt x="37076563" y="10709912"/>
                      <a:pt x="37035131" y="10766425"/>
                      <a:pt x="37043703" y="10834847"/>
                    </a:cubicBezTo>
                    <a:cubicBezTo>
                      <a:pt x="37072755" y="10888504"/>
                      <a:pt x="37120855" y="10906441"/>
                      <a:pt x="37180863" y="10895807"/>
                    </a:cubicBezTo>
                    <a:cubicBezTo>
                      <a:pt x="37251983" y="10881835"/>
                      <a:pt x="37320723" y="10815479"/>
                      <a:pt x="37394223" y="10796745"/>
                    </a:cubicBezTo>
                    <a:cubicBezTo>
                      <a:pt x="37442167" y="10790077"/>
                      <a:pt x="37485347" y="10823894"/>
                      <a:pt x="37523763" y="10819605"/>
                    </a:cubicBezTo>
                    <a:cubicBezTo>
                      <a:pt x="37561387" y="10814210"/>
                      <a:pt x="37575199" y="10782618"/>
                      <a:pt x="37615203" y="10789127"/>
                    </a:cubicBezTo>
                    <a:cubicBezTo>
                      <a:pt x="37647747" y="10817226"/>
                      <a:pt x="37666003" y="10850085"/>
                      <a:pt x="37691403" y="10880566"/>
                    </a:cubicBezTo>
                    <a:cubicBezTo>
                      <a:pt x="37728551" y="10942955"/>
                      <a:pt x="37749031" y="10983913"/>
                      <a:pt x="37767127" y="11067732"/>
                    </a:cubicBezTo>
                    <a:cubicBezTo>
                      <a:pt x="37785311" y="11151960"/>
                      <a:pt x="37721091" y="11241562"/>
                      <a:pt x="37733791" y="11313000"/>
                    </a:cubicBezTo>
                    <a:cubicBezTo>
                      <a:pt x="37752683" y="11350783"/>
                      <a:pt x="37812055" y="11369516"/>
                      <a:pt x="37828563" y="11421586"/>
                    </a:cubicBezTo>
                    <a:cubicBezTo>
                      <a:pt x="37800623" y="11463177"/>
                      <a:pt x="37760779" y="11447620"/>
                      <a:pt x="37744743" y="11474927"/>
                    </a:cubicBezTo>
                    <a:cubicBezTo>
                      <a:pt x="37753315" y="11530806"/>
                      <a:pt x="37790463" y="11586685"/>
                      <a:pt x="37813323" y="11642565"/>
                    </a:cubicBezTo>
                    <a:cubicBezTo>
                      <a:pt x="37841103" y="11690032"/>
                      <a:pt x="37859363" y="11742262"/>
                      <a:pt x="37896667" y="11784965"/>
                    </a:cubicBezTo>
                    <a:cubicBezTo>
                      <a:pt x="37932227" y="11838622"/>
                      <a:pt x="37991599" y="11880372"/>
                      <a:pt x="38024779" y="11933873"/>
                    </a:cubicBezTo>
                    <a:cubicBezTo>
                      <a:pt x="38036843" y="11969114"/>
                      <a:pt x="38048907" y="11982927"/>
                      <a:pt x="38041923" y="12015787"/>
                    </a:cubicBezTo>
                    <a:lnTo>
                      <a:pt x="38019063" y="12076748"/>
                    </a:lnTo>
                    <a:cubicBezTo>
                      <a:pt x="38042239" y="12090242"/>
                      <a:pt x="38058275" y="12108498"/>
                      <a:pt x="38088595" y="12117229"/>
                    </a:cubicBezTo>
                    <a:cubicBezTo>
                      <a:pt x="38119075" y="12126438"/>
                      <a:pt x="38163843" y="12114213"/>
                      <a:pt x="38194323" y="12099607"/>
                    </a:cubicBezTo>
                    <a:cubicBezTo>
                      <a:pt x="38245759" y="12084684"/>
                      <a:pt x="38285287" y="12055475"/>
                      <a:pt x="38312911" y="12019121"/>
                    </a:cubicBezTo>
                    <a:cubicBezTo>
                      <a:pt x="38316879" y="11998007"/>
                      <a:pt x="38316083" y="12000706"/>
                      <a:pt x="38312911" y="11967687"/>
                    </a:cubicBezTo>
                    <a:cubicBezTo>
                      <a:pt x="38326087" y="11937999"/>
                      <a:pt x="38332119" y="11924982"/>
                      <a:pt x="38361963" y="11916728"/>
                    </a:cubicBezTo>
                    <a:cubicBezTo>
                      <a:pt x="38389903" y="11917362"/>
                      <a:pt x="38398795" y="11937048"/>
                      <a:pt x="38417207" y="11947207"/>
                    </a:cubicBezTo>
                    <a:cubicBezTo>
                      <a:pt x="38453403" y="11950382"/>
                      <a:pt x="38477691" y="11944033"/>
                      <a:pt x="38516267" y="11956733"/>
                    </a:cubicBezTo>
                    <a:cubicBezTo>
                      <a:pt x="38557859" y="11976893"/>
                      <a:pt x="38573259" y="11987529"/>
                      <a:pt x="38602947" y="12021978"/>
                    </a:cubicBezTo>
                    <a:cubicBezTo>
                      <a:pt x="38642791" y="12071668"/>
                      <a:pt x="38644539" y="12111832"/>
                      <a:pt x="38682003" y="12163901"/>
                    </a:cubicBezTo>
                    <a:cubicBezTo>
                      <a:pt x="38702323" y="12182158"/>
                      <a:pt x="38722643" y="12191484"/>
                      <a:pt x="38742963" y="12197834"/>
                    </a:cubicBezTo>
                    <a:lnTo>
                      <a:pt x="38750999" y="12199953"/>
                    </a:lnTo>
                    <a:lnTo>
                      <a:pt x="38754091" y="12198794"/>
                    </a:lnTo>
                    <a:cubicBezTo>
                      <a:pt x="38776315" y="12176305"/>
                      <a:pt x="38755675" y="12125241"/>
                      <a:pt x="38768375" y="12093226"/>
                    </a:cubicBezTo>
                    <a:cubicBezTo>
                      <a:pt x="38793247" y="12026287"/>
                      <a:pt x="38868123" y="12002209"/>
                      <a:pt x="38885851" y="11913839"/>
                    </a:cubicBezTo>
                    <a:cubicBezTo>
                      <a:pt x="38904899" y="11841502"/>
                      <a:pt x="38852515" y="11780913"/>
                      <a:pt x="38895375" y="11686984"/>
                    </a:cubicBezTo>
                    <a:cubicBezTo>
                      <a:pt x="38960727" y="11610784"/>
                      <a:pt x="39049891" y="11632216"/>
                      <a:pt x="39112863" y="11594115"/>
                    </a:cubicBezTo>
                    <a:cubicBezTo>
                      <a:pt x="39164723" y="11534849"/>
                      <a:pt x="39203819" y="11415419"/>
                      <a:pt x="39254079" y="11404921"/>
                    </a:cubicBezTo>
                    <a:cubicBezTo>
                      <a:pt x="39261259" y="11403421"/>
                      <a:pt x="39268671" y="11404146"/>
                      <a:pt x="39276375" y="11407585"/>
                    </a:cubicBezTo>
                    <a:cubicBezTo>
                      <a:pt x="39349003" y="11423461"/>
                      <a:pt x="39284051" y="11486431"/>
                      <a:pt x="39265263" y="11534586"/>
                    </a:cubicBezTo>
                    <a:cubicBezTo>
                      <a:pt x="39263147" y="11587502"/>
                      <a:pt x="39269763" y="11669126"/>
                      <a:pt x="39263675" y="11725085"/>
                    </a:cubicBezTo>
                    <a:cubicBezTo>
                      <a:pt x="39260763" y="11778265"/>
                      <a:pt x="39243567" y="11831448"/>
                      <a:pt x="39254943" y="11884628"/>
                    </a:cubicBezTo>
                    <a:cubicBezTo>
                      <a:pt x="39298335" y="11971519"/>
                      <a:pt x="39313155" y="12039516"/>
                      <a:pt x="39375595" y="12038457"/>
                    </a:cubicBezTo>
                    <a:cubicBezTo>
                      <a:pt x="39404171" y="12011206"/>
                      <a:pt x="39411315" y="11926803"/>
                      <a:pt x="39399407" y="11866372"/>
                    </a:cubicBezTo>
                    <a:cubicBezTo>
                      <a:pt x="39398083" y="11812661"/>
                      <a:pt x="39351515" y="11797052"/>
                      <a:pt x="39340671" y="11743342"/>
                    </a:cubicBezTo>
                    <a:cubicBezTo>
                      <a:pt x="39327443" y="11684867"/>
                      <a:pt x="39423747" y="11612107"/>
                      <a:pt x="39434331" y="11560778"/>
                    </a:cubicBezTo>
                    <a:cubicBezTo>
                      <a:pt x="39434067" y="11507597"/>
                      <a:pt x="39345695" y="11506804"/>
                      <a:pt x="39347811" y="11463147"/>
                    </a:cubicBezTo>
                    <a:cubicBezTo>
                      <a:pt x="39389087" y="11410495"/>
                      <a:pt x="39449415" y="11424518"/>
                      <a:pt x="39483547" y="11462354"/>
                    </a:cubicBezTo>
                    <a:cubicBezTo>
                      <a:pt x="39511063" y="11499923"/>
                      <a:pt x="39507623" y="11535113"/>
                      <a:pt x="39530375" y="11572684"/>
                    </a:cubicBezTo>
                    <a:cubicBezTo>
                      <a:pt x="39543207" y="11604964"/>
                      <a:pt x="39564771" y="11551915"/>
                      <a:pt x="39596259" y="11579829"/>
                    </a:cubicBezTo>
                    <a:cubicBezTo>
                      <a:pt x="39627743" y="11607742"/>
                      <a:pt x="39667299" y="11727864"/>
                      <a:pt x="39719291" y="11740167"/>
                    </a:cubicBezTo>
                    <a:cubicBezTo>
                      <a:pt x="39776307" y="11772314"/>
                      <a:pt x="39844171" y="11707888"/>
                      <a:pt x="39893919" y="11713179"/>
                    </a:cubicBezTo>
                    <a:cubicBezTo>
                      <a:pt x="39943655" y="11718469"/>
                      <a:pt x="39961255" y="11766756"/>
                      <a:pt x="40017743" y="11771916"/>
                    </a:cubicBezTo>
                    <a:cubicBezTo>
                      <a:pt x="40074231" y="11777075"/>
                      <a:pt x="40178607" y="11760538"/>
                      <a:pt x="40232847" y="11744136"/>
                    </a:cubicBezTo>
                    <a:cubicBezTo>
                      <a:pt x="40245015" y="11707358"/>
                      <a:pt x="40164319" y="11711060"/>
                      <a:pt x="40190775" y="11674286"/>
                    </a:cubicBezTo>
                    <a:cubicBezTo>
                      <a:pt x="40211415" y="11645975"/>
                      <a:pt x="40286823" y="11584326"/>
                      <a:pt x="40381279" y="11610784"/>
                    </a:cubicBezTo>
                    <a:cubicBezTo>
                      <a:pt x="40389479" y="11662380"/>
                      <a:pt x="40333391" y="11699685"/>
                      <a:pt x="40336831" y="11744136"/>
                    </a:cubicBezTo>
                    <a:cubicBezTo>
                      <a:pt x="40328095" y="11784880"/>
                      <a:pt x="40386039" y="11813719"/>
                      <a:pt x="40424935" y="11830654"/>
                    </a:cubicBezTo>
                    <a:cubicBezTo>
                      <a:pt x="40477591" y="11841502"/>
                      <a:pt x="40546911" y="11819011"/>
                      <a:pt x="40604319" y="11877484"/>
                    </a:cubicBezTo>
                    <a:cubicBezTo>
                      <a:pt x="40663855" y="11937122"/>
                      <a:pt x="40606703" y="12046924"/>
                      <a:pt x="40647183" y="12085288"/>
                    </a:cubicBezTo>
                    <a:cubicBezTo>
                      <a:pt x="40712007" y="12134766"/>
                      <a:pt x="40812551" y="12093756"/>
                      <a:pt x="40908327" y="12145613"/>
                    </a:cubicBezTo>
                    <a:cubicBezTo>
                      <a:pt x="40954367" y="12203557"/>
                      <a:pt x="40933727" y="12349607"/>
                      <a:pt x="40965479" y="12436126"/>
                    </a:cubicBezTo>
                    <a:cubicBezTo>
                      <a:pt x="40985319" y="12493408"/>
                      <a:pt x="41024479" y="12454119"/>
                      <a:pt x="41058351" y="12477402"/>
                    </a:cubicBezTo>
                    <a:cubicBezTo>
                      <a:pt x="41092215" y="12500684"/>
                      <a:pt x="41103727" y="12571063"/>
                      <a:pt x="41168679" y="12575826"/>
                    </a:cubicBezTo>
                    <a:cubicBezTo>
                      <a:pt x="41262607" y="12590643"/>
                      <a:pt x="41351767" y="12534022"/>
                      <a:pt x="41436175" y="12541695"/>
                    </a:cubicBezTo>
                    <a:cubicBezTo>
                      <a:pt x="41511839" y="12552015"/>
                      <a:pt x="41611327" y="12657582"/>
                      <a:pt x="41689375" y="12715526"/>
                    </a:cubicBezTo>
                    <a:cubicBezTo>
                      <a:pt x="41740175" y="12795959"/>
                      <a:pt x="41805263" y="12885918"/>
                      <a:pt x="41841775" y="12956826"/>
                    </a:cubicBezTo>
                    <a:cubicBezTo>
                      <a:pt x="41866647" y="13038583"/>
                      <a:pt x="41862943" y="13087001"/>
                      <a:pt x="41873527" y="13152089"/>
                    </a:cubicBezTo>
                    <a:cubicBezTo>
                      <a:pt x="41945495" y="13216913"/>
                      <a:pt x="41922215" y="13348411"/>
                      <a:pt x="41946551" y="13446570"/>
                    </a:cubicBezTo>
                    <a:cubicBezTo>
                      <a:pt x="41961903" y="13507558"/>
                      <a:pt x="41995367" y="13432150"/>
                      <a:pt x="42008463" y="13458476"/>
                    </a:cubicBezTo>
                    <a:cubicBezTo>
                      <a:pt x="42021559" y="13484803"/>
                      <a:pt x="42029239" y="13536132"/>
                      <a:pt x="42029895" y="13625958"/>
                    </a:cubicBezTo>
                    <a:cubicBezTo>
                      <a:pt x="41948671" y="13786295"/>
                      <a:pt x="41731711" y="13965683"/>
                      <a:pt x="41788599" y="14009338"/>
                    </a:cubicBezTo>
                    <a:cubicBezTo>
                      <a:pt x="41844423" y="14035797"/>
                      <a:pt x="41976455" y="13900330"/>
                      <a:pt x="42070375" y="13845827"/>
                    </a:cubicBezTo>
                    <a:cubicBezTo>
                      <a:pt x="42116943" y="13824659"/>
                      <a:pt x="42151607" y="13810636"/>
                      <a:pt x="42188647" y="13860907"/>
                    </a:cubicBezTo>
                    <a:cubicBezTo>
                      <a:pt x="42215367" y="14025743"/>
                      <a:pt x="41968247" y="14212009"/>
                      <a:pt x="41983063" y="14253019"/>
                    </a:cubicBezTo>
                    <a:cubicBezTo>
                      <a:pt x="42102655" y="14240319"/>
                      <a:pt x="42198439" y="13987113"/>
                      <a:pt x="42306119" y="13950601"/>
                    </a:cubicBezTo>
                    <a:cubicBezTo>
                      <a:pt x="42409839" y="13964625"/>
                      <a:pt x="42465927" y="14059610"/>
                      <a:pt x="42545831" y="14114114"/>
                    </a:cubicBezTo>
                    <a:cubicBezTo>
                      <a:pt x="42578111" y="14133429"/>
                      <a:pt x="42617535" y="14112262"/>
                      <a:pt x="42649815" y="14153008"/>
                    </a:cubicBezTo>
                    <a:cubicBezTo>
                      <a:pt x="42681831" y="14241114"/>
                      <a:pt x="42575735" y="14484002"/>
                      <a:pt x="42629175" y="14493526"/>
                    </a:cubicBezTo>
                    <a:cubicBezTo>
                      <a:pt x="42670455" y="14509137"/>
                      <a:pt x="42656959" y="14417590"/>
                      <a:pt x="42681567" y="14404626"/>
                    </a:cubicBezTo>
                    <a:cubicBezTo>
                      <a:pt x="42713319" y="14370759"/>
                      <a:pt x="43037959" y="14382136"/>
                      <a:pt x="43179247" y="14472094"/>
                    </a:cubicBezTo>
                    <a:cubicBezTo>
                      <a:pt x="43326623" y="14606767"/>
                      <a:pt x="43412079" y="14860504"/>
                      <a:pt x="43464207" y="14888020"/>
                    </a:cubicBezTo>
                    <a:cubicBezTo>
                      <a:pt x="43515799" y="14919505"/>
                      <a:pt x="43562631" y="14879553"/>
                      <a:pt x="43618983" y="14925326"/>
                    </a:cubicBezTo>
                    <a:cubicBezTo>
                      <a:pt x="43724551" y="15026396"/>
                      <a:pt x="43663431" y="15610861"/>
                      <a:pt x="43514207" y="15852426"/>
                    </a:cubicBezTo>
                    <a:cubicBezTo>
                      <a:pt x="43399911" y="16041603"/>
                      <a:pt x="43207031" y="16230781"/>
                      <a:pt x="43187975" y="16284226"/>
                    </a:cubicBezTo>
                    <a:cubicBezTo>
                      <a:pt x="43175015" y="16360691"/>
                      <a:pt x="43202527" y="16437155"/>
                      <a:pt x="43177663" y="16499332"/>
                    </a:cubicBezTo>
                    <a:cubicBezTo>
                      <a:pt x="43112575" y="16563097"/>
                      <a:pt x="42995095" y="16588761"/>
                      <a:pt x="42951439" y="16688245"/>
                    </a:cubicBezTo>
                    <a:cubicBezTo>
                      <a:pt x="42840847" y="16962884"/>
                      <a:pt x="42827879" y="17242284"/>
                      <a:pt x="42800631" y="17319276"/>
                    </a:cubicBezTo>
                    <a:cubicBezTo>
                      <a:pt x="42785815" y="17365316"/>
                      <a:pt x="42723367" y="17387540"/>
                      <a:pt x="42708551" y="17431196"/>
                    </a:cubicBezTo>
                    <a:cubicBezTo>
                      <a:pt x="42703791" y="17467180"/>
                      <a:pt x="42725223" y="17519832"/>
                      <a:pt x="42708551" y="17560576"/>
                    </a:cubicBezTo>
                    <a:cubicBezTo>
                      <a:pt x="42653783" y="17629104"/>
                      <a:pt x="42589487" y="17645244"/>
                      <a:pt x="42553775" y="17685196"/>
                    </a:cubicBezTo>
                    <a:cubicBezTo>
                      <a:pt x="42533135" y="17725412"/>
                      <a:pt x="42560119" y="17763248"/>
                      <a:pt x="42544247" y="17812988"/>
                    </a:cubicBezTo>
                    <a:cubicBezTo>
                      <a:pt x="42465663" y="17977824"/>
                      <a:pt x="42358511" y="18142660"/>
                      <a:pt x="42248975" y="18288448"/>
                    </a:cubicBezTo>
                    <a:lnTo>
                      <a:pt x="42227879" y="18288076"/>
                    </a:lnTo>
                    <a:lnTo>
                      <a:pt x="42168007" y="18354328"/>
                    </a:lnTo>
                    <a:lnTo>
                      <a:pt x="42160631" y="18404860"/>
                    </a:lnTo>
                    <a:cubicBezTo>
                      <a:pt x="42064703" y="18503304"/>
                      <a:pt x="41947351" y="18577936"/>
                      <a:pt x="41837135" y="18635896"/>
                    </a:cubicBezTo>
                    <a:cubicBezTo>
                      <a:pt x="41759071" y="18673068"/>
                      <a:pt x="41792263" y="18607216"/>
                      <a:pt x="41713711" y="18613596"/>
                    </a:cubicBezTo>
                    <a:cubicBezTo>
                      <a:pt x="41541391" y="18724276"/>
                      <a:pt x="41392879" y="18844480"/>
                      <a:pt x="41208655" y="18945636"/>
                    </a:cubicBezTo>
                    <a:cubicBezTo>
                      <a:pt x="41111551" y="18998796"/>
                      <a:pt x="41038247" y="19068628"/>
                      <a:pt x="40981623" y="19150364"/>
                    </a:cubicBezTo>
                    <a:cubicBezTo>
                      <a:pt x="40928575" y="19214968"/>
                      <a:pt x="40908871" y="19265284"/>
                      <a:pt x="40879639" y="19341792"/>
                    </a:cubicBezTo>
                    <a:cubicBezTo>
                      <a:pt x="40854079" y="19446916"/>
                      <a:pt x="40835671" y="19549660"/>
                      <a:pt x="40772015" y="19628588"/>
                    </a:cubicBezTo>
                    <a:cubicBezTo>
                      <a:pt x="40731087" y="19672032"/>
                      <a:pt x="40621103" y="19715476"/>
                      <a:pt x="40577799" y="19754156"/>
                    </a:cubicBezTo>
                    <a:cubicBezTo>
                      <a:pt x="40514143" y="19817344"/>
                      <a:pt x="40445727" y="19878156"/>
                      <a:pt x="40432079" y="19929440"/>
                    </a:cubicBezTo>
                    <a:cubicBezTo>
                      <a:pt x="40417535" y="19966860"/>
                      <a:pt x="40441103" y="19997140"/>
                      <a:pt x="40424175" y="20027420"/>
                    </a:cubicBezTo>
                    <a:cubicBezTo>
                      <a:pt x="40406639" y="20048096"/>
                      <a:pt x="40398623" y="20044960"/>
                      <a:pt x="40376319" y="20063252"/>
                    </a:cubicBezTo>
                    <a:cubicBezTo>
                      <a:pt x="40337567" y="20110532"/>
                      <a:pt x="40320239" y="20172096"/>
                      <a:pt x="40267191" y="20205084"/>
                    </a:cubicBezTo>
                    <a:cubicBezTo>
                      <a:pt x="40217535" y="20237416"/>
                      <a:pt x="40136919" y="20272124"/>
                      <a:pt x="40101551" y="20259212"/>
                    </a:cubicBezTo>
                    <a:cubicBezTo>
                      <a:pt x="40123791" y="20196196"/>
                      <a:pt x="40355583" y="20035552"/>
                      <a:pt x="40342111" y="19998728"/>
                    </a:cubicBezTo>
                    <a:cubicBezTo>
                      <a:pt x="40320567" y="19966728"/>
                      <a:pt x="40301399" y="19984732"/>
                      <a:pt x="40253655" y="20007496"/>
                    </a:cubicBezTo>
                    <a:cubicBezTo>
                      <a:pt x="40158927" y="20064124"/>
                      <a:pt x="40097543" y="20161232"/>
                      <a:pt x="40026623" y="20251200"/>
                    </a:cubicBezTo>
                    <a:cubicBezTo>
                      <a:pt x="39913775" y="20384256"/>
                      <a:pt x="39805691" y="20538748"/>
                      <a:pt x="39680935" y="20640852"/>
                    </a:cubicBezTo>
                    <a:cubicBezTo>
                      <a:pt x="39584003" y="20702592"/>
                      <a:pt x="39465635" y="20764328"/>
                      <a:pt x="39361559" y="20754628"/>
                    </a:cubicBezTo>
                    <a:cubicBezTo>
                      <a:pt x="39306635" y="20739356"/>
                      <a:pt x="39249331" y="20669312"/>
                      <a:pt x="39211075" y="20587360"/>
                    </a:cubicBezTo>
                    <a:cubicBezTo>
                      <a:pt x="39174563" y="20588600"/>
                      <a:pt x="39226155" y="20699376"/>
                      <a:pt x="39211075" y="20748240"/>
                    </a:cubicBezTo>
                    <a:cubicBezTo>
                      <a:pt x="39187939" y="20792556"/>
                      <a:pt x="39129083" y="20817820"/>
                      <a:pt x="39115475" y="20854992"/>
                    </a:cubicBezTo>
                    <a:cubicBezTo>
                      <a:pt x="39102563" y="20904356"/>
                      <a:pt x="39158707" y="20948964"/>
                      <a:pt x="39152939" y="21003092"/>
                    </a:cubicBezTo>
                    <a:cubicBezTo>
                      <a:pt x="39127131" y="21048416"/>
                      <a:pt x="39082275" y="21069924"/>
                      <a:pt x="39046943" y="21103336"/>
                    </a:cubicBezTo>
                    <a:cubicBezTo>
                      <a:pt x="39006055" y="21151660"/>
                      <a:pt x="38998503" y="21149976"/>
                      <a:pt x="38943327" y="21212584"/>
                    </a:cubicBezTo>
                    <a:cubicBezTo>
                      <a:pt x="38870787" y="21277576"/>
                      <a:pt x="38793483" y="21299704"/>
                      <a:pt x="38673319" y="21317068"/>
                    </a:cubicBezTo>
                    <a:cubicBezTo>
                      <a:pt x="38569239" y="21317068"/>
                      <a:pt x="38405631" y="21321832"/>
                      <a:pt x="38346795" y="21345644"/>
                    </a:cubicBezTo>
                    <a:cubicBezTo>
                      <a:pt x="38191627" y="21406572"/>
                      <a:pt x="38191243" y="21588936"/>
                      <a:pt x="38109891" y="21628432"/>
                    </a:cubicBezTo>
                    <a:cubicBezTo>
                      <a:pt x="38025559" y="21674140"/>
                      <a:pt x="37905511" y="21512680"/>
                      <a:pt x="37837847" y="21556008"/>
                    </a:cubicBezTo>
                    <a:cubicBezTo>
                      <a:pt x="37797327" y="21589208"/>
                      <a:pt x="37821099" y="21653368"/>
                      <a:pt x="37809155" y="21686568"/>
                    </a:cubicBezTo>
                    <a:cubicBezTo>
                      <a:pt x="37795915" y="21740700"/>
                      <a:pt x="37777911" y="21790068"/>
                      <a:pt x="37800387" y="21825148"/>
                    </a:cubicBezTo>
                    <a:cubicBezTo>
                      <a:pt x="37833843" y="21841236"/>
                      <a:pt x="37867295" y="21764452"/>
                      <a:pt x="37900747" y="21780540"/>
                    </a:cubicBezTo>
                    <a:cubicBezTo>
                      <a:pt x="37905683" y="21827236"/>
                      <a:pt x="37901099" y="21916796"/>
                      <a:pt x="37839359" y="21901580"/>
                    </a:cubicBezTo>
                    <a:cubicBezTo>
                      <a:pt x="37817055" y="21897860"/>
                      <a:pt x="37773323" y="21877476"/>
                      <a:pt x="37755783" y="21880904"/>
                    </a:cubicBezTo>
                    <a:cubicBezTo>
                      <a:pt x="37735067" y="21887784"/>
                      <a:pt x="37736559" y="21927192"/>
                      <a:pt x="37719831" y="21947636"/>
                    </a:cubicBezTo>
                    <a:cubicBezTo>
                      <a:pt x="37703107" y="21968080"/>
                      <a:pt x="37690463" y="21962128"/>
                      <a:pt x="37655419" y="22003568"/>
                    </a:cubicBezTo>
                    <a:cubicBezTo>
                      <a:pt x="37599667" y="22063040"/>
                      <a:pt x="37562959" y="22134420"/>
                      <a:pt x="37488155" y="22181984"/>
                    </a:cubicBezTo>
                    <a:cubicBezTo>
                      <a:pt x="37387463" y="22240336"/>
                      <a:pt x="37222479" y="22284400"/>
                      <a:pt x="37150363" y="22328464"/>
                    </a:cubicBezTo>
                    <a:cubicBezTo>
                      <a:pt x="37105331" y="22363792"/>
                      <a:pt x="37093639" y="22382456"/>
                      <a:pt x="37086707" y="22427312"/>
                    </a:cubicBezTo>
                    <a:cubicBezTo>
                      <a:pt x="37089711" y="22522464"/>
                      <a:pt x="37161767" y="22534276"/>
                      <a:pt x="37167147" y="22591328"/>
                    </a:cubicBezTo>
                    <a:cubicBezTo>
                      <a:pt x="37153579" y="22655816"/>
                      <a:pt x="37113811" y="22706016"/>
                      <a:pt x="37066903" y="22737164"/>
                    </a:cubicBezTo>
                    <a:cubicBezTo>
                      <a:pt x="36977691" y="22763184"/>
                      <a:pt x="36919443" y="22739196"/>
                      <a:pt x="36839755" y="22796172"/>
                    </a:cubicBezTo>
                    <a:cubicBezTo>
                      <a:pt x="36784367" y="22847924"/>
                      <a:pt x="36750411" y="22935388"/>
                      <a:pt x="36692643" y="22972852"/>
                    </a:cubicBezTo>
                    <a:cubicBezTo>
                      <a:pt x="36646915" y="22995908"/>
                      <a:pt x="36603567" y="22964196"/>
                      <a:pt x="36562603" y="22984872"/>
                    </a:cubicBezTo>
                    <a:cubicBezTo>
                      <a:pt x="36511947" y="23011648"/>
                      <a:pt x="36495859" y="23094344"/>
                      <a:pt x="36460151" y="23135880"/>
                    </a:cubicBezTo>
                    <a:cubicBezTo>
                      <a:pt x="36424443" y="23177416"/>
                      <a:pt x="36362363" y="23190368"/>
                      <a:pt x="36348347" y="23234092"/>
                    </a:cubicBezTo>
                    <a:cubicBezTo>
                      <a:pt x="36338531" y="23289596"/>
                      <a:pt x="36388247" y="23335576"/>
                      <a:pt x="36364147" y="23374412"/>
                    </a:cubicBezTo>
                    <a:cubicBezTo>
                      <a:pt x="36311391" y="23409548"/>
                      <a:pt x="36253871" y="23347056"/>
                      <a:pt x="36205879" y="23348856"/>
                    </a:cubicBezTo>
                    <a:cubicBezTo>
                      <a:pt x="36098335" y="23366804"/>
                      <a:pt x="36005079" y="23470476"/>
                      <a:pt x="35904679" y="23531284"/>
                    </a:cubicBezTo>
                    <a:cubicBezTo>
                      <a:pt x="35863035" y="23548996"/>
                      <a:pt x="35826159" y="23557184"/>
                      <a:pt x="35815471" y="23520132"/>
                    </a:cubicBezTo>
                    <a:cubicBezTo>
                      <a:pt x="35809663" y="23502884"/>
                      <a:pt x="35813379" y="23490396"/>
                      <a:pt x="35826619" y="23475528"/>
                    </a:cubicBezTo>
                    <a:cubicBezTo>
                      <a:pt x="35856687" y="23451172"/>
                      <a:pt x="35920091" y="23464916"/>
                      <a:pt x="35959679" y="23445324"/>
                    </a:cubicBezTo>
                    <a:cubicBezTo>
                      <a:pt x="35986163" y="23416344"/>
                      <a:pt x="36017411" y="23387364"/>
                      <a:pt x="35993891" y="23341712"/>
                    </a:cubicBezTo>
                    <a:cubicBezTo>
                      <a:pt x="35954803" y="23291128"/>
                      <a:pt x="35834751" y="23333408"/>
                      <a:pt x="35826619" y="23297108"/>
                    </a:cubicBezTo>
                    <a:cubicBezTo>
                      <a:pt x="35829447" y="23247236"/>
                      <a:pt x="36003723" y="23199748"/>
                      <a:pt x="35992263" y="23168928"/>
                    </a:cubicBezTo>
                    <a:cubicBezTo>
                      <a:pt x="35991895" y="23147168"/>
                      <a:pt x="35924851" y="23146836"/>
                      <a:pt x="35917339" y="23120316"/>
                    </a:cubicBezTo>
                    <a:cubicBezTo>
                      <a:pt x="35916995" y="23066360"/>
                      <a:pt x="35992843" y="22979064"/>
                      <a:pt x="36049647" y="22917968"/>
                    </a:cubicBezTo>
                    <a:cubicBezTo>
                      <a:pt x="36074075" y="22888848"/>
                      <a:pt x="36115179" y="22897832"/>
                      <a:pt x="36137227" y="22866332"/>
                    </a:cubicBezTo>
                    <a:cubicBezTo>
                      <a:pt x="36150723" y="22836808"/>
                      <a:pt x="36116591" y="22809668"/>
                      <a:pt x="36132467" y="22753952"/>
                    </a:cubicBezTo>
                    <a:cubicBezTo>
                      <a:pt x="36143659" y="22724968"/>
                      <a:pt x="36181043" y="22717420"/>
                      <a:pt x="36196995" y="22686056"/>
                    </a:cubicBezTo>
                    <a:cubicBezTo>
                      <a:pt x="36211571" y="22660036"/>
                      <a:pt x="36192811" y="22603060"/>
                      <a:pt x="36216915" y="22572280"/>
                    </a:cubicBezTo>
                    <a:cubicBezTo>
                      <a:pt x="36264191" y="22544460"/>
                      <a:pt x="36342423" y="22590456"/>
                      <a:pt x="36373031" y="22538824"/>
                    </a:cubicBezTo>
                    <a:cubicBezTo>
                      <a:pt x="36388051" y="22513488"/>
                      <a:pt x="36329007" y="22496600"/>
                      <a:pt x="36328427" y="22471916"/>
                    </a:cubicBezTo>
                    <a:cubicBezTo>
                      <a:pt x="36350731" y="22431028"/>
                      <a:pt x="36418275" y="22406812"/>
                      <a:pt x="36395335" y="22349252"/>
                    </a:cubicBezTo>
                    <a:cubicBezTo>
                      <a:pt x="36362675" y="22314040"/>
                      <a:pt x="36291915" y="22335972"/>
                      <a:pt x="36268779" y="22305520"/>
                    </a:cubicBezTo>
                    <a:cubicBezTo>
                      <a:pt x="36262507" y="22268348"/>
                      <a:pt x="36308619" y="22250228"/>
                      <a:pt x="36361879" y="22215440"/>
                    </a:cubicBezTo>
                    <a:cubicBezTo>
                      <a:pt x="36404859" y="22184192"/>
                      <a:pt x="36433551" y="22174376"/>
                      <a:pt x="36462243" y="22193136"/>
                    </a:cubicBezTo>
                    <a:cubicBezTo>
                      <a:pt x="36485299" y="22230308"/>
                      <a:pt x="36460731" y="22286528"/>
                      <a:pt x="36495695" y="22304648"/>
                    </a:cubicBezTo>
                    <a:cubicBezTo>
                      <a:pt x="36525139" y="22277004"/>
                      <a:pt x="36526011" y="22235072"/>
                      <a:pt x="36562603" y="22193136"/>
                    </a:cubicBezTo>
                    <a:cubicBezTo>
                      <a:pt x="36589415" y="22158424"/>
                      <a:pt x="36616227" y="22152288"/>
                      <a:pt x="36643043" y="22131864"/>
                    </a:cubicBezTo>
                    <a:cubicBezTo>
                      <a:pt x="36700635" y="22088884"/>
                      <a:pt x="36779663" y="22069720"/>
                      <a:pt x="36813447" y="22019596"/>
                    </a:cubicBezTo>
                    <a:cubicBezTo>
                      <a:pt x="36823435" y="21983468"/>
                      <a:pt x="36745319" y="21968776"/>
                      <a:pt x="36755307" y="21908840"/>
                    </a:cubicBezTo>
                    <a:cubicBezTo>
                      <a:pt x="36792711" y="21833800"/>
                      <a:pt x="36968227" y="21687324"/>
                      <a:pt x="37053255" y="21557516"/>
                    </a:cubicBezTo>
                    <a:cubicBezTo>
                      <a:pt x="37087231" y="21488984"/>
                      <a:pt x="36903003" y="21550548"/>
                      <a:pt x="36923447" y="21476208"/>
                    </a:cubicBezTo>
                    <a:cubicBezTo>
                      <a:pt x="36943891" y="21401864"/>
                      <a:pt x="37094143" y="21226696"/>
                      <a:pt x="37175919" y="21111468"/>
                    </a:cubicBezTo>
                    <a:cubicBezTo>
                      <a:pt x="37227667" y="21015868"/>
                      <a:pt x="37250843" y="20915508"/>
                      <a:pt x="37309735" y="20810384"/>
                    </a:cubicBezTo>
                    <a:cubicBezTo>
                      <a:pt x="37354339" y="20763688"/>
                      <a:pt x="37398943" y="20736044"/>
                      <a:pt x="37443547" y="20698872"/>
                    </a:cubicBezTo>
                    <a:cubicBezTo>
                      <a:pt x="37493671" y="20652412"/>
                      <a:pt x="37970035" y="19951104"/>
                      <a:pt x="38001107" y="19873684"/>
                    </a:cubicBezTo>
                    <a:cubicBezTo>
                      <a:pt x="38032643" y="19800676"/>
                      <a:pt x="38011795" y="19739576"/>
                      <a:pt x="38045715" y="19661808"/>
                    </a:cubicBezTo>
                    <a:cubicBezTo>
                      <a:pt x="38086603" y="19593392"/>
                      <a:pt x="38137015" y="19582124"/>
                      <a:pt x="38168379" y="19527996"/>
                    </a:cubicBezTo>
                    <a:cubicBezTo>
                      <a:pt x="38194859" y="19467188"/>
                      <a:pt x="38166579" y="19406376"/>
                      <a:pt x="38190679" y="19338424"/>
                    </a:cubicBezTo>
                    <a:cubicBezTo>
                      <a:pt x="38240339" y="19275816"/>
                      <a:pt x="38301903" y="19244164"/>
                      <a:pt x="38346795" y="19193460"/>
                    </a:cubicBezTo>
                    <a:cubicBezTo>
                      <a:pt x="38373571" y="19147516"/>
                      <a:pt x="38362247" y="19103960"/>
                      <a:pt x="38391403" y="19048492"/>
                    </a:cubicBezTo>
                    <a:cubicBezTo>
                      <a:pt x="38439723" y="18987220"/>
                      <a:pt x="38495191" y="18964048"/>
                      <a:pt x="38536367" y="18914680"/>
                    </a:cubicBezTo>
                    <a:cubicBezTo>
                      <a:pt x="38565235" y="18866068"/>
                      <a:pt x="38541711" y="18807928"/>
                      <a:pt x="38558671" y="18747408"/>
                    </a:cubicBezTo>
                    <a:cubicBezTo>
                      <a:pt x="38583971" y="18688768"/>
                      <a:pt x="38647375" y="18663468"/>
                      <a:pt x="38677443" y="18614352"/>
                    </a:cubicBezTo>
                    <a:cubicBezTo>
                      <a:pt x="38689059" y="18547444"/>
                      <a:pt x="38684003" y="18485300"/>
                      <a:pt x="38702763" y="18401724"/>
                    </a:cubicBezTo>
                    <a:cubicBezTo>
                      <a:pt x="38735171" y="18349308"/>
                      <a:pt x="38766987" y="18302844"/>
                      <a:pt x="38799991" y="18257868"/>
                    </a:cubicBezTo>
                    <a:lnTo>
                      <a:pt x="38823039" y="18228068"/>
                    </a:lnTo>
                    <a:lnTo>
                      <a:pt x="38908075" y="18083660"/>
                    </a:lnTo>
                    <a:cubicBezTo>
                      <a:pt x="38915219" y="18040268"/>
                      <a:pt x="38900931" y="18006400"/>
                      <a:pt x="38908075" y="17960628"/>
                    </a:cubicBezTo>
                    <a:cubicBezTo>
                      <a:pt x="38948291" y="17771980"/>
                      <a:pt x="39083759" y="17595240"/>
                      <a:pt x="39078731" y="17366108"/>
                    </a:cubicBezTo>
                    <a:cubicBezTo>
                      <a:pt x="39061003" y="17233288"/>
                      <a:pt x="39017083" y="17169524"/>
                      <a:pt x="38932683" y="17072420"/>
                    </a:cubicBezTo>
                    <a:cubicBezTo>
                      <a:pt x="38872355" y="17004688"/>
                      <a:pt x="38773931" y="16929812"/>
                      <a:pt x="38739803" y="16857316"/>
                    </a:cubicBezTo>
                    <a:cubicBezTo>
                      <a:pt x="38718371" y="16815508"/>
                      <a:pt x="38742183" y="16754655"/>
                      <a:pt x="38730275" y="16703327"/>
                    </a:cubicBezTo>
                    <a:cubicBezTo>
                      <a:pt x="38713871" y="16651203"/>
                      <a:pt x="38630791" y="16606223"/>
                      <a:pt x="38631059" y="16539815"/>
                    </a:cubicBezTo>
                    <a:cubicBezTo>
                      <a:pt x="38612803" y="16398790"/>
                      <a:pt x="38663603" y="16272055"/>
                      <a:pt x="38652491" y="16119126"/>
                    </a:cubicBezTo>
                    <a:cubicBezTo>
                      <a:pt x="38646931" y="16003239"/>
                      <a:pt x="38560411" y="15961170"/>
                      <a:pt x="38550095" y="15857189"/>
                    </a:cubicBezTo>
                    <a:cubicBezTo>
                      <a:pt x="38532895" y="15739185"/>
                      <a:pt x="38579995" y="15649755"/>
                      <a:pt x="38558035" y="15522226"/>
                    </a:cubicBezTo>
                    <a:cubicBezTo>
                      <a:pt x="38531311" y="15423272"/>
                      <a:pt x="38468867" y="15407661"/>
                      <a:pt x="38449291" y="15320614"/>
                    </a:cubicBezTo>
                    <a:cubicBezTo>
                      <a:pt x="38430239" y="15255262"/>
                      <a:pt x="38446907" y="15206577"/>
                      <a:pt x="38425475" y="15141226"/>
                    </a:cubicBezTo>
                    <a:cubicBezTo>
                      <a:pt x="38400603" y="15073757"/>
                      <a:pt x="38280483" y="15011051"/>
                      <a:pt x="38286571" y="14960251"/>
                    </a:cubicBezTo>
                    <a:cubicBezTo>
                      <a:pt x="38294507" y="14919505"/>
                      <a:pt x="38326259" y="14924003"/>
                      <a:pt x="38341339" y="14888020"/>
                    </a:cubicBezTo>
                    <a:cubicBezTo>
                      <a:pt x="38344515" y="14841454"/>
                      <a:pt x="38295299" y="14799649"/>
                      <a:pt x="38288951" y="14738795"/>
                    </a:cubicBezTo>
                    <a:cubicBezTo>
                      <a:pt x="38281279" y="14699371"/>
                      <a:pt x="38299799" y="14636137"/>
                      <a:pt x="38325463" y="14582426"/>
                    </a:cubicBezTo>
                    <a:cubicBezTo>
                      <a:pt x="38375467" y="14487440"/>
                      <a:pt x="38530251" y="14401980"/>
                      <a:pt x="38520727" y="14295088"/>
                    </a:cubicBezTo>
                    <a:cubicBezTo>
                      <a:pt x="38489507" y="14243230"/>
                      <a:pt x="38401135" y="14322340"/>
                      <a:pt x="38374675" y="14277626"/>
                    </a:cubicBezTo>
                    <a:cubicBezTo>
                      <a:pt x="38344515" y="14205395"/>
                      <a:pt x="38376263" y="14145070"/>
                      <a:pt x="38388963" y="14077601"/>
                    </a:cubicBezTo>
                    <a:lnTo>
                      <a:pt x="38438175" y="13948219"/>
                    </a:lnTo>
                    <a:cubicBezTo>
                      <a:pt x="38468339" y="13846355"/>
                      <a:pt x="38450875" y="13775447"/>
                      <a:pt x="38478659" y="13664058"/>
                    </a:cubicBezTo>
                    <a:cubicBezTo>
                      <a:pt x="38521519" y="13591826"/>
                      <a:pt x="38592959" y="13607701"/>
                      <a:pt x="38633439" y="13544995"/>
                    </a:cubicBezTo>
                    <a:cubicBezTo>
                      <a:pt x="38649579" y="13480702"/>
                      <a:pt x="38601423" y="13402119"/>
                      <a:pt x="38641375" y="13337827"/>
                    </a:cubicBezTo>
                    <a:cubicBezTo>
                      <a:pt x="38685031" y="13279882"/>
                      <a:pt x="38764407" y="13262420"/>
                      <a:pt x="38793775" y="13185427"/>
                    </a:cubicBezTo>
                    <a:cubicBezTo>
                      <a:pt x="38819175" y="13114517"/>
                      <a:pt x="38758851" y="13005509"/>
                      <a:pt x="38729483" y="12906026"/>
                    </a:cubicBezTo>
                    <a:cubicBezTo>
                      <a:pt x="38697203" y="12784318"/>
                      <a:pt x="38748267" y="12707853"/>
                      <a:pt x="38723131" y="12593288"/>
                    </a:cubicBezTo>
                    <a:cubicBezTo>
                      <a:pt x="38709639" y="12533492"/>
                      <a:pt x="38610419" y="12492746"/>
                      <a:pt x="38615975" y="12423426"/>
                    </a:cubicBezTo>
                    <a:lnTo>
                      <a:pt x="38619287" y="12416647"/>
                    </a:lnTo>
                    <a:lnTo>
                      <a:pt x="38612455" y="12354855"/>
                    </a:lnTo>
                    <a:cubicBezTo>
                      <a:pt x="38607919" y="12272486"/>
                      <a:pt x="38608067" y="12174379"/>
                      <a:pt x="38558655" y="12161996"/>
                    </a:cubicBezTo>
                    <a:cubicBezTo>
                      <a:pt x="38522459" y="12163267"/>
                      <a:pt x="38500551" y="12178823"/>
                      <a:pt x="38471499" y="12187237"/>
                    </a:cubicBezTo>
                    <a:cubicBezTo>
                      <a:pt x="38431335" y="12186126"/>
                      <a:pt x="38410223" y="12149296"/>
                      <a:pt x="38377203" y="12152947"/>
                    </a:cubicBezTo>
                    <a:cubicBezTo>
                      <a:pt x="38353075" y="12204065"/>
                      <a:pt x="38355139" y="12250420"/>
                      <a:pt x="38361963" y="12320587"/>
                    </a:cubicBezTo>
                    <a:cubicBezTo>
                      <a:pt x="38361963" y="12353766"/>
                      <a:pt x="38395299" y="12379801"/>
                      <a:pt x="38361963" y="12420124"/>
                    </a:cubicBezTo>
                    <a:cubicBezTo>
                      <a:pt x="38306559" y="12430759"/>
                      <a:pt x="38260679" y="12396152"/>
                      <a:pt x="38217183" y="12366307"/>
                    </a:cubicBezTo>
                    <a:cubicBezTo>
                      <a:pt x="38184799" y="12335510"/>
                      <a:pt x="38178607" y="12299949"/>
                      <a:pt x="38141459" y="12273916"/>
                    </a:cubicBezTo>
                    <a:cubicBezTo>
                      <a:pt x="38066847" y="12234547"/>
                      <a:pt x="37949371" y="12264230"/>
                      <a:pt x="37910479" y="12220099"/>
                    </a:cubicBezTo>
                    <a:cubicBezTo>
                      <a:pt x="37886031" y="12156280"/>
                      <a:pt x="37913971" y="12099607"/>
                      <a:pt x="37889523" y="12031028"/>
                    </a:cubicBezTo>
                    <a:cubicBezTo>
                      <a:pt x="37853011" y="11988324"/>
                      <a:pt x="37759347" y="11902771"/>
                      <a:pt x="37737123" y="11924347"/>
                    </a:cubicBezTo>
                    <a:cubicBezTo>
                      <a:pt x="37714739" y="11937048"/>
                      <a:pt x="37747127" y="11999754"/>
                      <a:pt x="37727123" y="12026740"/>
                    </a:cubicBezTo>
                    <a:cubicBezTo>
                      <a:pt x="37661243" y="11988006"/>
                      <a:pt x="37652511" y="11887517"/>
                      <a:pt x="37615203" y="11817825"/>
                    </a:cubicBezTo>
                    <a:cubicBezTo>
                      <a:pt x="37574403" y="11742262"/>
                      <a:pt x="37538371" y="11664315"/>
                      <a:pt x="37492807" y="11591130"/>
                    </a:cubicBezTo>
                    <a:cubicBezTo>
                      <a:pt x="37448039" y="11543346"/>
                      <a:pt x="37405655" y="11538426"/>
                      <a:pt x="37370411" y="11471592"/>
                    </a:cubicBezTo>
                    <a:cubicBezTo>
                      <a:pt x="37351203" y="11435398"/>
                      <a:pt x="37346283" y="11389676"/>
                      <a:pt x="37343743" y="11365388"/>
                    </a:cubicBezTo>
                    <a:cubicBezTo>
                      <a:pt x="37322627" y="11336815"/>
                      <a:pt x="37306275" y="11324907"/>
                      <a:pt x="37285163" y="11324907"/>
                    </a:cubicBezTo>
                    <a:cubicBezTo>
                      <a:pt x="37233251" y="11324430"/>
                      <a:pt x="37198007" y="11369197"/>
                      <a:pt x="37153239" y="11361579"/>
                    </a:cubicBezTo>
                    <a:cubicBezTo>
                      <a:pt x="37094979" y="11347927"/>
                      <a:pt x="37070055" y="11293791"/>
                      <a:pt x="37028463" y="11265852"/>
                    </a:cubicBezTo>
                    <a:cubicBezTo>
                      <a:pt x="37014971" y="11252992"/>
                      <a:pt x="37003859" y="11259185"/>
                      <a:pt x="36990363" y="11246325"/>
                    </a:cubicBezTo>
                    <a:cubicBezTo>
                      <a:pt x="36957819" y="11246325"/>
                      <a:pt x="36952599" y="11289071"/>
                      <a:pt x="36921307" y="11282045"/>
                    </a:cubicBezTo>
                    <a:cubicBezTo>
                      <a:pt x="36812507" y="11257612"/>
                      <a:pt x="36556499" y="11075670"/>
                      <a:pt x="36452679" y="10974864"/>
                    </a:cubicBezTo>
                    <a:cubicBezTo>
                      <a:pt x="36429499" y="10939937"/>
                      <a:pt x="36477759" y="10895489"/>
                      <a:pt x="36459343" y="10853420"/>
                    </a:cubicBezTo>
                    <a:cubicBezTo>
                      <a:pt x="36424103" y="10846435"/>
                      <a:pt x="36396003" y="10884694"/>
                      <a:pt x="36365523" y="10872946"/>
                    </a:cubicBezTo>
                    <a:cubicBezTo>
                      <a:pt x="36332823" y="10857387"/>
                      <a:pt x="36340599" y="10810876"/>
                      <a:pt x="36281703" y="10811987"/>
                    </a:cubicBezTo>
                    <a:cubicBezTo>
                      <a:pt x="36252335" y="10845165"/>
                      <a:pt x="36261067" y="10885488"/>
                      <a:pt x="36243603" y="10918668"/>
                    </a:cubicBezTo>
                    <a:cubicBezTo>
                      <a:pt x="36218043" y="10951210"/>
                      <a:pt x="36194867" y="10971847"/>
                      <a:pt x="36159783" y="10987722"/>
                    </a:cubicBezTo>
                    <a:cubicBezTo>
                      <a:pt x="36108823" y="10995183"/>
                      <a:pt x="36055487" y="10985977"/>
                      <a:pt x="36006907" y="10960101"/>
                    </a:cubicBezTo>
                    <a:cubicBezTo>
                      <a:pt x="35948327" y="10931367"/>
                      <a:pt x="35904039" y="10866914"/>
                      <a:pt x="35845459" y="10842943"/>
                    </a:cubicBezTo>
                    <a:cubicBezTo>
                      <a:pt x="35797199" y="10818972"/>
                      <a:pt x="35751319" y="10849768"/>
                      <a:pt x="35703059" y="10828179"/>
                    </a:cubicBezTo>
                    <a:cubicBezTo>
                      <a:pt x="35668135" y="10804845"/>
                      <a:pt x="35659403" y="10767218"/>
                      <a:pt x="35624479" y="10746262"/>
                    </a:cubicBezTo>
                    <a:cubicBezTo>
                      <a:pt x="35572727" y="10723086"/>
                      <a:pt x="35544787" y="10754678"/>
                      <a:pt x="35507323" y="10731501"/>
                    </a:cubicBezTo>
                    <a:cubicBezTo>
                      <a:pt x="35465571" y="10702131"/>
                      <a:pt x="35471443" y="10670382"/>
                      <a:pt x="35429691" y="10629106"/>
                    </a:cubicBezTo>
                    <a:cubicBezTo>
                      <a:pt x="35378735" y="10606405"/>
                      <a:pt x="35356351" y="10609897"/>
                      <a:pt x="35312535" y="10589580"/>
                    </a:cubicBezTo>
                    <a:cubicBezTo>
                      <a:pt x="35241891" y="10554016"/>
                      <a:pt x="35171247" y="10504171"/>
                      <a:pt x="35100603" y="10461467"/>
                    </a:cubicBezTo>
                    <a:cubicBezTo>
                      <a:pt x="35024403" y="10408126"/>
                      <a:pt x="34933915" y="10357168"/>
                      <a:pt x="34872003" y="10301447"/>
                    </a:cubicBezTo>
                    <a:cubicBezTo>
                      <a:pt x="34842795" y="10266837"/>
                      <a:pt x="34835015" y="10229850"/>
                      <a:pt x="34834379" y="10190482"/>
                    </a:cubicBezTo>
                    <a:cubicBezTo>
                      <a:pt x="34832475" y="10132059"/>
                      <a:pt x="34859143" y="10092691"/>
                      <a:pt x="34852475" y="10027126"/>
                    </a:cubicBezTo>
                    <a:cubicBezTo>
                      <a:pt x="34804375" y="9942672"/>
                      <a:pt x="34713411" y="9836787"/>
                      <a:pt x="34620067" y="9742805"/>
                    </a:cubicBezTo>
                    <a:cubicBezTo>
                      <a:pt x="34578239" y="9701293"/>
                      <a:pt x="34535811" y="9666327"/>
                      <a:pt x="34493683" y="9632853"/>
                    </a:cubicBezTo>
                    <a:lnTo>
                      <a:pt x="34418287" y="9557306"/>
                    </a:lnTo>
                    <a:lnTo>
                      <a:pt x="34361939" y="9512776"/>
                    </a:lnTo>
                    <a:cubicBezTo>
                      <a:pt x="34361779" y="9497854"/>
                      <a:pt x="34361623" y="9482930"/>
                      <a:pt x="34361463" y="9468009"/>
                    </a:cubicBezTo>
                    <a:cubicBezTo>
                      <a:pt x="34331303" y="9437847"/>
                      <a:pt x="34310663" y="9405305"/>
                      <a:pt x="34270975" y="9377522"/>
                    </a:cubicBezTo>
                    <a:cubicBezTo>
                      <a:pt x="34209063" y="9341009"/>
                      <a:pt x="34151915" y="9359266"/>
                      <a:pt x="34099527" y="9325136"/>
                    </a:cubicBezTo>
                    <a:cubicBezTo>
                      <a:pt x="34074127" y="9291798"/>
                      <a:pt x="34096351" y="9258459"/>
                      <a:pt x="34094763" y="9225122"/>
                    </a:cubicBezTo>
                    <a:cubicBezTo>
                      <a:pt x="34086827" y="9193371"/>
                      <a:pt x="34088415" y="9168766"/>
                      <a:pt x="34070951" y="9129871"/>
                    </a:cubicBezTo>
                    <a:cubicBezTo>
                      <a:pt x="34025707" y="9108441"/>
                      <a:pt x="33994751" y="9117968"/>
                      <a:pt x="33956651" y="9101297"/>
                    </a:cubicBezTo>
                    <a:cubicBezTo>
                      <a:pt x="33920139" y="9066373"/>
                      <a:pt x="33936015" y="9021923"/>
                      <a:pt x="33904263" y="8982236"/>
                    </a:cubicBezTo>
                    <a:cubicBezTo>
                      <a:pt x="33852671" y="8953657"/>
                      <a:pt x="33820127" y="8984615"/>
                      <a:pt x="33778059" y="8960803"/>
                    </a:cubicBezTo>
                    <a:cubicBezTo>
                      <a:pt x="33647087" y="8843330"/>
                      <a:pt x="33513739" y="8668704"/>
                      <a:pt x="33401819" y="8510748"/>
                    </a:cubicBezTo>
                    <a:cubicBezTo>
                      <a:pt x="33367687" y="8456772"/>
                      <a:pt x="33319271" y="8414706"/>
                      <a:pt x="33266087" y="8425021"/>
                    </a:cubicBezTo>
                    <a:cubicBezTo>
                      <a:pt x="33251803" y="8430578"/>
                      <a:pt x="33247039" y="8440899"/>
                      <a:pt x="33237515" y="8448835"/>
                    </a:cubicBezTo>
                    <a:cubicBezTo>
                      <a:pt x="33216875" y="8500430"/>
                      <a:pt x="33231959" y="8528210"/>
                      <a:pt x="33247039" y="8567898"/>
                    </a:cubicBezTo>
                    <a:cubicBezTo>
                      <a:pt x="33291487" y="8638539"/>
                      <a:pt x="33388327" y="8735379"/>
                      <a:pt x="33480403" y="8815547"/>
                    </a:cubicBezTo>
                    <a:cubicBezTo>
                      <a:pt x="33545487" y="8873489"/>
                      <a:pt x="33586763" y="8921911"/>
                      <a:pt x="33639947" y="8975091"/>
                    </a:cubicBezTo>
                    <a:cubicBezTo>
                      <a:pt x="33682015" y="9023510"/>
                      <a:pt x="33669315" y="9083834"/>
                      <a:pt x="33728051" y="9129871"/>
                    </a:cubicBezTo>
                    <a:cubicBezTo>
                      <a:pt x="33769327" y="9156860"/>
                      <a:pt x="33812983" y="9167179"/>
                      <a:pt x="33851875" y="9210836"/>
                    </a:cubicBezTo>
                    <a:cubicBezTo>
                      <a:pt x="33878071" y="9255286"/>
                      <a:pt x="33875687" y="9294972"/>
                      <a:pt x="33899499" y="9341804"/>
                    </a:cubicBezTo>
                    <a:cubicBezTo>
                      <a:pt x="33925695" y="9398159"/>
                      <a:pt x="33985227" y="9402130"/>
                      <a:pt x="34013799" y="9425148"/>
                    </a:cubicBezTo>
                    <a:cubicBezTo>
                      <a:pt x="34029675" y="9438644"/>
                      <a:pt x="34036027" y="9447373"/>
                      <a:pt x="34044759" y="9463247"/>
                    </a:cubicBezTo>
                    <a:cubicBezTo>
                      <a:pt x="34057455" y="9505314"/>
                      <a:pt x="34055871" y="9542624"/>
                      <a:pt x="34061427" y="9582310"/>
                    </a:cubicBezTo>
                    <a:cubicBezTo>
                      <a:pt x="34097939" y="9591834"/>
                      <a:pt x="34134451" y="9601359"/>
                      <a:pt x="34170963" y="9625171"/>
                    </a:cubicBezTo>
                    <a:cubicBezTo>
                      <a:pt x="34193983" y="9646604"/>
                      <a:pt x="34202715" y="9672797"/>
                      <a:pt x="34218587" y="9696610"/>
                    </a:cubicBezTo>
                    <a:cubicBezTo>
                      <a:pt x="34236843" y="9737091"/>
                      <a:pt x="34278915" y="9741853"/>
                      <a:pt x="34294787" y="9796622"/>
                    </a:cubicBezTo>
                    <a:cubicBezTo>
                      <a:pt x="34278119" y="9833930"/>
                      <a:pt x="34263831" y="9909336"/>
                      <a:pt x="34209063" y="9887112"/>
                    </a:cubicBezTo>
                    <a:cubicBezTo>
                      <a:pt x="34188427" y="9867266"/>
                      <a:pt x="34191599" y="9859328"/>
                      <a:pt x="34190015" y="9834723"/>
                    </a:cubicBezTo>
                    <a:cubicBezTo>
                      <a:pt x="34182871" y="9795829"/>
                      <a:pt x="34187631" y="9756934"/>
                      <a:pt x="34168583" y="9718041"/>
                    </a:cubicBezTo>
                    <a:cubicBezTo>
                      <a:pt x="34122543" y="9668830"/>
                      <a:pt x="34057459" y="9631523"/>
                      <a:pt x="34004275" y="9594215"/>
                    </a:cubicBezTo>
                    <a:cubicBezTo>
                      <a:pt x="33937599" y="9550560"/>
                      <a:pt x="33861403" y="9554528"/>
                      <a:pt x="33818539" y="9484680"/>
                    </a:cubicBezTo>
                    <a:cubicBezTo>
                      <a:pt x="33790759" y="9424354"/>
                      <a:pt x="33815363" y="9375935"/>
                      <a:pt x="33797107" y="9317991"/>
                    </a:cubicBezTo>
                    <a:cubicBezTo>
                      <a:pt x="33778059" y="9275127"/>
                      <a:pt x="33768531" y="9263221"/>
                      <a:pt x="33728051" y="9241791"/>
                    </a:cubicBezTo>
                    <a:cubicBezTo>
                      <a:pt x="33668519" y="9219566"/>
                      <a:pt x="33642327" y="9237822"/>
                      <a:pt x="33585175" y="9217979"/>
                    </a:cubicBezTo>
                    <a:cubicBezTo>
                      <a:pt x="33529615" y="9198928"/>
                      <a:pt x="33466907" y="9139398"/>
                      <a:pt x="33430395" y="9096534"/>
                    </a:cubicBezTo>
                    <a:cubicBezTo>
                      <a:pt x="33421663" y="9077483"/>
                      <a:pt x="33412931" y="9065577"/>
                      <a:pt x="33418487" y="9039384"/>
                    </a:cubicBezTo>
                    <a:cubicBezTo>
                      <a:pt x="33428011" y="9003667"/>
                      <a:pt x="33456587" y="8996521"/>
                      <a:pt x="33461351" y="8960803"/>
                    </a:cubicBezTo>
                    <a:cubicBezTo>
                      <a:pt x="33447063" y="8889366"/>
                      <a:pt x="33401819" y="8891746"/>
                      <a:pt x="33356575" y="8844121"/>
                    </a:cubicBezTo>
                    <a:cubicBezTo>
                      <a:pt x="33285139" y="8783001"/>
                      <a:pt x="33194651" y="8736172"/>
                      <a:pt x="33137503" y="8665528"/>
                    </a:cubicBezTo>
                    <a:cubicBezTo>
                      <a:pt x="33097815" y="8601234"/>
                      <a:pt x="33072415" y="8532178"/>
                      <a:pt x="33039871" y="8465502"/>
                    </a:cubicBezTo>
                    <a:cubicBezTo>
                      <a:pt x="32986687" y="8379778"/>
                      <a:pt x="32954939" y="8351206"/>
                      <a:pt x="32889851" y="8279765"/>
                    </a:cubicBezTo>
                    <a:cubicBezTo>
                      <a:pt x="32823175" y="8209123"/>
                      <a:pt x="32763647" y="8155148"/>
                      <a:pt x="32680303" y="8103552"/>
                    </a:cubicBezTo>
                    <a:cubicBezTo>
                      <a:pt x="32592991" y="8048784"/>
                      <a:pt x="32505679" y="8065457"/>
                      <a:pt x="32430271" y="8032118"/>
                    </a:cubicBezTo>
                    <a:cubicBezTo>
                      <a:pt x="32403683" y="8016243"/>
                      <a:pt x="32381259" y="8002154"/>
                      <a:pt x="32362703" y="7986279"/>
                    </a:cubicBezTo>
                    <a:lnTo>
                      <a:pt x="32354719" y="7976097"/>
                    </a:lnTo>
                    <a:lnTo>
                      <a:pt x="32342167" y="7977346"/>
                    </a:lnTo>
                    <a:lnTo>
                      <a:pt x="32180239" y="7777171"/>
                    </a:lnTo>
                    <a:lnTo>
                      <a:pt x="31970691" y="7519996"/>
                    </a:lnTo>
                    <a:cubicBezTo>
                      <a:pt x="31926243" y="7456494"/>
                      <a:pt x="31896079" y="7395375"/>
                      <a:pt x="31837343" y="7329493"/>
                    </a:cubicBezTo>
                    <a:cubicBezTo>
                      <a:pt x="31770667" y="7275519"/>
                      <a:pt x="31687323" y="7247738"/>
                      <a:pt x="31637315" y="7167569"/>
                    </a:cubicBezTo>
                    <a:cubicBezTo>
                      <a:pt x="31615883" y="7109625"/>
                      <a:pt x="31627791" y="7049302"/>
                      <a:pt x="31608743" y="6986593"/>
                    </a:cubicBezTo>
                    <a:cubicBezTo>
                      <a:pt x="31576991" y="6915156"/>
                      <a:pt x="31526191" y="6879439"/>
                      <a:pt x="31499203" y="6822286"/>
                    </a:cubicBezTo>
                    <a:cubicBezTo>
                      <a:pt x="31456343" y="6704020"/>
                      <a:pt x="31432527" y="6576225"/>
                      <a:pt x="31399191" y="6453194"/>
                    </a:cubicBezTo>
                    <a:cubicBezTo>
                      <a:pt x="31375379" y="6355564"/>
                      <a:pt x="31337279" y="6281743"/>
                      <a:pt x="31327755" y="6160300"/>
                    </a:cubicBezTo>
                    <a:cubicBezTo>
                      <a:pt x="31310291" y="6137281"/>
                      <a:pt x="31292827" y="6133313"/>
                      <a:pt x="31275367" y="6119820"/>
                    </a:cubicBezTo>
                    <a:cubicBezTo>
                      <a:pt x="31217423" y="6051557"/>
                      <a:pt x="31090423" y="5959478"/>
                      <a:pt x="31101535" y="5915032"/>
                    </a:cubicBezTo>
                    <a:cubicBezTo>
                      <a:pt x="31118999" y="5870582"/>
                      <a:pt x="31179323" y="5892806"/>
                      <a:pt x="31218215" y="5881694"/>
                    </a:cubicBezTo>
                    <a:cubicBezTo>
                      <a:pt x="31250759" y="5883281"/>
                      <a:pt x="31276159" y="5884871"/>
                      <a:pt x="31294415" y="5910272"/>
                    </a:cubicBezTo>
                    <a:cubicBezTo>
                      <a:pt x="31323783" y="5945196"/>
                      <a:pt x="31317435" y="5992025"/>
                      <a:pt x="31361091" y="6015044"/>
                    </a:cubicBezTo>
                    <a:cubicBezTo>
                      <a:pt x="31390459" y="6007899"/>
                      <a:pt x="31429355" y="5981707"/>
                      <a:pt x="31427767" y="5929317"/>
                    </a:cubicBezTo>
                    <a:cubicBezTo>
                      <a:pt x="31437291" y="5858674"/>
                      <a:pt x="31368235" y="5883281"/>
                      <a:pt x="31342043" y="5853118"/>
                    </a:cubicBezTo>
                    <a:cubicBezTo>
                      <a:pt x="31313467" y="5813430"/>
                      <a:pt x="31339659" y="5764218"/>
                      <a:pt x="31313467" y="5719769"/>
                    </a:cubicBezTo>
                    <a:cubicBezTo>
                      <a:pt x="31275367" y="5664208"/>
                      <a:pt x="31172971" y="5727704"/>
                      <a:pt x="31127727" y="5703101"/>
                    </a:cubicBezTo>
                    <a:cubicBezTo>
                      <a:pt x="31102327" y="5680083"/>
                      <a:pt x="31122175" y="5618962"/>
                      <a:pt x="31094391" y="5595943"/>
                    </a:cubicBezTo>
                    <a:cubicBezTo>
                      <a:pt x="31065023" y="5596737"/>
                      <a:pt x="31064227" y="5630870"/>
                      <a:pt x="31027715" y="5634045"/>
                    </a:cubicBezTo>
                    <a:cubicBezTo>
                      <a:pt x="30995175" y="5617376"/>
                      <a:pt x="31005491" y="5593564"/>
                      <a:pt x="30980091" y="5576892"/>
                    </a:cubicBezTo>
                    <a:cubicBezTo>
                      <a:pt x="30948343" y="5557050"/>
                      <a:pt x="30918971" y="5582448"/>
                      <a:pt x="30884843" y="5567368"/>
                    </a:cubicBezTo>
                    <a:cubicBezTo>
                      <a:pt x="30858647" y="5531649"/>
                      <a:pt x="30875315" y="5469737"/>
                      <a:pt x="30827691" y="5453069"/>
                    </a:cubicBezTo>
                    <a:cubicBezTo>
                      <a:pt x="30793559" y="5469737"/>
                      <a:pt x="30797531" y="5503075"/>
                      <a:pt x="30768159" y="5517362"/>
                    </a:cubicBezTo>
                    <a:cubicBezTo>
                      <a:pt x="30734031" y="5527681"/>
                      <a:pt x="30647511" y="5507042"/>
                      <a:pt x="30599091" y="5481645"/>
                    </a:cubicBezTo>
                    <a:cubicBezTo>
                      <a:pt x="30523687" y="5410999"/>
                      <a:pt x="30576867" y="5245107"/>
                      <a:pt x="30522891" y="5233993"/>
                    </a:cubicBezTo>
                    <a:cubicBezTo>
                      <a:pt x="30486379" y="5236376"/>
                      <a:pt x="30478443" y="5253044"/>
                      <a:pt x="30456215" y="5262571"/>
                    </a:cubicBezTo>
                    <a:cubicBezTo>
                      <a:pt x="30429227" y="5255426"/>
                      <a:pt x="30407003" y="5241137"/>
                      <a:pt x="30375255" y="5212563"/>
                    </a:cubicBezTo>
                    <a:cubicBezTo>
                      <a:pt x="30326835" y="5151445"/>
                      <a:pt x="30330803" y="5116521"/>
                      <a:pt x="30282387" y="5057781"/>
                    </a:cubicBezTo>
                    <a:cubicBezTo>
                      <a:pt x="30237143" y="5048256"/>
                      <a:pt x="30208567" y="5057781"/>
                      <a:pt x="30170467" y="5043494"/>
                    </a:cubicBezTo>
                    <a:cubicBezTo>
                      <a:pt x="30134747" y="5016505"/>
                      <a:pt x="30163323" y="4960943"/>
                      <a:pt x="30113315" y="4948244"/>
                    </a:cubicBezTo>
                    <a:cubicBezTo>
                      <a:pt x="30072043" y="4948244"/>
                      <a:pt x="30030767" y="4960149"/>
                      <a:pt x="29989491" y="4948244"/>
                    </a:cubicBezTo>
                    <a:cubicBezTo>
                      <a:pt x="29918055" y="4902205"/>
                      <a:pt x="29875191" y="4846643"/>
                      <a:pt x="29818043" y="4795843"/>
                    </a:cubicBezTo>
                    <a:cubicBezTo>
                      <a:pt x="29779943" y="4745041"/>
                      <a:pt x="29763275" y="4694241"/>
                      <a:pt x="29703743" y="4643441"/>
                    </a:cubicBezTo>
                    <a:cubicBezTo>
                      <a:pt x="29664055" y="4624397"/>
                      <a:pt x="29631511" y="4633917"/>
                      <a:pt x="29598967" y="4614869"/>
                    </a:cubicBezTo>
                    <a:cubicBezTo>
                      <a:pt x="29581503" y="4589469"/>
                      <a:pt x="29592615" y="4564069"/>
                      <a:pt x="29589443" y="4538669"/>
                    </a:cubicBezTo>
                    <a:cubicBezTo>
                      <a:pt x="29570391" y="4538669"/>
                      <a:pt x="29551343" y="4545810"/>
                      <a:pt x="29532291" y="4538669"/>
                    </a:cubicBezTo>
                    <a:cubicBezTo>
                      <a:pt x="29514035" y="4517239"/>
                      <a:pt x="29519591" y="4500566"/>
                      <a:pt x="29513243" y="4481520"/>
                    </a:cubicBezTo>
                    <a:cubicBezTo>
                      <a:pt x="29471171" y="4424369"/>
                      <a:pt x="29400527" y="4391031"/>
                      <a:pt x="29344171" y="4345787"/>
                    </a:cubicBezTo>
                    <a:cubicBezTo>
                      <a:pt x="29301311" y="4318801"/>
                      <a:pt x="29244159" y="4277526"/>
                      <a:pt x="29208443" y="4291020"/>
                    </a:cubicBezTo>
                    <a:cubicBezTo>
                      <a:pt x="29210027" y="4345784"/>
                      <a:pt x="29278291" y="4383889"/>
                      <a:pt x="29270355" y="4412464"/>
                    </a:cubicBezTo>
                    <a:cubicBezTo>
                      <a:pt x="29228287" y="4433895"/>
                      <a:pt x="29179071" y="4376746"/>
                      <a:pt x="29141767" y="4376746"/>
                    </a:cubicBezTo>
                    <a:cubicBezTo>
                      <a:pt x="29124303" y="4414052"/>
                      <a:pt x="29194947" y="4465645"/>
                      <a:pt x="29182247" y="4488661"/>
                    </a:cubicBezTo>
                    <a:lnTo>
                      <a:pt x="29151291" y="4471992"/>
                    </a:lnTo>
                    <a:lnTo>
                      <a:pt x="29027467" y="4395795"/>
                    </a:lnTo>
                    <a:cubicBezTo>
                      <a:pt x="28967143" y="4379919"/>
                      <a:pt x="28892527" y="4392620"/>
                      <a:pt x="28846491" y="4348167"/>
                    </a:cubicBezTo>
                    <a:cubicBezTo>
                      <a:pt x="28821091" y="4294195"/>
                      <a:pt x="28864747" y="4166402"/>
                      <a:pt x="28827443" y="4157668"/>
                    </a:cubicBezTo>
                    <a:cubicBezTo>
                      <a:pt x="28780611" y="4154495"/>
                      <a:pt x="28776643" y="4246569"/>
                      <a:pt x="28751243" y="4291020"/>
                    </a:cubicBezTo>
                    <a:cubicBezTo>
                      <a:pt x="28730603" y="4318801"/>
                      <a:pt x="28712347" y="4332293"/>
                      <a:pt x="28675043" y="4345784"/>
                    </a:cubicBezTo>
                    <a:cubicBezTo>
                      <a:pt x="28625831" y="4335469"/>
                      <a:pt x="28609955" y="4296578"/>
                      <a:pt x="28541691" y="4281494"/>
                    </a:cubicBezTo>
                    <a:cubicBezTo>
                      <a:pt x="28475015" y="4267207"/>
                      <a:pt x="28408343" y="4291020"/>
                      <a:pt x="28341667" y="4295782"/>
                    </a:cubicBezTo>
                    <a:cubicBezTo>
                      <a:pt x="28289279" y="4298954"/>
                      <a:pt x="28236891" y="4306894"/>
                      <a:pt x="28184503" y="4300543"/>
                    </a:cubicBezTo>
                    <a:cubicBezTo>
                      <a:pt x="28118623" y="4264826"/>
                      <a:pt x="28095603" y="4188626"/>
                      <a:pt x="28053535" y="4155284"/>
                    </a:cubicBezTo>
                    <a:cubicBezTo>
                      <a:pt x="28005911" y="4147346"/>
                      <a:pt x="27972571" y="4163224"/>
                      <a:pt x="27932091" y="4167192"/>
                    </a:cubicBezTo>
                    <a:cubicBezTo>
                      <a:pt x="27909867" y="4171956"/>
                      <a:pt x="27887643" y="4164813"/>
                      <a:pt x="27865415" y="4181479"/>
                    </a:cubicBezTo>
                    <a:cubicBezTo>
                      <a:pt x="27852715" y="4240219"/>
                      <a:pt x="27899547" y="4279907"/>
                      <a:pt x="27901135" y="4333881"/>
                    </a:cubicBezTo>
                    <a:cubicBezTo>
                      <a:pt x="27860655" y="4357692"/>
                      <a:pt x="27839223" y="4343408"/>
                      <a:pt x="27808267" y="4348167"/>
                    </a:cubicBezTo>
                    <a:cubicBezTo>
                      <a:pt x="27761435" y="4410876"/>
                      <a:pt x="27757467" y="4564069"/>
                      <a:pt x="27689203" y="4557717"/>
                    </a:cubicBezTo>
                    <a:cubicBezTo>
                      <a:pt x="27672535" y="4519618"/>
                      <a:pt x="27693967" y="4491044"/>
                      <a:pt x="27684443" y="4452942"/>
                    </a:cubicBezTo>
                    <a:cubicBezTo>
                      <a:pt x="27662215" y="4431514"/>
                      <a:pt x="27623323" y="4455327"/>
                      <a:pt x="27617767" y="4431514"/>
                    </a:cubicBezTo>
                    <a:lnTo>
                      <a:pt x="27615411" y="4141574"/>
                    </a:lnTo>
                    <a:lnTo>
                      <a:pt x="27602523" y="4144333"/>
                    </a:lnTo>
                    <a:cubicBezTo>
                      <a:pt x="27562359" y="4160207"/>
                      <a:pt x="27531723" y="4395158"/>
                      <a:pt x="27503463" y="4449135"/>
                    </a:cubicBezTo>
                    <a:cubicBezTo>
                      <a:pt x="27472983" y="4468816"/>
                      <a:pt x="27421075" y="4457547"/>
                      <a:pt x="27412023" y="4479611"/>
                    </a:cubicBezTo>
                    <a:cubicBezTo>
                      <a:pt x="27400119" y="4529141"/>
                      <a:pt x="27492987" y="4564383"/>
                      <a:pt x="27497751" y="4606769"/>
                    </a:cubicBezTo>
                    <a:cubicBezTo>
                      <a:pt x="27486159" y="4657574"/>
                      <a:pt x="27455523" y="4710755"/>
                      <a:pt x="27424883" y="4754407"/>
                    </a:cubicBezTo>
                    <a:cubicBezTo>
                      <a:pt x="27379955" y="4771395"/>
                      <a:pt x="27351699" y="4764567"/>
                      <a:pt x="27328203" y="4776792"/>
                    </a:cubicBezTo>
                    <a:cubicBezTo>
                      <a:pt x="27291691" y="4802669"/>
                      <a:pt x="27226603" y="4919033"/>
                      <a:pt x="27175803" y="4990154"/>
                    </a:cubicBezTo>
                    <a:cubicBezTo>
                      <a:pt x="27116751" y="5055873"/>
                      <a:pt x="27052931" y="5116834"/>
                      <a:pt x="26970063" y="5173031"/>
                    </a:cubicBezTo>
                    <a:cubicBezTo>
                      <a:pt x="26904343" y="5208117"/>
                      <a:pt x="26710031" y="5278918"/>
                      <a:pt x="26680027" y="5249706"/>
                    </a:cubicBezTo>
                    <a:cubicBezTo>
                      <a:pt x="26682567" y="5206052"/>
                      <a:pt x="26756547" y="5136202"/>
                      <a:pt x="26794803" y="5104450"/>
                    </a:cubicBezTo>
                    <a:cubicBezTo>
                      <a:pt x="26830207" y="5092387"/>
                      <a:pt x="26860843" y="5111278"/>
                      <a:pt x="26893863" y="5096832"/>
                    </a:cubicBezTo>
                    <a:cubicBezTo>
                      <a:pt x="26954347" y="5060478"/>
                      <a:pt x="27000543" y="5024123"/>
                      <a:pt x="27037215" y="4963959"/>
                    </a:cubicBezTo>
                    <a:cubicBezTo>
                      <a:pt x="27046583" y="4932684"/>
                      <a:pt x="27046423" y="4901411"/>
                      <a:pt x="27065315" y="4870138"/>
                    </a:cubicBezTo>
                    <a:cubicBezTo>
                      <a:pt x="27094843" y="4850135"/>
                      <a:pt x="27133895" y="4894427"/>
                      <a:pt x="27168183" y="4852993"/>
                    </a:cubicBezTo>
                    <a:cubicBezTo>
                      <a:pt x="27169139" y="4810606"/>
                      <a:pt x="27120083" y="4808700"/>
                      <a:pt x="27099603" y="4761552"/>
                    </a:cubicBezTo>
                    <a:cubicBezTo>
                      <a:pt x="27100559" y="4721073"/>
                      <a:pt x="27137227" y="4692498"/>
                      <a:pt x="27145323" y="4647250"/>
                    </a:cubicBezTo>
                    <a:cubicBezTo>
                      <a:pt x="27124847" y="4619949"/>
                      <a:pt x="27113891" y="4618840"/>
                      <a:pt x="27076743" y="4605822"/>
                    </a:cubicBezTo>
                    <a:cubicBezTo>
                      <a:pt x="27036739" y="4599470"/>
                      <a:pt x="27011023" y="4590736"/>
                      <a:pt x="26985303" y="4593913"/>
                    </a:cubicBezTo>
                    <a:cubicBezTo>
                      <a:pt x="26965303" y="4596612"/>
                      <a:pt x="26954823" y="4589788"/>
                      <a:pt x="26939583" y="4609156"/>
                    </a:cubicBezTo>
                    <a:cubicBezTo>
                      <a:pt x="26939427" y="4637728"/>
                      <a:pt x="26963079" y="4659160"/>
                      <a:pt x="26953395" y="4687733"/>
                    </a:cubicBezTo>
                    <a:cubicBezTo>
                      <a:pt x="26907991" y="4694560"/>
                      <a:pt x="26850683" y="4589469"/>
                      <a:pt x="26810043" y="4593913"/>
                    </a:cubicBezTo>
                    <a:cubicBezTo>
                      <a:pt x="26779407" y="4610264"/>
                      <a:pt x="26760675" y="4679004"/>
                      <a:pt x="26710983" y="4692974"/>
                    </a:cubicBezTo>
                    <a:cubicBezTo>
                      <a:pt x="26654311" y="4671542"/>
                      <a:pt x="26640499" y="4626298"/>
                      <a:pt x="26619543" y="4578674"/>
                    </a:cubicBezTo>
                    <a:cubicBezTo>
                      <a:pt x="26591603" y="4496121"/>
                      <a:pt x="26577951" y="4354040"/>
                      <a:pt x="26535723" y="4331024"/>
                    </a:cubicBezTo>
                    <a:cubicBezTo>
                      <a:pt x="26491115" y="4338485"/>
                      <a:pt x="26492571" y="4481931"/>
                      <a:pt x="26451903" y="4517712"/>
                    </a:cubicBezTo>
                    <a:cubicBezTo>
                      <a:pt x="26408863" y="4555587"/>
                      <a:pt x="26304427" y="4484219"/>
                      <a:pt x="26300935" y="4440084"/>
                    </a:cubicBezTo>
                    <a:cubicBezTo>
                      <a:pt x="26318871" y="4403253"/>
                      <a:pt x="26353479" y="4416430"/>
                      <a:pt x="26383323" y="4403413"/>
                    </a:cubicBezTo>
                    <a:cubicBezTo>
                      <a:pt x="26359831" y="4359440"/>
                      <a:pt x="26329191" y="4358328"/>
                      <a:pt x="26284263" y="4350071"/>
                    </a:cubicBezTo>
                    <a:cubicBezTo>
                      <a:pt x="26241083" y="4344992"/>
                      <a:pt x="26197903" y="4351821"/>
                      <a:pt x="26154723" y="4334832"/>
                    </a:cubicBezTo>
                    <a:cubicBezTo>
                      <a:pt x="26122659" y="4304195"/>
                      <a:pt x="26107259" y="4275938"/>
                      <a:pt x="26101383" y="4233393"/>
                    </a:cubicBezTo>
                    <a:cubicBezTo>
                      <a:pt x="26094083" y="4203073"/>
                      <a:pt x="26084399" y="4191799"/>
                      <a:pt x="26100907" y="4144807"/>
                    </a:cubicBezTo>
                    <a:cubicBezTo>
                      <a:pt x="26142183" y="4105282"/>
                      <a:pt x="26197747" y="4103853"/>
                      <a:pt x="26246163" y="4083372"/>
                    </a:cubicBezTo>
                    <a:cubicBezTo>
                      <a:pt x="26228383" y="4068131"/>
                      <a:pt x="26191555" y="4064801"/>
                      <a:pt x="26192823" y="4037655"/>
                    </a:cubicBezTo>
                    <a:cubicBezTo>
                      <a:pt x="26215843" y="4006061"/>
                      <a:pt x="26241243" y="4010188"/>
                      <a:pt x="26278551" y="4002410"/>
                    </a:cubicBezTo>
                    <a:lnTo>
                      <a:pt x="26358559" y="3997174"/>
                    </a:lnTo>
                    <a:cubicBezTo>
                      <a:pt x="26389355" y="3992409"/>
                      <a:pt x="26396343" y="3973359"/>
                      <a:pt x="26436663" y="3961451"/>
                    </a:cubicBezTo>
                    <a:cubicBezTo>
                      <a:pt x="26456983" y="3961451"/>
                      <a:pt x="26470159" y="3970979"/>
                      <a:pt x="26497623" y="3961451"/>
                    </a:cubicBezTo>
                    <a:cubicBezTo>
                      <a:pt x="26509531" y="3940655"/>
                      <a:pt x="26507151" y="3917479"/>
                      <a:pt x="26497623" y="3877634"/>
                    </a:cubicBezTo>
                    <a:cubicBezTo>
                      <a:pt x="26469051" y="3824452"/>
                      <a:pt x="26419043" y="3723643"/>
                      <a:pt x="26383323" y="3725233"/>
                    </a:cubicBezTo>
                    <a:cubicBezTo>
                      <a:pt x="26335699" y="3736982"/>
                      <a:pt x="26314267" y="3805876"/>
                      <a:pt x="26276167" y="3824765"/>
                    </a:cubicBezTo>
                    <a:cubicBezTo>
                      <a:pt x="26250927" y="3823181"/>
                      <a:pt x="26228067" y="3831122"/>
                      <a:pt x="26200443" y="3820008"/>
                    </a:cubicBezTo>
                    <a:cubicBezTo>
                      <a:pt x="26175839" y="3808418"/>
                      <a:pt x="26186951" y="3787304"/>
                      <a:pt x="26162343" y="3780479"/>
                    </a:cubicBezTo>
                    <a:cubicBezTo>
                      <a:pt x="26116943" y="3780794"/>
                      <a:pt x="26088207" y="3821592"/>
                      <a:pt x="26040423" y="3824292"/>
                    </a:cubicBezTo>
                    <a:cubicBezTo>
                      <a:pt x="25984703" y="3810640"/>
                      <a:pt x="25924219" y="3785083"/>
                      <a:pt x="25880403" y="3740474"/>
                    </a:cubicBezTo>
                    <a:cubicBezTo>
                      <a:pt x="25875799" y="3691103"/>
                      <a:pt x="25999783" y="3708405"/>
                      <a:pt x="26014231" y="3670942"/>
                    </a:cubicBezTo>
                    <a:cubicBezTo>
                      <a:pt x="26002323" y="3642048"/>
                      <a:pt x="25899931" y="3656020"/>
                      <a:pt x="25849923" y="3641414"/>
                    </a:cubicBezTo>
                    <a:cubicBezTo>
                      <a:pt x="25814839" y="3628554"/>
                      <a:pt x="25770231" y="3639508"/>
                      <a:pt x="25766103" y="3595687"/>
                    </a:cubicBezTo>
                    <a:cubicBezTo>
                      <a:pt x="25774043" y="3557747"/>
                      <a:pt x="25872467" y="3515042"/>
                      <a:pt x="25935175" y="3486626"/>
                    </a:cubicBezTo>
                    <a:cubicBezTo>
                      <a:pt x="26031219" y="3493455"/>
                      <a:pt x="26127259" y="3540759"/>
                      <a:pt x="26223303" y="3549967"/>
                    </a:cubicBezTo>
                    <a:cubicBezTo>
                      <a:pt x="26265055" y="3529014"/>
                      <a:pt x="26254419" y="3489009"/>
                      <a:pt x="26284263" y="3458527"/>
                    </a:cubicBezTo>
                    <a:cubicBezTo>
                      <a:pt x="26327603" y="3430112"/>
                      <a:pt x="26380467" y="3470752"/>
                      <a:pt x="26426187" y="3461387"/>
                    </a:cubicBezTo>
                    <a:cubicBezTo>
                      <a:pt x="26428887" y="3417733"/>
                      <a:pt x="26331571" y="3369310"/>
                      <a:pt x="26274739" y="3354230"/>
                    </a:cubicBezTo>
                    <a:cubicBezTo>
                      <a:pt x="26196635" y="3336766"/>
                      <a:pt x="26118531" y="3364548"/>
                      <a:pt x="26040423" y="3351848"/>
                    </a:cubicBezTo>
                    <a:cubicBezTo>
                      <a:pt x="25983115" y="3318511"/>
                      <a:pt x="25987719" y="3287553"/>
                      <a:pt x="25942315" y="3256599"/>
                    </a:cubicBezTo>
                    <a:cubicBezTo>
                      <a:pt x="25896119" y="3230720"/>
                      <a:pt x="25847543" y="3250090"/>
                      <a:pt x="25798967" y="3224213"/>
                    </a:cubicBezTo>
                    <a:cubicBezTo>
                      <a:pt x="25766263" y="3205320"/>
                      <a:pt x="25764519" y="3181667"/>
                      <a:pt x="25767535" y="3148488"/>
                    </a:cubicBezTo>
                    <a:cubicBezTo>
                      <a:pt x="25786107" y="3113088"/>
                      <a:pt x="25842779" y="3106261"/>
                      <a:pt x="25880403" y="3085148"/>
                    </a:cubicBezTo>
                    <a:cubicBezTo>
                      <a:pt x="25928187" y="3057049"/>
                      <a:pt x="25968827" y="3026568"/>
                      <a:pt x="25999943" y="2986563"/>
                    </a:cubicBezTo>
                    <a:cubicBezTo>
                      <a:pt x="26028203" y="2935446"/>
                      <a:pt x="26020739" y="2891474"/>
                      <a:pt x="26068047" y="2830829"/>
                    </a:cubicBezTo>
                    <a:cubicBezTo>
                      <a:pt x="26122659" y="2780982"/>
                      <a:pt x="26210603" y="2745422"/>
                      <a:pt x="26284263" y="2719388"/>
                    </a:cubicBezTo>
                    <a:cubicBezTo>
                      <a:pt x="26309507" y="2714624"/>
                      <a:pt x="26325223" y="2726531"/>
                      <a:pt x="26352843" y="2719388"/>
                    </a:cubicBezTo>
                    <a:cubicBezTo>
                      <a:pt x="26403011" y="2701131"/>
                      <a:pt x="26424599" y="2668588"/>
                      <a:pt x="26474763" y="2643188"/>
                    </a:cubicBezTo>
                    <a:cubicBezTo>
                      <a:pt x="26489847" y="2638425"/>
                      <a:pt x="26500163" y="2631282"/>
                      <a:pt x="26512863" y="2643188"/>
                    </a:cubicBezTo>
                    <a:cubicBezTo>
                      <a:pt x="26519851" y="2678747"/>
                      <a:pt x="26483971" y="2707163"/>
                      <a:pt x="26512387" y="2726054"/>
                    </a:cubicBezTo>
                    <a:cubicBezTo>
                      <a:pt x="26545567" y="2724785"/>
                      <a:pt x="26578747" y="2666364"/>
                      <a:pt x="26611923" y="2650808"/>
                    </a:cubicBezTo>
                    <a:cubicBezTo>
                      <a:pt x="26643991" y="2666524"/>
                      <a:pt x="26623671" y="2694146"/>
                      <a:pt x="26650975" y="2707480"/>
                    </a:cubicBezTo>
                    <a:cubicBezTo>
                      <a:pt x="26725431" y="2727801"/>
                      <a:pt x="26821315" y="2690970"/>
                      <a:pt x="26924343" y="2704148"/>
                    </a:cubicBezTo>
                    <a:cubicBezTo>
                      <a:pt x="26964191" y="2717166"/>
                      <a:pt x="26963555" y="2739707"/>
                      <a:pt x="26998639" y="2745581"/>
                    </a:cubicBezTo>
                    <a:cubicBezTo>
                      <a:pt x="27173739" y="2738120"/>
                      <a:pt x="27348843" y="2706848"/>
                      <a:pt x="27523943" y="2723197"/>
                    </a:cubicBezTo>
                    <a:cubicBezTo>
                      <a:pt x="27562043" y="2727484"/>
                      <a:pt x="27564423" y="2748438"/>
                      <a:pt x="27602523" y="2757487"/>
                    </a:cubicBezTo>
                    <a:cubicBezTo>
                      <a:pt x="27653323" y="2756693"/>
                      <a:pt x="27694599" y="2732088"/>
                      <a:pt x="27754923" y="2719388"/>
                    </a:cubicBezTo>
                    <a:cubicBezTo>
                      <a:pt x="27850015" y="2710339"/>
                      <a:pt x="28078459" y="2720339"/>
                      <a:pt x="28204503" y="2742247"/>
                    </a:cubicBezTo>
                    <a:cubicBezTo>
                      <a:pt x="28313883" y="2784000"/>
                      <a:pt x="28504223" y="2925762"/>
                      <a:pt x="28539783" y="2917507"/>
                    </a:cubicBezTo>
                    <a:cubicBezTo>
                      <a:pt x="28513115" y="2868770"/>
                      <a:pt x="28448343" y="2805749"/>
                      <a:pt x="28402623" y="2749867"/>
                    </a:cubicBezTo>
                    <a:cubicBezTo>
                      <a:pt x="28382463" y="2712561"/>
                      <a:pt x="28464895" y="2688781"/>
                      <a:pt x="28499303" y="2671287"/>
                    </a:cubicBezTo>
                    <a:cubicBezTo>
                      <a:pt x="28550975" y="2645015"/>
                      <a:pt x="28578839" y="2703512"/>
                      <a:pt x="28626939" y="2692242"/>
                    </a:cubicBezTo>
                    <a:cubicBezTo>
                      <a:pt x="28686947" y="2685415"/>
                      <a:pt x="28818391" y="2483330"/>
                      <a:pt x="28856967" y="2514601"/>
                    </a:cubicBezTo>
                    <a:cubicBezTo>
                      <a:pt x="28911735" y="2553653"/>
                      <a:pt x="28790291" y="2664142"/>
                      <a:pt x="28814103" y="2688907"/>
                    </a:cubicBezTo>
                    <a:cubicBezTo>
                      <a:pt x="28839663" y="2699702"/>
                      <a:pt x="28860459" y="2648584"/>
                      <a:pt x="28897923" y="2635567"/>
                    </a:cubicBezTo>
                    <a:cubicBezTo>
                      <a:pt x="28920627" y="2633187"/>
                      <a:pt x="28938563" y="2635567"/>
                      <a:pt x="28958883" y="2635567"/>
                    </a:cubicBezTo>
                    <a:lnTo>
                      <a:pt x="28943643" y="2574607"/>
                    </a:lnTo>
                    <a:cubicBezTo>
                      <a:pt x="28935867" y="2543651"/>
                      <a:pt x="28911419" y="2517458"/>
                      <a:pt x="28920307" y="2481739"/>
                    </a:cubicBezTo>
                    <a:cubicBezTo>
                      <a:pt x="28950471" y="2463008"/>
                      <a:pt x="28966347" y="2465705"/>
                      <a:pt x="28989363" y="2475547"/>
                    </a:cubicBezTo>
                    <a:cubicBezTo>
                      <a:pt x="29091599" y="2528888"/>
                      <a:pt x="29139067" y="2606042"/>
                      <a:pt x="29210343" y="2635567"/>
                    </a:cubicBezTo>
                    <a:cubicBezTo>
                      <a:pt x="29245903" y="2627948"/>
                      <a:pt x="29281463" y="2627471"/>
                      <a:pt x="29317023" y="2612708"/>
                    </a:cubicBezTo>
                    <a:cubicBezTo>
                      <a:pt x="29334171" y="2591752"/>
                      <a:pt x="29301307" y="2532697"/>
                      <a:pt x="29339883" y="2521267"/>
                    </a:cubicBezTo>
                    <a:cubicBezTo>
                      <a:pt x="29362427" y="2510157"/>
                      <a:pt x="29373063" y="2553814"/>
                      <a:pt x="29390843" y="2566511"/>
                    </a:cubicBezTo>
                    <a:cubicBezTo>
                      <a:pt x="29391639" y="2594612"/>
                      <a:pt x="29392431" y="2622709"/>
                      <a:pt x="29393223" y="2650808"/>
                    </a:cubicBezTo>
                    <a:cubicBezTo>
                      <a:pt x="29426087" y="2650014"/>
                      <a:pt x="29451803" y="2639696"/>
                      <a:pt x="29484663" y="2612708"/>
                    </a:cubicBezTo>
                    <a:cubicBezTo>
                      <a:pt x="29507523" y="2587307"/>
                      <a:pt x="29513715" y="2564290"/>
                      <a:pt x="29553243" y="2536507"/>
                    </a:cubicBezTo>
                    <a:cubicBezTo>
                      <a:pt x="29644051" y="2507455"/>
                      <a:pt x="29713423" y="2506981"/>
                      <a:pt x="29797083" y="2513647"/>
                    </a:cubicBezTo>
                    <a:cubicBezTo>
                      <a:pt x="29926467" y="2534603"/>
                      <a:pt x="30015367" y="2565083"/>
                      <a:pt x="30142367" y="2595563"/>
                    </a:cubicBezTo>
                    <a:cubicBezTo>
                      <a:pt x="30183959" y="2590640"/>
                      <a:pt x="30194595" y="2566671"/>
                      <a:pt x="30231423" y="2559368"/>
                    </a:cubicBezTo>
                    <a:cubicBezTo>
                      <a:pt x="30285239" y="2562861"/>
                      <a:pt x="30410495" y="2573497"/>
                      <a:pt x="30411923" y="2629377"/>
                    </a:cubicBezTo>
                    <a:cubicBezTo>
                      <a:pt x="30388427" y="2660491"/>
                      <a:pt x="30291987" y="2645965"/>
                      <a:pt x="30277143" y="2658428"/>
                    </a:cubicBezTo>
                    <a:cubicBezTo>
                      <a:pt x="30262303" y="2670889"/>
                      <a:pt x="30307623" y="2688907"/>
                      <a:pt x="30322863" y="2704148"/>
                    </a:cubicBezTo>
                    <a:cubicBezTo>
                      <a:pt x="30381283" y="2723039"/>
                      <a:pt x="30444467" y="2710973"/>
                      <a:pt x="30498123" y="2696527"/>
                    </a:cubicBezTo>
                    <a:cubicBezTo>
                      <a:pt x="30566703" y="2673668"/>
                      <a:pt x="30625759" y="2636519"/>
                      <a:pt x="30703863" y="2627948"/>
                    </a:cubicBezTo>
                    <a:cubicBezTo>
                      <a:pt x="30763715" y="2631759"/>
                      <a:pt x="30790223" y="2673668"/>
                      <a:pt x="30833403" y="2696527"/>
                    </a:cubicBezTo>
                    <a:cubicBezTo>
                      <a:pt x="30876743" y="2713355"/>
                      <a:pt x="30920083" y="2694464"/>
                      <a:pt x="30970563" y="2704148"/>
                    </a:cubicBezTo>
                    <a:cubicBezTo>
                      <a:pt x="31012635" y="2747487"/>
                      <a:pt x="31009459" y="2817018"/>
                      <a:pt x="31046763" y="2841307"/>
                    </a:cubicBezTo>
                    <a:cubicBezTo>
                      <a:pt x="31068991" y="2820193"/>
                      <a:pt x="31086451" y="2787174"/>
                      <a:pt x="31084863" y="2742247"/>
                    </a:cubicBezTo>
                    <a:cubicBezTo>
                      <a:pt x="31068671" y="2691605"/>
                      <a:pt x="30997711" y="2648110"/>
                      <a:pt x="30993423" y="2597468"/>
                    </a:cubicBezTo>
                    <a:cubicBezTo>
                      <a:pt x="31012475" y="2552859"/>
                      <a:pt x="31091055" y="2532062"/>
                      <a:pt x="31112487" y="2506503"/>
                    </a:cubicBezTo>
                    <a:cubicBezTo>
                      <a:pt x="31071531" y="2477928"/>
                      <a:pt x="30840071" y="2544604"/>
                      <a:pt x="30818163" y="2513647"/>
                    </a:cubicBezTo>
                    <a:cubicBezTo>
                      <a:pt x="30838007" y="2471740"/>
                      <a:pt x="30917383" y="2460784"/>
                      <a:pt x="30970563" y="2445067"/>
                    </a:cubicBezTo>
                    <a:cubicBezTo>
                      <a:pt x="31036127" y="2433319"/>
                      <a:pt x="31087403" y="2438242"/>
                      <a:pt x="31145823" y="2452687"/>
                    </a:cubicBezTo>
                    <a:cubicBezTo>
                      <a:pt x="31293143" y="2490787"/>
                      <a:pt x="31452371" y="2540796"/>
                      <a:pt x="31587783" y="2566988"/>
                    </a:cubicBezTo>
                    <a:cubicBezTo>
                      <a:pt x="31654935" y="2567782"/>
                      <a:pt x="31660175" y="2528093"/>
                      <a:pt x="31705895" y="2502695"/>
                    </a:cubicBezTo>
                    <a:cubicBezTo>
                      <a:pt x="31740659" y="2483961"/>
                      <a:pt x="31777807" y="2500949"/>
                      <a:pt x="31800667" y="2486978"/>
                    </a:cubicBezTo>
                    <a:cubicBezTo>
                      <a:pt x="31801939" y="2458404"/>
                      <a:pt x="31746059" y="2460784"/>
                      <a:pt x="31740183" y="2429827"/>
                    </a:cubicBezTo>
                    <a:cubicBezTo>
                      <a:pt x="31748755" y="2403317"/>
                      <a:pt x="31783523" y="2405381"/>
                      <a:pt x="31808763" y="2414587"/>
                    </a:cubicBezTo>
                    <a:cubicBezTo>
                      <a:pt x="31875915" y="2434907"/>
                      <a:pt x="31976403" y="2557623"/>
                      <a:pt x="32060223" y="2589848"/>
                    </a:cubicBezTo>
                    <a:cubicBezTo>
                      <a:pt x="32073719" y="2585561"/>
                      <a:pt x="32087211" y="2593181"/>
                      <a:pt x="32100703" y="2576989"/>
                    </a:cubicBezTo>
                    <a:cubicBezTo>
                      <a:pt x="32068795" y="2516347"/>
                      <a:pt x="32017839" y="2489042"/>
                      <a:pt x="31976403" y="2445067"/>
                    </a:cubicBezTo>
                    <a:cubicBezTo>
                      <a:pt x="31964975" y="2403317"/>
                      <a:pt x="31982119" y="2394903"/>
                      <a:pt x="31996883" y="2372201"/>
                    </a:cubicBezTo>
                    <a:cubicBezTo>
                      <a:pt x="32020539" y="2348231"/>
                      <a:pt x="32058479" y="2343309"/>
                      <a:pt x="32067843" y="2300288"/>
                    </a:cubicBezTo>
                    <a:cubicBezTo>
                      <a:pt x="32066415" y="2234406"/>
                      <a:pt x="32036411" y="2232818"/>
                      <a:pt x="31999263" y="2224088"/>
                    </a:cubicBezTo>
                    <a:cubicBezTo>
                      <a:pt x="31973863" y="2224088"/>
                      <a:pt x="31943703" y="2231233"/>
                      <a:pt x="31923063" y="2224088"/>
                    </a:cubicBezTo>
                    <a:cubicBezTo>
                      <a:pt x="31919415" y="2208372"/>
                      <a:pt x="31968151" y="2178368"/>
                      <a:pt x="31976403" y="2155507"/>
                    </a:cubicBezTo>
                    <a:cubicBezTo>
                      <a:pt x="31930843" y="2133759"/>
                      <a:pt x="31813843" y="2145348"/>
                      <a:pt x="31732563" y="2140267"/>
                    </a:cubicBezTo>
                    <a:lnTo>
                      <a:pt x="31618263" y="2132647"/>
                    </a:lnTo>
                    <a:cubicBezTo>
                      <a:pt x="31549367" y="2096293"/>
                      <a:pt x="31520951" y="2033747"/>
                      <a:pt x="31511583" y="1987867"/>
                    </a:cubicBezTo>
                    <a:cubicBezTo>
                      <a:pt x="31499839" y="1957389"/>
                      <a:pt x="31504759" y="1931669"/>
                      <a:pt x="31519203" y="1896427"/>
                    </a:cubicBezTo>
                    <a:cubicBezTo>
                      <a:pt x="31562067" y="1862138"/>
                      <a:pt x="31585879" y="1849278"/>
                      <a:pt x="31633503" y="1850708"/>
                    </a:cubicBezTo>
                    <a:close/>
                    <a:moveTo>
                      <a:pt x="30446083" y="1808154"/>
                    </a:moveTo>
                    <a:cubicBezTo>
                      <a:pt x="30470687" y="1808237"/>
                      <a:pt x="30495735" y="1820779"/>
                      <a:pt x="30513363" y="1835468"/>
                    </a:cubicBezTo>
                    <a:cubicBezTo>
                      <a:pt x="30521643" y="1842367"/>
                      <a:pt x="30527719" y="1851711"/>
                      <a:pt x="30536223" y="1858328"/>
                    </a:cubicBezTo>
                    <a:lnTo>
                      <a:pt x="30604803" y="1904047"/>
                    </a:lnTo>
                    <a:lnTo>
                      <a:pt x="30650523" y="1934529"/>
                    </a:lnTo>
                    <a:lnTo>
                      <a:pt x="30673383" y="1949767"/>
                    </a:lnTo>
                    <a:cubicBezTo>
                      <a:pt x="30678463" y="1957389"/>
                      <a:pt x="30681731" y="1966597"/>
                      <a:pt x="30688623" y="1972629"/>
                    </a:cubicBezTo>
                    <a:cubicBezTo>
                      <a:pt x="30702407" y="1984688"/>
                      <a:pt x="30719103" y="1992948"/>
                      <a:pt x="30734343" y="2003107"/>
                    </a:cubicBezTo>
                    <a:lnTo>
                      <a:pt x="30780063" y="2033590"/>
                    </a:lnTo>
                    <a:lnTo>
                      <a:pt x="30825783" y="2064067"/>
                    </a:lnTo>
                    <a:lnTo>
                      <a:pt x="30848643" y="2079308"/>
                    </a:lnTo>
                    <a:cubicBezTo>
                      <a:pt x="30853723" y="2086927"/>
                      <a:pt x="30856991" y="2096137"/>
                      <a:pt x="30863883" y="2102167"/>
                    </a:cubicBezTo>
                    <a:cubicBezTo>
                      <a:pt x="30907287" y="2140146"/>
                      <a:pt x="30908399" y="2132476"/>
                      <a:pt x="30962943" y="2140267"/>
                    </a:cubicBezTo>
                    <a:cubicBezTo>
                      <a:pt x="31046283" y="2168047"/>
                      <a:pt x="30958067" y="2140984"/>
                      <a:pt x="31168683" y="2155507"/>
                    </a:cubicBezTo>
                    <a:cubicBezTo>
                      <a:pt x="31229079" y="2159672"/>
                      <a:pt x="31227343" y="2161786"/>
                      <a:pt x="31212719" y="2162800"/>
                    </a:cubicBezTo>
                    <a:lnTo>
                      <a:pt x="31200991" y="2163268"/>
                    </a:lnTo>
                    <a:lnTo>
                      <a:pt x="31179407" y="2163500"/>
                    </a:lnTo>
                    <a:cubicBezTo>
                      <a:pt x="31173519" y="2163652"/>
                      <a:pt x="31183787" y="2163742"/>
                      <a:pt x="31195619" y="2163483"/>
                    </a:cubicBezTo>
                    <a:lnTo>
                      <a:pt x="31200991" y="2163268"/>
                    </a:lnTo>
                    <a:lnTo>
                      <a:pt x="31202179" y="2163255"/>
                    </a:lnTo>
                    <a:cubicBezTo>
                      <a:pt x="31215023" y="2163183"/>
                      <a:pt x="31233731" y="2163128"/>
                      <a:pt x="31260123" y="2163128"/>
                    </a:cubicBezTo>
                    <a:lnTo>
                      <a:pt x="31290603" y="2163128"/>
                    </a:lnTo>
                    <a:cubicBezTo>
                      <a:pt x="31288767" y="2168022"/>
                      <a:pt x="31269555" y="2233309"/>
                      <a:pt x="31252503" y="2246947"/>
                    </a:cubicBezTo>
                    <a:cubicBezTo>
                      <a:pt x="31246231" y="2251965"/>
                      <a:pt x="31236827" y="2250976"/>
                      <a:pt x="31229643" y="2254568"/>
                    </a:cubicBezTo>
                    <a:cubicBezTo>
                      <a:pt x="31221455" y="2258663"/>
                      <a:pt x="31214403" y="2264727"/>
                      <a:pt x="31206783" y="2269808"/>
                    </a:cubicBezTo>
                    <a:cubicBezTo>
                      <a:pt x="31201703" y="2277427"/>
                      <a:pt x="31189747" y="2283687"/>
                      <a:pt x="31191543" y="2292667"/>
                    </a:cubicBezTo>
                    <a:cubicBezTo>
                      <a:pt x="31193339" y="2301647"/>
                      <a:pt x="31205831" y="2304691"/>
                      <a:pt x="31214403" y="2307908"/>
                    </a:cubicBezTo>
                    <a:cubicBezTo>
                      <a:pt x="31226531" y="2312456"/>
                      <a:pt x="31239939" y="2312387"/>
                      <a:pt x="31252503" y="2315527"/>
                    </a:cubicBezTo>
                    <a:cubicBezTo>
                      <a:pt x="31260295" y="2317475"/>
                      <a:pt x="31267743" y="2320607"/>
                      <a:pt x="31275363" y="2323148"/>
                    </a:cubicBezTo>
                    <a:cubicBezTo>
                      <a:pt x="31280443" y="2330768"/>
                      <a:pt x="31289099" y="2336975"/>
                      <a:pt x="31290603" y="2346007"/>
                    </a:cubicBezTo>
                    <a:cubicBezTo>
                      <a:pt x="31294759" y="2370946"/>
                      <a:pt x="31276287" y="2371870"/>
                      <a:pt x="31260123" y="2376489"/>
                    </a:cubicBezTo>
                    <a:cubicBezTo>
                      <a:pt x="31215503" y="2389239"/>
                      <a:pt x="31214171" y="2385654"/>
                      <a:pt x="31153443" y="2391729"/>
                    </a:cubicBezTo>
                    <a:cubicBezTo>
                      <a:pt x="31116387" y="2404079"/>
                      <a:pt x="31106731" y="2410762"/>
                      <a:pt x="31054383" y="2391729"/>
                    </a:cubicBezTo>
                    <a:cubicBezTo>
                      <a:pt x="31046835" y="2388982"/>
                      <a:pt x="31053035" y="2373885"/>
                      <a:pt x="31046763" y="2368867"/>
                    </a:cubicBezTo>
                    <a:cubicBezTo>
                      <a:pt x="31038587" y="2362326"/>
                      <a:pt x="31026315" y="2364257"/>
                      <a:pt x="31016283" y="2361247"/>
                    </a:cubicBezTo>
                    <a:cubicBezTo>
                      <a:pt x="31000899" y="2356631"/>
                      <a:pt x="30985803" y="2351089"/>
                      <a:pt x="30970563" y="2346007"/>
                    </a:cubicBezTo>
                    <a:lnTo>
                      <a:pt x="30947703" y="2338389"/>
                    </a:lnTo>
                    <a:cubicBezTo>
                      <a:pt x="30932463" y="2343467"/>
                      <a:pt x="30913343" y="2342269"/>
                      <a:pt x="30901983" y="2353628"/>
                    </a:cubicBezTo>
                    <a:cubicBezTo>
                      <a:pt x="30849787" y="2405824"/>
                      <a:pt x="30874199" y="2387392"/>
                      <a:pt x="30833403" y="2414587"/>
                    </a:cubicBezTo>
                    <a:cubicBezTo>
                      <a:pt x="30789727" y="2480102"/>
                      <a:pt x="30847883" y="2403004"/>
                      <a:pt x="30795303" y="2445067"/>
                    </a:cubicBezTo>
                    <a:cubicBezTo>
                      <a:pt x="30788155" y="2450788"/>
                      <a:pt x="30787831" y="2463074"/>
                      <a:pt x="30780063" y="2467928"/>
                    </a:cubicBezTo>
                    <a:cubicBezTo>
                      <a:pt x="30766443" y="2476442"/>
                      <a:pt x="30749583" y="2478087"/>
                      <a:pt x="30734343" y="2483167"/>
                    </a:cubicBezTo>
                    <a:lnTo>
                      <a:pt x="30711483" y="2490787"/>
                    </a:lnTo>
                    <a:cubicBezTo>
                      <a:pt x="30703863" y="2493327"/>
                      <a:pt x="30696627" y="2497740"/>
                      <a:pt x="30688623" y="2498407"/>
                    </a:cubicBezTo>
                    <a:cubicBezTo>
                      <a:pt x="30581787" y="2507311"/>
                      <a:pt x="30627355" y="2500999"/>
                      <a:pt x="30551463" y="2513647"/>
                    </a:cubicBezTo>
                    <a:cubicBezTo>
                      <a:pt x="30462563" y="2508567"/>
                      <a:pt x="30369239" y="2526566"/>
                      <a:pt x="30284763" y="2498407"/>
                    </a:cubicBezTo>
                    <a:cubicBezTo>
                      <a:pt x="30188439" y="2466298"/>
                      <a:pt x="30342447" y="2519863"/>
                      <a:pt x="30239043" y="2475547"/>
                    </a:cubicBezTo>
                    <a:cubicBezTo>
                      <a:pt x="30229419" y="2471423"/>
                      <a:pt x="30208563" y="2467928"/>
                      <a:pt x="30208563" y="2467928"/>
                    </a:cubicBezTo>
                    <a:lnTo>
                      <a:pt x="30132363" y="2475547"/>
                    </a:lnTo>
                    <a:lnTo>
                      <a:pt x="30071403" y="2452687"/>
                    </a:lnTo>
                    <a:cubicBezTo>
                      <a:pt x="30056275" y="2447285"/>
                      <a:pt x="30025683" y="2437447"/>
                      <a:pt x="30025683" y="2437447"/>
                    </a:cubicBezTo>
                    <a:cubicBezTo>
                      <a:pt x="30013915" y="2419790"/>
                      <a:pt x="29993583" y="2400969"/>
                      <a:pt x="30018063" y="2376489"/>
                    </a:cubicBezTo>
                    <a:cubicBezTo>
                      <a:pt x="30029423" y="2365128"/>
                      <a:pt x="30048543" y="2366327"/>
                      <a:pt x="30063783" y="2361247"/>
                    </a:cubicBezTo>
                    <a:lnTo>
                      <a:pt x="30109503" y="2346007"/>
                    </a:lnTo>
                    <a:cubicBezTo>
                      <a:pt x="30117123" y="2343467"/>
                      <a:pt x="30124487" y="2339962"/>
                      <a:pt x="30132363" y="2338389"/>
                    </a:cubicBezTo>
                    <a:cubicBezTo>
                      <a:pt x="30186215" y="2327618"/>
                      <a:pt x="30158179" y="2334864"/>
                      <a:pt x="30216183" y="2315527"/>
                    </a:cubicBezTo>
                    <a:lnTo>
                      <a:pt x="30284763" y="2292667"/>
                    </a:lnTo>
                    <a:lnTo>
                      <a:pt x="30307623" y="2285047"/>
                    </a:lnTo>
                    <a:cubicBezTo>
                      <a:pt x="30314903" y="2263206"/>
                      <a:pt x="30323971" y="2248608"/>
                      <a:pt x="30307623" y="2224088"/>
                    </a:cubicBezTo>
                    <a:cubicBezTo>
                      <a:pt x="30303171" y="2217406"/>
                      <a:pt x="30292383" y="2219007"/>
                      <a:pt x="30284763" y="2216467"/>
                    </a:cubicBezTo>
                    <a:cubicBezTo>
                      <a:pt x="30246663" y="2219007"/>
                      <a:pt x="30208267" y="2218688"/>
                      <a:pt x="30170463" y="2224088"/>
                    </a:cubicBezTo>
                    <a:cubicBezTo>
                      <a:pt x="30154563" y="2226360"/>
                      <a:pt x="30140331" y="2235432"/>
                      <a:pt x="30124743" y="2239328"/>
                    </a:cubicBezTo>
                    <a:cubicBezTo>
                      <a:pt x="30114583" y="2241867"/>
                      <a:pt x="30104595" y="2245225"/>
                      <a:pt x="30094263" y="2246947"/>
                    </a:cubicBezTo>
                    <a:cubicBezTo>
                      <a:pt x="30074063" y="2250314"/>
                      <a:pt x="30053503" y="2251201"/>
                      <a:pt x="30033303" y="2254568"/>
                    </a:cubicBezTo>
                    <a:cubicBezTo>
                      <a:pt x="29990543" y="2261695"/>
                      <a:pt x="30016203" y="2260749"/>
                      <a:pt x="29979963" y="2269808"/>
                    </a:cubicBezTo>
                    <a:cubicBezTo>
                      <a:pt x="29964991" y="2273551"/>
                      <a:pt x="29908979" y="2283537"/>
                      <a:pt x="29896143" y="2285047"/>
                    </a:cubicBezTo>
                    <a:cubicBezTo>
                      <a:pt x="29868283" y="2288326"/>
                      <a:pt x="29840263" y="2290128"/>
                      <a:pt x="29812323" y="2292667"/>
                    </a:cubicBezTo>
                    <a:cubicBezTo>
                      <a:pt x="29804703" y="2290128"/>
                      <a:pt x="29795143" y="2290727"/>
                      <a:pt x="29789463" y="2285047"/>
                    </a:cubicBezTo>
                    <a:cubicBezTo>
                      <a:pt x="29779179" y="2274762"/>
                      <a:pt x="29779055" y="2240632"/>
                      <a:pt x="29789463" y="2231707"/>
                    </a:cubicBezTo>
                    <a:cubicBezTo>
                      <a:pt x="29801663" y="2221252"/>
                      <a:pt x="29821819" y="2225378"/>
                      <a:pt x="29835183" y="2216467"/>
                    </a:cubicBezTo>
                    <a:cubicBezTo>
                      <a:pt x="29864727" y="2196774"/>
                      <a:pt x="29849355" y="2204123"/>
                      <a:pt x="29880903" y="2193608"/>
                    </a:cubicBezTo>
                    <a:cubicBezTo>
                      <a:pt x="29885983" y="2185990"/>
                      <a:pt x="29897939" y="2179727"/>
                      <a:pt x="29896143" y="2170747"/>
                    </a:cubicBezTo>
                    <a:cubicBezTo>
                      <a:pt x="29894347" y="2161768"/>
                      <a:pt x="29882419" y="2156159"/>
                      <a:pt x="29873283" y="2155507"/>
                    </a:cubicBezTo>
                    <a:cubicBezTo>
                      <a:pt x="29845299" y="2153509"/>
                      <a:pt x="29817403" y="2160589"/>
                      <a:pt x="29789463" y="2163128"/>
                    </a:cubicBezTo>
                    <a:cubicBezTo>
                      <a:pt x="29731459" y="2182463"/>
                      <a:pt x="29759495" y="2175217"/>
                      <a:pt x="29705643" y="2185990"/>
                    </a:cubicBezTo>
                    <a:cubicBezTo>
                      <a:pt x="29606611" y="2177734"/>
                      <a:pt x="29616743" y="2179637"/>
                      <a:pt x="29614203" y="2155507"/>
                    </a:cubicBezTo>
                    <a:cubicBezTo>
                      <a:pt x="29611663" y="2131377"/>
                      <a:pt x="29665003" y="2079308"/>
                      <a:pt x="29690403" y="2041207"/>
                    </a:cubicBezTo>
                    <a:cubicBezTo>
                      <a:pt x="29705643" y="2023428"/>
                      <a:pt x="29722695" y="2007054"/>
                      <a:pt x="29736123" y="1987867"/>
                    </a:cubicBezTo>
                    <a:cubicBezTo>
                      <a:pt x="29740731" y="1981287"/>
                      <a:pt x="29739843" y="1972029"/>
                      <a:pt x="29743743" y="1965007"/>
                    </a:cubicBezTo>
                    <a:cubicBezTo>
                      <a:pt x="29771535" y="1914986"/>
                      <a:pt x="29759983" y="1924036"/>
                      <a:pt x="29797083" y="1911669"/>
                    </a:cubicBezTo>
                    <a:cubicBezTo>
                      <a:pt x="29812323" y="1914208"/>
                      <a:pt x="29829391" y="1911624"/>
                      <a:pt x="29842803" y="1919288"/>
                    </a:cubicBezTo>
                    <a:cubicBezTo>
                      <a:pt x="29849779" y="1923272"/>
                      <a:pt x="29845971" y="1935466"/>
                      <a:pt x="29850423" y="1942147"/>
                    </a:cubicBezTo>
                    <a:cubicBezTo>
                      <a:pt x="29856403" y="1951113"/>
                      <a:pt x="29866387" y="1956729"/>
                      <a:pt x="29873283" y="1965007"/>
                    </a:cubicBezTo>
                    <a:cubicBezTo>
                      <a:pt x="29899799" y="1996824"/>
                      <a:pt x="29873855" y="1982978"/>
                      <a:pt x="29911383" y="1995489"/>
                    </a:cubicBezTo>
                    <a:cubicBezTo>
                      <a:pt x="29936783" y="1992948"/>
                      <a:pt x="29962355" y="1991749"/>
                      <a:pt x="29987583" y="1987867"/>
                    </a:cubicBezTo>
                    <a:cubicBezTo>
                      <a:pt x="29995523" y="1986647"/>
                      <a:pt x="30004763" y="1985928"/>
                      <a:pt x="30010443" y="1980247"/>
                    </a:cubicBezTo>
                    <a:cubicBezTo>
                      <a:pt x="30016123" y="1974567"/>
                      <a:pt x="30013047" y="1963659"/>
                      <a:pt x="30018063" y="1957389"/>
                    </a:cubicBezTo>
                    <a:cubicBezTo>
                      <a:pt x="30028807" y="1943958"/>
                      <a:pt x="30048727" y="1939547"/>
                      <a:pt x="30063783" y="1934529"/>
                    </a:cubicBezTo>
                    <a:cubicBezTo>
                      <a:pt x="30071403" y="1939608"/>
                      <a:pt x="30080923" y="1942616"/>
                      <a:pt x="30086643" y="1949767"/>
                    </a:cubicBezTo>
                    <a:cubicBezTo>
                      <a:pt x="30128707" y="2002347"/>
                      <a:pt x="30051611" y="1944191"/>
                      <a:pt x="30117123" y="1987867"/>
                    </a:cubicBezTo>
                    <a:cubicBezTo>
                      <a:pt x="30119663" y="1995489"/>
                      <a:pt x="30121151" y="2003543"/>
                      <a:pt x="30124743" y="2010727"/>
                    </a:cubicBezTo>
                    <a:cubicBezTo>
                      <a:pt x="30154451" y="2070138"/>
                      <a:pt x="30175843" y="2031478"/>
                      <a:pt x="30269523" y="2025968"/>
                    </a:cubicBezTo>
                    <a:cubicBezTo>
                      <a:pt x="30272063" y="2018347"/>
                      <a:pt x="30277143" y="2011142"/>
                      <a:pt x="30277143" y="2003107"/>
                    </a:cubicBezTo>
                    <a:cubicBezTo>
                      <a:pt x="30277143" y="1978570"/>
                      <a:pt x="30264219" y="1976709"/>
                      <a:pt x="30246663" y="1965007"/>
                    </a:cubicBezTo>
                    <a:cubicBezTo>
                      <a:pt x="30249203" y="1952307"/>
                      <a:pt x="30242111" y="1931333"/>
                      <a:pt x="30254283" y="1926907"/>
                    </a:cubicBezTo>
                    <a:cubicBezTo>
                      <a:pt x="30282471" y="1916658"/>
                      <a:pt x="30323891" y="1932331"/>
                      <a:pt x="30353343" y="1942147"/>
                    </a:cubicBezTo>
                    <a:cubicBezTo>
                      <a:pt x="30373067" y="1961872"/>
                      <a:pt x="30394583" y="1986374"/>
                      <a:pt x="30421923" y="1995489"/>
                    </a:cubicBezTo>
                    <a:cubicBezTo>
                      <a:pt x="30437163" y="2000568"/>
                      <a:pt x="30454279" y="2001816"/>
                      <a:pt x="30467643" y="2010727"/>
                    </a:cubicBezTo>
                    <a:cubicBezTo>
                      <a:pt x="30497187" y="2030423"/>
                      <a:pt x="30481815" y="2023071"/>
                      <a:pt x="30513363" y="2033590"/>
                    </a:cubicBezTo>
                    <a:cubicBezTo>
                      <a:pt x="30515903" y="2025968"/>
                      <a:pt x="30522303" y="2018650"/>
                      <a:pt x="30520983" y="2010727"/>
                    </a:cubicBezTo>
                    <a:cubicBezTo>
                      <a:pt x="30519479" y="2001694"/>
                      <a:pt x="30512219" y="1994344"/>
                      <a:pt x="30505743" y="1987867"/>
                    </a:cubicBezTo>
                    <a:cubicBezTo>
                      <a:pt x="30490971" y="1973095"/>
                      <a:pt x="30478619" y="1971205"/>
                      <a:pt x="30460023" y="1965007"/>
                    </a:cubicBezTo>
                    <a:cubicBezTo>
                      <a:pt x="30454943" y="1949767"/>
                      <a:pt x="30453695" y="1932653"/>
                      <a:pt x="30444783" y="1919288"/>
                    </a:cubicBezTo>
                    <a:cubicBezTo>
                      <a:pt x="30439703" y="1911669"/>
                      <a:pt x="30433263" y="1904796"/>
                      <a:pt x="30429543" y="1896427"/>
                    </a:cubicBezTo>
                    <a:cubicBezTo>
                      <a:pt x="30423019" y="1881747"/>
                      <a:pt x="30414303" y="1850708"/>
                      <a:pt x="30414303" y="1850708"/>
                    </a:cubicBezTo>
                    <a:cubicBezTo>
                      <a:pt x="30416843" y="1838007"/>
                      <a:pt x="30409899" y="1817417"/>
                      <a:pt x="30421923" y="1812608"/>
                    </a:cubicBezTo>
                    <a:cubicBezTo>
                      <a:pt x="30429735" y="1809485"/>
                      <a:pt x="30437883" y="1808128"/>
                      <a:pt x="30446083" y="1808154"/>
                    </a:cubicBezTo>
                    <a:close/>
                    <a:moveTo>
                      <a:pt x="29507523" y="1804989"/>
                    </a:moveTo>
                    <a:cubicBezTo>
                      <a:pt x="29535463" y="1807527"/>
                      <a:pt x="29563571" y="1808639"/>
                      <a:pt x="29591343" y="1812608"/>
                    </a:cubicBezTo>
                    <a:cubicBezTo>
                      <a:pt x="29599295" y="1813744"/>
                      <a:pt x="29606283" y="1818908"/>
                      <a:pt x="29614203" y="1820228"/>
                    </a:cubicBezTo>
                    <a:cubicBezTo>
                      <a:pt x="29636891" y="1824008"/>
                      <a:pt x="29659923" y="1825307"/>
                      <a:pt x="29682783" y="1827847"/>
                    </a:cubicBezTo>
                    <a:cubicBezTo>
                      <a:pt x="29687863" y="1835468"/>
                      <a:pt x="29696731" y="1841641"/>
                      <a:pt x="29698023" y="1850708"/>
                    </a:cubicBezTo>
                    <a:cubicBezTo>
                      <a:pt x="29700211" y="1866009"/>
                      <a:pt x="29685695" y="1893515"/>
                      <a:pt x="29675163" y="1904047"/>
                    </a:cubicBezTo>
                    <a:cubicBezTo>
                      <a:pt x="29668687" y="1910524"/>
                      <a:pt x="29659923" y="1914208"/>
                      <a:pt x="29652303" y="1919288"/>
                    </a:cubicBezTo>
                    <a:cubicBezTo>
                      <a:pt x="29616743" y="1972629"/>
                      <a:pt x="29637063" y="1954847"/>
                      <a:pt x="29598963" y="1980247"/>
                    </a:cubicBezTo>
                    <a:cubicBezTo>
                      <a:pt x="29588803" y="1995489"/>
                      <a:pt x="29574275" y="2008591"/>
                      <a:pt x="29568483" y="2025968"/>
                    </a:cubicBezTo>
                    <a:cubicBezTo>
                      <a:pt x="29565943" y="2033590"/>
                      <a:pt x="29563071" y="2041105"/>
                      <a:pt x="29560863" y="2048827"/>
                    </a:cubicBezTo>
                    <a:cubicBezTo>
                      <a:pt x="29541727" y="2115804"/>
                      <a:pt x="29563895" y="2047357"/>
                      <a:pt x="29545623" y="2102167"/>
                    </a:cubicBezTo>
                    <a:cubicBezTo>
                      <a:pt x="29543083" y="2130107"/>
                      <a:pt x="29543883" y="2158556"/>
                      <a:pt x="29538003" y="2185990"/>
                    </a:cubicBezTo>
                    <a:cubicBezTo>
                      <a:pt x="29536087" y="2194943"/>
                      <a:pt x="29526483" y="2200478"/>
                      <a:pt x="29522763" y="2208848"/>
                    </a:cubicBezTo>
                    <a:cubicBezTo>
                      <a:pt x="29516239" y="2223527"/>
                      <a:pt x="29512603" y="2239328"/>
                      <a:pt x="29507523" y="2254568"/>
                    </a:cubicBezTo>
                    <a:cubicBezTo>
                      <a:pt x="29504983" y="2262188"/>
                      <a:pt x="29507779" y="2275852"/>
                      <a:pt x="29499903" y="2277427"/>
                    </a:cubicBezTo>
                    <a:cubicBezTo>
                      <a:pt x="29441723" y="2289063"/>
                      <a:pt x="29474655" y="2283442"/>
                      <a:pt x="29400843" y="2292667"/>
                    </a:cubicBezTo>
                    <a:cubicBezTo>
                      <a:pt x="29393223" y="2295210"/>
                      <a:pt x="29386015" y="2300288"/>
                      <a:pt x="29377983" y="2300288"/>
                    </a:cubicBezTo>
                    <a:cubicBezTo>
                      <a:pt x="29174347" y="2300288"/>
                      <a:pt x="29290575" y="2302619"/>
                      <a:pt x="29202723" y="2285047"/>
                    </a:cubicBezTo>
                    <a:cubicBezTo>
                      <a:pt x="29135671" y="2271636"/>
                      <a:pt x="29178635" y="2284638"/>
                      <a:pt x="29134143" y="2269808"/>
                    </a:cubicBezTo>
                    <a:cubicBezTo>
                      <a:pt x="29126523" y="2262188"/>
                      <a:pt x="29120251" y="2252926"/>
                      <a:pt x="29111283" y="2246947"/>
                    </a:cubicBezTo>
                    <a:cubicBezTo>
                      <a:pt x="29104603" y="2242493"/>
                      <a:pt x="29093095" y="2245863"/>
                      <a:pt x="29088423" y="2239328"/>
                    </a:cubicBezTo>
                    <a:cubicBezTo>
                      <a:pt x="29079087" y="2226255"/>
                      <a:pt x="29073183" y="2193608"/>
                      <a:pt x="29073183" y="2193608"/>
                    </a:cubicBezTo>
                    <a:cubicBezTo>
                      <a:pt x="29075723" y="2185990"/>
                      <a:pt x="29077211" y="2177932"/>
                      <a:pt x="29080803" y="2170747"/>
                    </a:cubicBezTo>
                    <a:cubicBezTo>
                      <a:pt x="29084899" y="2162556"/>
                      <a:pt x="29096043" y="2157048"/>
                      <a:pt x="29096043" y="2147889"/>
                    </a:cubicBezTo>
                    <a:cubicBezTo>
                      <a:pt x="29096043" y="2138730"/>
                      <a:pt x="29082099" y="2134093"/>
                      <a:pt x="29080803" y="2125027"/>
                    </a:cubicBezTo>
                    <a:cubicBezTo>
                      <a:pt x="29076855" y="2097368"/>
                      <a:pt x="29080803" y="2036129"/>
                      <a:pt x="29080803" y="2018347"/>
                    </a:cubicBezTo>
                    <a:cubicBezTo>
                      <a:pt x="29065563" y="2000568"/>
                      <a:pt x="29052587" y="1980565"/>
                      <a:pt x="29035083" y="1965007"/>
                    </a:cubicBezTo>
                    <a:cubicBezTo>
                      <a:pt x="29029083" y="1959671"/>
                      <a:pt x="29014171" y="1965179"/>
                      <a:pt x="29012223" y="1957389"/>
                    </a:cubicBezTo>
                    <a:cubicBezTo>
                      <a:pt x="29007867" y="1939963"/>
                      <a:pt x="29016323" y="1921660"/>
                      <a:pt x="29019843" y="1904047"/>
                    </a:cubicBezTo>
                    <a:cubicBezTo>
                      <a:pt x="29021419" y="1896171"/>
                      <a:pt x="29022447" y="1887459"/>
                      <a:pt x="29027463" y="1881188"/>
                    </a:cubicBezTo>
                    <a:cubicBezTo>
                      <a:pt x="29033187" y="1874037"/>
                      <a:pt x="29042703" y="1871027"/>
                      <a:pt x="29050323" y="1865947"/>
                    </a:cubicBezTo>
                    <a:cubicBezTo>
                      <a:pt x="29052863" y="1858328"/>
                      <a:pt x="29051407" y="1847757"/>
                      <a:pt x="29057943" y="1843088"/>
                    </a:cubicBezTo>
                    <a:cubicBezTo>
                      <a:pt x="29071015" y="1833751"/>
                      <a:pt x="29087911" y="1830997"/>
                      <a:pt x="29103663" y="1827847"/>
                    </a:cubicBezTo>
                    <a:cubicBezTo>
                      <a:pt x="29149639" y="1818653"/>
                      <a:pt x="29129479" y="1824323"/>
                      <a:pt x="29164623" y="1812608"/>
                    </a:cubicBezTo>
                    <a:cubicBezTo>
                      <a:pt x="29230663" y="1815147"/>
                      <a:pt x="29296775" y="1816229"/>
                      <a:pt x="29362743" y="1820228"/>
                    </a:cubicBezTo>
                    <a:cubicBezTo>
                      <a:pt x="29380671" y="1821314"/>
                      <a:pt x="29398123" y="1827847"/>
                      <a:pt x="29416083" y="1827847"/>
                    </a:cubicBezTo>
                    <a:cubicBezTo>
                      <a:pt x="29431535" y="1827847"/>
                      <a:pt x="29446815" y="1823974"/>
                      <a:pt x="29461803" y="1820228"/>
                    </a:cubicBezTo>
                    <a:cubicBezTo>
                      <a:pt x="29477391" y="1816332"/>
                      <a:pt x="29507523" y="1804989"/>
                      <a:pt x="29507523" y="1804989"/>
                    </a:cubicBezTo>
                    <a:close/>
                    <a:moveTo>
                      <a:pt x="17841583" y="1690687"/>
                    </a:moveTo>
                    <a:lnTo>
                      <a:pt x="18047323" y="1774508"/>
                    </a:lnTo>
                    <a:lnTo>
                      <a:pt x="17963503" y="1820228"/>
                    </a:lnTo>
                    <a:lnTo>
                      <a:pt x="18085423" y="1873567"/>
                    </a:lnTo>
                    <a:lnTo>
                      <a:pt x="18359743" y="1881188"/>
                    </a:lnTo>
                    <a:lnTo>
                      <a:pt x="18519763" y="2025968"/>
                    </a:lnTo>
                    <a:lnTo>
                      <a:pt x="18527383" y="2193608"/>
                    </a:lnTo>
                    <a:lnTo>
                      <a:pt x="18298783" y="2239328"/>
                    </a:lnTo>
                    <a:lnTo>
                      <a:pt x="18184483" y="2262188"/>
                    </a:lnTo>
                    <a:lnTo>
                      <a:pt x="18100663" y="2338389"/>
                    </a:lnTo>
                    <a:lnTo>
                      <a:pt x="17955883" y="2338389"/>
                    </a:lnTo>
                    <a:lnTo>
                      <a:pt x="17742523" y="2498407"/>
                    </a:lnTo>
                    <a:lnTo>
                      <a:pt x="17536783" y="2589848"/>
                    </a:lnTo>
                    <a:lnTo>
                      <a:pt x="17559643" y="2620327"/>
                    </a:lnTo>
                    <a:lnTo>
                      <a:pt x="17780623" y="2589848"/>
                    </a:lnTo>
                    <a:lnTo>
                      <a:pt x="17917783" y="2452687"/>
                    </a:lnTo>
                    <a:lnTo>
                      <a:pt x="18093043" y="2460308"/>
                    </a:lnTo>
                    <a:lnTo>
                      <a:pt x="18184483" y="2414587"/>
                    </a:lnTo>
                    <a:lnTo>
                      <a:pt x="18214963" y="2346007"/>
                    </a:lnTo>
                    <a:lnTo>
                      <a:pt x="18405463" y="2391729"/>
                    </a:lnTo>
                    <a:lnTo>
                      <a:pt x="18458803" y="2285047"/>
                    </a:lnTo>
                    <a:lnTo>
                      <a:pt x="18527383" y="2429827"/>
                    </a:lnTo>
                    <a:lnTo>
                      <a:pt x="18656923" y="2368867"/>
                    </a:lnTo>
                    <a:lnTo>
                      <a:pt x="18763603" y="2437447"/>
                    </a:lnTo>
                    <a:lnTo>
                      <a:pt x="18954103" y="2429827"/>
                    </a:lnTo>
                    <a:lnTo>
                      <a:pt x="19114123" y="2498407"/>
                    </a:lnTo>
                    <a:lnTo>
                      <a:pt x="19274143" y="2536507"/>
                    </a:lnTo>
                    <a:lnTo>
                      <a:pt x="19457023" y="2399348"/>
                    </a:lnTo>
                    <a:lnTo>
                      <a:pt x="19617043" y="2452687"/>
                    </a:lnTo>
                    <a:lnTo>
                      <a:pt x="19807543" y="2513647"/>
                    </a:lnTo>
                    <a:lnTo>
                      <a:pt x="19853263" y="2574607"/>
                    </a:lnTo>
                    <a:lnTo>
                      <a:pt x="19865863" y="2669108"/>
                    </a:lnTo>
                    <a:lnTo>
                      <a:pt x="19868503" y="2666047"/>
                    </a:lnTo>
                    <a:lnTo>
                      <a:pt x="19883743" y="2887027"/>
                    </a:lnTo>
                    <a:lnTo>
                      <a:pt x="20112343" y="2887027"/>
                    </a:lnTo>
                    <a:lnTo>
                      <a:pt x="20150443" y="2772729"/>
                    </a:lnTo>
                    <a:lnTo>
                      <a:pt x="20249503" y="2864169"/>
                    </a:lnTo>
                    <a:lnTo>
                      <a:pt x="20523823" y="2864169"/>
                    </a:lnTo>
                    <a:lnTo>
                      <a:pt x="20676223" y="2902267"/>
                    </a:lnTo>
                    <a:lnTo>
                      <a:pt x="20630503" y="2787967"/>
                    </a:lnTo>
                    <a:lnTo>
                      <a:pt x="20836243" y="2894649"/>
                    </a:lnTo>
                    <a:lnTo>
                      <a:pt x="20836243" y="2757487"/>
                    </a:lnTo>
                    <a:lnTo>
                      <a:pt x="20767663" y="2666047"/>
                    </a:lnTo>
                    <a:lnTo>
                      <a:pt x="20965783" y="2658428"/>
                    </a:lnTo>
                    <a:lnTo>
                      <a:pt x="21240103" y="2688907"/>
                    </a:lnTo>
                    <a:lnTo>
                      <a:pt x="21255343" y="2711767"/>
                    </a:lnTo>
                    <a:lnTo>
                      <a:pt x="21255343" y="2795587"/>
                    </a:lnTo>
                    <a:lnTo>
                      <a:pt x="21331543" y="2780347"/>
                    </a:lnTo>
                    <a:lnTo>
                      <a:pt x="21438223" y="2711767"/>
                    </a:lnTo>
                    <a:lnTo>
                      <a:pt x="21621103" y="2711767"/>
                    </a:lnTo>
                    <a:lnTo>
                      <a:pt x="21735403" y="2803208"/>
                    </a:lnTo>
                    <a:lnTo>
                      <a:pt x="21910647" y="2955607"/>
                    </a:lnTo>
                    <a:lnTo>
                      <a:pt x="22268527" y="2917507"/>
                    </a:lnTo>
                    <a:lnTo>
                      <a:pt x="22481879" y="2917507"/>
                    </a:lnTo>
                    <a:lnTo>
                      <a:pt x="22573319" y="2993707"/>
                    </a:lnTo>
                    <a:lnTo>
                      <a:pt x="22580943" y="3138487"/>
                    </a:lnTo>
                    <a:lnTo>
                      <a:pt x="22695241" y="3168968"/>
                    </a:lnTo>
                    <a:lnTo>
                      <a:pt x="22733339" y="3229929"/>
                    </a:lnTo>
                    <a:lnTo>
                      <a:pt x="22855263" y="3138487"/>
                    </a:lnTo>
                    <a:lnTo>
                      <a:pt x="23281983" y="3146107"/>
                    </a:lnTo>
                    <a:lnTo>
                      <a:pt x="23327707" y="3115627"/>
                    </a:lnTo>
                    <a:lnTo>
                      <a:pt x="23571547" y="3252787"/>
                    </a:lnTo>
                    <a:lnTo>
                      <a:pt x="23571547" y="3115627"/>
                    </a:lnTo>
                    <a:lnTo>
                      <a:pt x="23586787" y="3024188"/>
                    </a:lnTo>
                    <a:lnTo>
                      <a:pt x="23708703" y="3085148"/>
                    </a:lnTo>
                    <a:lnTo>
                      <a:pt x="24036363" y="3054667"/>
                    </a:lnTo>
                    <a:lnTo>
                      <a:pt x="24234483" y="3146107"/>
                    </a:lnTo>
                    <a:lnTo>
                      <a:pt x="24356403" y="3130867"/>
                    </a:lnTo>
                    <a:lnTo>
                      <a:pt x="24569763" y="3275649"/>
                    </a:lnTo>
                    <a:lnTo>
                      <a:pt x="24821223" y="3275649"/>
                    </a:lnTo>
                    <a:lnTo>
                      <a:pt x="24996483" y="3435668"/>
                    </a:lnTo>
                    <a:lnTo>
                      <a:pt x="25293663" y="3458527"/>
                    </a:lnTo>
                    <a:lnTo>
                      <a:pt x="25446063" y="3527107"/>
                    </a:lnTo>
                    <a:lnTo>
                      <a:pt x="25606083" y="3519488"/>
                    </a:lnTo>
                    <a:lnTo>
                      <a:pt x="25461303" y="3656653"/>
                    </a:lnTo>
                    <a:lnTo>
                      <a:pt x="25369863" y="3664275"/>
                    </a:lnTo>
                    <a:lnTo>
                      <a:pt x="25324143" y="3740474"/>
                    </a:lnTo>
                    <a:lnTo>
                      <a:pt x="25347003" y="3778572"/>
                    </a:lnTo>
                    <a:lnTo>
                      <a:pt x="25347003" y="3892873"/>
                    </a:lnTo>
                    <a:lnTo>
                      <a:pt x="25080303" y="3847154"/>
                    </a:lnTo>
                    <a:lnTo>
                      <a:pt x="24973623" y="3786194"/>
                    </a:lnTo>
                    <a:lnTo>
                      <a:pt x="24927903" y="3694751"/>
                    </a:lnTo>
                    <a:lnTo>
                      <a:pt x="24745023" y="3694751"/>
                    </a:lnTo>
                    <a:lnTo>
                      <a:pt x="24722163" y="3572827"/>
                    </a:lnTo>
                    <a:lnTo>
                      <a:pt x="24577383" y="3679512"/>
                    </a:lnTo>
                    <a:lnTo>
                      <a:pt x="24585003" y="3763330"/>
                    </a:lnTo>
                    <a:lnTo>
                      <a:pt x="24524043" y="3847154"/>
                    </a:lnTo>
                    <a:lnTo>
                      <a:pt x="24242103" y="3847154"/>
                    </a:lnTo>
                    <a:lnTo>
                      <a:pt x="24371643" y="3915732"/>
                    </a:lnTo>
                    <a:lnTo>
                      <a:pt x="24493563" y="4022413"/>
                    </a:lnTo>
                    <a:lnTo>
                      <a:pt x="24623103" y="4167192"/>
                    </a:lnTo>
                    <a:lnTo>
                      <a:pt x="24287823" y="4243392"/>
                    </a:lnTo>
                    <a:lnTo>
                      <a:pt x="23914443" y="4479611"/>
                    </a:lnTo>
                    <a:lnTo>
                      <a:pt x="23754423" y="4624394"/>
                    </a:lnTo>
                    <a:lnTo>
                      <a:pt x="23609647" y="4510093"/>
                    </a:lnTo>
                    <a:lnTo>
                      <a:pt x="23358187" y="4662492"/>
                    </a:lnTo>
                    <a:lnTo>
                      <a:pt x="23312467" y="4555811"/>
                    </a:lnTo>
                    <a:lnTo>
                      <a:pt x="23205783" y="4677731"/>
                    </a:lnTo>
                    <a:lnTo>
                      <a:pt x="22946703" y="4921572"/>
                    </a:lnTo>
                    <a:lnTo>
                      <a:pt x="22939083" y="5043493"/>
                    </a:lnTo>
                    <a:lnTo>
                      <a:pt x="23053387" y="5051112"/>
                    </a:lnTo>
                    <a:lnTo>
                      <a:pt x="23045767" y="5195890"/>
                    </a:lnTo>
                    <a:lnTo>
                      <a:pt x="23099107" y="5279711"/>
                    </a:lnTo>
                    <a:lnTo>
                      <a:pt x="22969563" y="5279711"/>
                    </a:lnTo>
                    <a:lnTo>
                      <a:pt x="22939083" y="5508310"/>
                    </a:lnTo>
                    <a:lnTo>
                      <a:pt x="22885743" y="5561652"/>
                    </a:lnTo>
                    <a:lnTo>
                      <a:pt x="22756203" y="5561652"/>
                    </a:lnTo>
                    <a:lnTo>
                      <a:pt x="22763823" y="5675952"/>
                    </a:lnTo>
                    <a:lnTo>
                      <a:pt x="22771443" y="5752153"/>
                    </a:lnTo>
                    <a:lnTo>
                      <a:pt x="22657143" y="5797871"/>
                    </a:lnTo>
                    <a:lnTo>
                      <a:pt x="22497121" y="6026472"/>
                    </a:lnTo>
                    <a:lnTo>
                      <a:pt x="22436167" y="6049334"/>
                    </a:lnTo>
                    <a:lnTo>
                      <a:pt x="22367587" y="5881691"/>
                    </a:lnTo>
                    <a:lnTo>
                      <a:pt x="22329483" y="5150173"/>
                    </a:lnTo>
                    <a:lnTo>
                      <a:pt x="22542839" y="4974913"/>
                    </a:lnTo>
                    <a:lnTo>
                      <a:pt x="22817163" y="4723451"/>
                    </a:lnTo>
                    <a:lnTo>
                      <a:pt x="22977183" y="4571051"/>
                    </a:lnTo>
                    <a:lnTo>
                      <a:pt x="23083863" y="4548192"/>
                    </a:lnTo>
                    <a:lnTo>
                      <a:pt x="23121967" y="4487232"/>
                    </a:lnTo>
                    <a:lnTo>
                      <a:pt x="23121967" y="4327212"/>
                    </a:lnTo>
                    <a:lnTo>
                      <a:pt x="23137207" y="4190051"/>
                    </a:lnTo>
                    <a:lnTo>
                      <a:pt x="23045767" y="4220533"/>
                    </a:lnTo>
                    <a:lnTo>
                      <a:pt x="22984803" y="4304352"/>
                    </a:lnTo>
                    <a:lnTo>
                      <a:pt x="22977183" y="4411033"/>
                    </a:lnTo>
                    <a:lnTo>
                      <a:pt x="22847643" y="4456751"/>
                    </a:lnTo>
                    <a:lnTo>
                      <a:pt x="22733339" y="4540571"/>
                    </a:lnTo>
                    <a:lnTo>
                      <a:pt x="22687619" y="4479611"/>
                    </a:lnTo>
                    <a:lnTo>
                      <a:pt x="22718101" y="4380552"/>
                    </a:lnTo>
                    <a:lnTo>
                      <a:pt x="22680003" y="4334831"/>
                    </a:lnTo>
                    <a:lnTo>
                      <a:pt x="22596179" y="4365312"/>
                    </a:lnTo>
                    <a:lnTo>
                      <a:pt x="22489503" y="4365312"/>
                    </a:lnTo>
                    <a:lnTo>
                      <a:pt x="22329483" y="4471992"/>
                    </a:lnTo>
                    <a:lnTo>
                      <a:pt x="22230679" y="4609153"/>
                    </a:lnTo>
                    <a:lnTo>
                      <a:pt x="22139239" y="4632012"/>
                    </a:lnTo>
                    <a:lnTo>
                      <a:pt x="22070667" y="4670112"/>
                    </a:lnTo>
                    <a:lnTo>
                      <a:pt x="22101143" y="4738692"/>
                    </a:lnTo>
                    <a:lnTo>
                      <a:pt x="22192583" y="4799648"/>
                    </a:lnTo>
                    <a:lnTo>
                      <a:pt x="22116387" y="4830133"/>
                    </a:lnTo>
                    <a:lnTo>
                      <a:pt x="21971607" y="4807270"/>
                    </a:lnTo>
                    <a:lnTo>
                      <a:pt x="21903027" y="4875853"/>
                    </a:lnTo>
                    <a:lnTo>
                      <a:pt x="21811603" y="4738692"/>
                    </a:lnTo>
                    <a:lnTo>
                      <a:pt x="21720163" y="4738692"/>
                    </a:lnTo>
                    <a:lnTo>
                      <a:pt x="21590619" y="4746310"/>
                    </a:lnTo>
                    <a:lnTo>
                      <a:pt x="21560143" y="4807270"/>
                    </a:lnTo>
                    <a:lnTo>
                      <a:pt x="21346783" y="4784412"/>
                    </a:lnTo>
                    <a:lnTo>
                      <a:pt x="21316303" y="4830133"/>
                    </a:lnTo>
                    <a:lnTo>
                      <a:pt x="21232483" y="4761552"/>
                    </a:lnTo>
                    <a:lnTo>
                      <a:pt x="20904823" y="4814893"/>
                    </a:lnTo>
                    <a:lnTo>
                      <a:pt x="20859103" y="4875853"/>
                    </a:lnTo>
                    <a:lnTo>
                      <a:pt x="20782903" y="4875853"/>
                    </a:lnTo>
                    <a:lnTo>
                      <a:pt x="20660983" y="5066352"/>
                    </a:lnTo>
                    <a:lnTo>
                      <a:pt x="20531443" y="5104450"/>
                    </a:lnTo>
                    <a:lnTo>
                      <a:pt x="20394283" y="5287333"/>
                    </a:lnTo>
                    <a:lnTo>
                      <a:pt x="20219023" y="5401632"/>
                    </a:lnTo>
                    <a:lnTo>
                      <a:pt x="20158063" y="5447354"/>
                    </a:lnTo>
                    <a:lnTo>
                      <a:pt x="20158063" y="5538792"/>
                    </a:lnTo>
                    <a:lnTo>
                      <a:pt x="20249503" y="5485452"/>
                    </a:lnTo>
                    <a:lnTo>
                      <a:pt x="20386663" y="5546412"/>
                    </a:lnTo>
                    <a:lnTo>
                      <a:pt x="20348563" y="5622613"/>
                    </a:lnTo>
                    <a:lnTo>
                      <a:pt x="20333323" y="5645473"/>
                    </a:lnTo>
                    <a:lnTo>
                      <a:pt x="20356183" y="5698812"/>
                    </a:lnTo>
                    <a:lnTo>
                      <a:pt x="20523823" y="5554034"/>
                    </a:lnTo>
                    <a:lnTo>
                      <a:pt x="20569543" y="5500690"/>
                    </a:lnTo>
                    <a:lnTo>
                      <a:pt x="20737183" y="5714053"/>
                    </a:lnTo>
                    <a:lnTo>
                      <a:pt x="20622883" y="5721671"/>
                    </a:lnTo>
                    <a:lnTo>
                      <a:pt x="20744803" y="5843593"/>
                    </a:lnTo>
                    <a:lnTo>
                      <a:pt x="20744803" y="5965512"/>
                    </a:lnTo>
                    <a:lnTo>
                      <a:pt x="20630503" y="6171254"/>
                    </a:lnTo>
                    <a:lnTo>
                      <a:pt x="20615263" y="6399852"/>
                    </a:lnTo>
                    <a:lnTo>
                      <a:pt x="20478103" y="6575113"/>
                    </a:lnTo>
                    <a:lnTo>
                      <a:pt x="20325703" y="6864672"/>
                    </a:lnTo>
                    <a:lnTo>
                      <a:pt x="20036143" y="7093273"/>
                    </a:lnTo>
                    <a:lnTo>
                      <a:pt x="19830403" y="7306632"/>
                    </a:lnTo>
                    <a:lnTo>
                      <a:pt x="19525603" y="7314252"/>
                    </a:lnTo>
                    <a:lnTo>
                      <a:pt x="19515223" y="7301909"/>
                    </a:lnTo>
                    <a:lnTo>
                      <a:pt x="19512267" y="7310443"/>
                    </a:lnTo>
                    <a:lnTo>
                      <a:pt x="19455119" y="7348544"/>
                    </a:lnTo>
                    <a:lnTo>
                      <a:pt x="19331291" y="7453317"/>
                    </a:lnTo>
                    <a:lnTo>
                      <a:pt x="19312243" y="7577143"/>
                    </a:lnTo>
                    <a:lnTo>
                      <a:pt x="19064591" y="7834472"/>
                    </a:lnTo>
                    <a:lnTo>
                      <a:pt x="19169367" y="8015447"/>
                    </a:lnTo>
                    <a:lnTo>
                      <a:pt x="19216991" y="8377395"/>
                    </a:lnTo>
                    <a:lnTo>
                      <a:pt x="19159843" y="8482170"/>
                    </a:lnTo>
                    <a:lnTo>
                      <a:pt x="18978867" y="8520272"/>
                    </a:lnTo>
                    <a:lnTo>
                      <a:pt x="18845519" y="8596470"/>
                    </a:lnTo>
                    <a:lnTo>
                      <a:pt x="18816943" y="8491696"/>
                    </a:lnTo>
                    <a:lnTo>
                      <a:pt x="18883619" y="8386922"/>
                    </a:lnTo>
                    <a:lnTo>
                      <a:pt x="18816943" y="8244048"/>
                    </a:lnTo>
                    <a:lnTo>
                      <a:pt x="18912193" y="8234522"/>
                    </a:lnTo>
                    <a:lnTo>
                      <a:pt x="18893143" y="8072597"/>
                    </a:lnTo>
                    <a:lnTo>
                      <a:pt x="18693119" y="8034496"/>
                    </a:lnTo>
                    <a:lnTo>
                      <a:pt x="18769319" y="7805742"/>
                    </a:lnTo>
                    <a:lnTo>
                      <a:pt x="18626443" y="7748592"/>
                    </a:lnTo>
                    <a:lnTo>
                      <a:pt x="18540719" y="7739065"/>
                    </a:lnTo>
                    <a:lnTo>
                      <a:pt x="18283543" y="7863047"/>
                    </a:lnTo>
                    <a:lnTo>
                      <a:pt x="18245443" y="7872571"/>
                    </a:lnTo>
                    <a:lnTo>
                      <a:pt x="18321643" y="7729543"/>
                    </a:lnTo>
                    <a:lnTo>
                      <a:pt x="18397843" y="7605715"/>
                    </a:lnTo>
                    <a:lnTo>
                      <a:pt x="18293067" y="7577143"/>
                    </a:lnTo>
                    <a:lnTo>
                      <a:pt x="18264495" y="7634294"/>
                    </a:lnTo>
                    <a:lnTo>
                      <a:pt x="18121619" y="7653344"/>
                    </a:lnTo>
                    <a:lnTo>
                      <a:pt x="17959693" y="7815265"/>
                    </a:lnTo>
                    <a:lnTo>
                      <a:pt x="17769195" y="7843996"/>
                    </a:lnTo>
                    <a:lnTo>
                      <a:pt x="17902543" y="8034496"/>
                    </a:lnTo>
                    <a:lnTo>
                      <a:pt x="17969219" y="8158321"/>
                    </a:lnTo>
                    <a:lnTo>
                      <a:pt x="18178769" y="8063071"/>
                    </a:lnTo>
                    <a:lnTo>
                      <a:pt x="18274019" y="8101171"/>
                    </a:lnTo>
                    <a:lnTo>
                      <a:pt x="18416893" y="8082122"/>
                    </a:lnTo>
                    <a:lnTo>
                      <a:pt x="18312119" y="8205947"/>
                    </a:lnTo>
                    <a:lnTo>
                      <a:pt x="18169243" y="8215472"/>
                    </a:lnTo>
                    <a:lnTo>
                      <a:pt x="18083519" y="8320245"/>
                    </a:lnTo>
                    <a:lnTo>
                      <a:pt x="17940643" y="8415496"/>
                    </a:lnTo>
                    <a:lnTo>
                      <a:pt x="17940643" y="8482170"/>
                    </a:lnTo>
                    <a:lnTo>
                      <a:pt x="18064469" y="8577421"/>
                    </a:lnTo>
                    <a:lnTo>
                      <a:pt x="18083519" y="8806022"/>
                    </a:lnTo>
                    <a:lnTo>
                      <a:pt x="18197819" y="8948895"/>
                    </a:lnTo>
                    <a:lnTo>
                      <a:pt x="18016843" y="8920320"/>
                    </a:lnTo>
                    <a:lnTo>
                      <a:pt x="18178769" y="9063195"/>
                    </a:lnTo>
                    <a:lnTo>
                      <a:pt x="18026367" y="9129871"/>
                    </a:lnTo>
                    <a:lnTo>
                      <a:pt x="17988267" y="9244171"/>
                    </a:lnTo>
                    <a:lnTo>
                      <a:pt x="18083519" y="9196545"/>
                    </a:lnTo>
                    <a:lnTo>
                      <a:pt x="18197819" y="9282270"/>
                    </a:lnTo>
                    <a:lnTo>
                      <a:pt x="18093043" y="9329896"/>
                    </a:lnTo>
                    <a:lnTo>
                      <a:pt x="18140667" y="9415620"/>
                    </a:lnTo>
                    <a:lnTo>
                      <a:pt x="18045419" y="9491822"/>
                    </a:lnTo>
                    <a:lnTo>
                      <a:pt x="18035895" y="9625171"/>
                    </a:lnTo>
                    <a:lnTo>
                      <a:pt x="17864443" y="9739471"/>
                    </a:lnTo>
                    <a:lnTo>
                      <a:pt x="17864443" y="9872821"/>
                    </a:lnTo>
                    <a:cubicBezTo>
                      <a:pt x="17805707" y="10014902"/>
                      <a:pt x="17694583" y="10104595"/>
                      <a:pt x="17616795" y="10149046"/>
                    </a:cubicBezTo>
                    <a:lnTo>
                      <a:pt x="17473919" y="10206195"/>
                    </a:lnTo>
                    <a:lnTo>
                      <a:pt x="17378671" y="10349070"/>
                    </a:lnTo>
                    <a:lnTo>
                      <a:pt x="17083395" y="10368121"/>
                    </a:lnTo>
                    <a:lnTo>
                      <a:pt x="17045295" y="10272870"/>
                    </a:lnTo>
                    <a:lnTo>
                      <a:pt x="16988145" y="10406219"/>
                    </a:lnTo>
                    <a:lnTo>
                      <a:pt x="16692872" y="10491946"/>
                    </a:lnTo>
                    <a:lnTo>
                      <a:pt x="16578573" y="10653871"/>
                    </a:lnTo>
                    <a:lnTo>
                      <a:pt x="16435695" y="10653871"/>
                    </a:lnTo>
                    <a:lnTo>
                      <a:pt x="16521423" y="10472895"/>
                    </a:lnTo>
                    <a:lnTo>
                      <a:pt x="16359496" y="10463371"/>
                    </a:lnTo>
                    <a:lnTo>
                      <a:pt x="16178523" y="10539570"/>
                    </a:lnTo>
                    <a:lnTo>
                      <a:pt x="15978499" y="10749120"/>
                    </a:lnTo>
                    <a:lnTo>
                      <a:pt x="15930873" y="10958672"/>
                    </a:lnTo>
                    <a:lnTo>
                      <a:pt x="16273771" y="11396820"/>
                    </a:lnTo>
                    <a:lnTo>
                      <a:pt x="16292824" y="11577795"/>
                    </a:lnTo>
                    <a:lnTo>
                      <a:pt x="16369021" y="11739720"/>
                    </a:lnTo>
                    <a:lnTo>
                      <a:pt x="16245196" y="11939587"/>
                    </a:lnTo>
                    <a:lnTo>
                      <a:pt x="16235673" y="12091987"/>
                    </a:lnTo>
                    <a:lnTo>
                      <a:pt x="15968970" y="12206287"/>
                    </a:lnTo>
                    <a:lnTo>
                      <a:pt x="15692749" y="12482512"/>
                    </a:lnTo>
                    <a:lnTo>
                      <a:pt x="15683222" y="12282487"/>
                    </a:lnTo>
                    <a:lnTo>
                      <a:pt x="15721325" y="12149137"/>
                    </a:lnTo>
                    <a:lnTo>
                      <a:pt x="15492725" y="12149137"/>
                    </a:lnTo>
                    <a:lnTo>
                      <a:pt x="15454622" y="12063412"/>
                    </a:lnTo>
                    <a:lnTo>
                      <a:pt x="15464148" y="11891976"/>
                    </a:lnTo>
                    <a:lnTo>
                      <a:pt x="15387949" y="11930062"/>
                    </a:lnTo>
                    <a:lnTo>
                      <a:pt x="15321271" y="11882595"/>
                    </a:lnTo>
                    <a:lnTo>
                      <a:pt x="15216500" y="11873070"/>
                    </a:lnTo>
                    <a:lnTo>
                      <a:pt x="15187924" y="11701620"/>
                    </a:lnTo>
                    <a:lnTo>
                      <a:pt x="15092671" y="11796870"/>
                    </a:lnTo>
                    <a:lnTo>
                      <a:pt x="15054572" y="12044362"/>
                    </a:lnTo>
                    <a:lnTo>
                      <a:pt x="14921223" y="12339637"/>
                    </a:lnTo>
                    <a:lnTo>
                      <a:pt x="15025997" y="12358687"/>
                    </a:lnTo>
                    <a:lnTo>
                      <a:pt x="15016476" y="12482512"/>
                    </a:lnTo>
                    <a:lnTo>
                      <a:pt x="15092671" y="12596812"/>
                    </a:lnTo>
                    <a:lnTo>
                      <a:pt x="15102198" y="12707937"/>
                    </a:lnTo>
                    <a:lnTo>
                      <a:pt x="15410171" y="12930187"/>
                    </a:lnTo>
                    <a:lnTo>
                      <a:pt x="15435571" y="13396912"/>
                    </a:lnTo>
                    <a:lnTo>
                      <a:pt x="15559398" y="13517562"/>
                    </a:lnTo>
                    <a:lnTo>
                      <a:pt x="15276820" y="13450887"/>
                    </a:lnTo>
                    <a:lnTo>
                      <a:pt x="15105370" y="13222287"/>
                    </a:lnTo>
                    <a:lnTo>
                      <a:pt x="15111722" y="12987337"/>
                    </a:lnTo>
                    <a:lnTo>
                      <a:pt x="14930748" y="12752387"/>
                    </a:lnTo>
                    <a:lnTo>
                      <a:pt x="14959324" y="12653962"/>
                    </a:lnTo>
                    <a:lnTo>
                      <a:pt x="14816449" y="12444412"/>
                    </a:lnTo>
                    <a:lnTo>
                      <a:pt x="14825974" y="12311062"/>
                    </a:lnTo>
                    <a:lnTo>
                      <a:pt x="14816449" y="12244387"/>
                    </a:lnTo>
                    <a:lnTo>
                      <a:pt x="14911697" y="12101512"/>
                    </a:lnTo>
                    <a:lnTo>
                      <a:pt x="14921223" y="11901501"/>
                    </a:lnTo>
                    <a:lnTo>
                      <a:pt x="14940273" y="11768295"/>
                    </a:lnTo>
                    <a:lnTo>
                      <a:pt x="14835498" y="11615896"/>
                    </a:lnTo>
                    <a:lnTo>
                      <a:pt x="14835498" y="11292045"/>
                    </a:lnTo>
                    <a:lnTo>
                      <a:pt x="14883124" y="11215847"/>
                    </a:lnTo>
                    <a:lnTo>
                      <a:pt x="14797397" y="11101545"/>
                    </a:lnTo>
                    <a:lnTo>
                      <a:pt x="14683098" y="11234895"/>
                    </a:lnTo>
                    <a:lnTo>
                      <a:pt x="14425925" y="11311095"/>
                    </a:lnTo>
                    <a:lnTo>
                      <a:pt x="14502125" y="10768170"/>
                    </a:lnTo>
                    <a:lnTo>
                      <a:pt x="14378298" y="10596720"/>
                    </a:lnTo>
                    <a:cubicBezTo>
                      <a:pt x="14343375" y="10580845"/>
                      <a:pt x="14306066" y="10579258"/>
                      <a:pt x="14273522" y="10549095"/>
                    </a:cubicBezTo>
                    <a:cubicBezTo>
                      <a:pt x="14252885" y="10499090"/>
                      <a:pt x="14265588" y="10358596"/>
                      <a:pt x="14254476" y="10291921"/>
                    </a:cubicBezTo>
                    <a:cubicBezTo>
                      <a:pt x="14233838" y="10248264"/>
                      <a:pt x="14177479" y="10180795"/>
                      <a:pt x="14149699" y="10168095"/>
                    </a:cubicBezTo>
                    <a:cubicBezTo>
                      <a:pt x="14106837" y="10180001"/>
                      <a:pt x="14102072" y="10280015"/>
                      <a:pt x="14063973" y="10310971"/>
                    </a:cubicBezTo>
                    <a:cubicBezTo>
                      <a:pt x="14023491" y="10326845"/>
                      <a:pt x="13990155" y="10330814"/>
                      <a:pt x="13949673" y="10330022"/>
                    </a:cubicBezTo>
                    <a:cubicBezTo>
                      <a:pt x="13870302" y="10323671"/>
                      <a:pt x="13790926" y="10312557"/>
                      <a:pt x="13713933" y="10322877"/>
                    </a:cubicBezTo>
                    <a:cubicBezTo>
                      <a:pt x="13663927" y="10354626"/>
                      <a:pt x="13642496" y="10360182"/>
                      <a:pt x="13621062" y="10420507"/>
                    </a:cubicBezTo>
                    <a:cubicBezTo>
                      <a:pt x="13616299" y="10476072"/>
                      <a:pt x="13632969" y="10505438"/>
                      <a:pt x="13606774" y="10587195"/>
                    </a:cubicBezTo>
                    <a:cubicBezTo>
                      <a:pt x="13539306" y="10655458"/>
                      <a:pt x="13467078" y="10618945"/>
                      <a:pt x="13397229" y="10634819"/>
                    </a:cubicBezTo>
                    <a:cubicBezTo>
                      <a:pt x="13332141" y="10668157"/>
                      <a:pt x="13245620" y="10813413"/>
                      <a:pt x="13187679" y="10863421"/>
                    </a:cubicBezTo>
                    <a:cubicBezTo>
                      <a:pt x="13119417" y="10923746"/>
                      <a:pt x="13046387" y="10962639"/>
                      <a:pt x="12968601" y="10987246"/>
                    </a:cubicBezTo>
                    <a:cubicBezTo>
                      <a:pt x="12966223" y="11031695"/>
                      <a:pt x="12978126" y="11073764"/>
                      <a:pt x="12961458" y="11120596"/>
                    </a:cubicBezTo>
                    <a:cubicBezTo>
                      <a:pt x="12927328" y="11180126"/>
                      <a:pt x="12864619" y="11177745"/>
                      <a:pt x="12816199" y="11206320"/>
                    </a:cubicBezTo>
                    <a:cubicBezTo>
                      <a:pt x="12793978" y="11203145"/>
                      <a:pt x="12778103" y="11190446"/>
                      <a:pt x="12749526" y="11196796"/>
                    </a:cubicBezTo>
                    <a:cubicBezTo>
                      <a:pt x="12740003" y="11228545"/>
                      <a:pt x="12755878" y="11247595"/>
                      <a:pt x="12759051" y="11272995"/>
                    </a:cubicBezTo>
                    <a:cubicBezTo>
                      <a:pt x="12724128" y="11276171"/>
                      <a:pt x="12666977" y="11266646"/>
                      <a:pt x="12616179" y="11311095"/>
                    </a:cubicBezTo>
                    <a:cubicBezTo>
                      <a:pt x="12568553" y="11374595"/>
                      <a:pt x="12603475" y="11526996"/>
                      <a:pt x="12597127" y="11634945"/>
                    </a:cubicBezTo>
                    <a:cubicBezTo>
                      <a:pt x="12574904" y="11739720"/>
                      <a:pt x="12514577" y="11819095"/>
                      <a:pt x="12495530" y="11879420"/>
                    </a:cubicBezTo>
                    <a:cubicBezTo>
                      <a:pt x="12481771" y="11950170"/>
                      <a:pt x="12512463" y="12011554"/>
                      <a:pt x="12501879" y="12063412"/>
                    </a:cubicBezTo>
                    <a:cubicBezTo>
                      <a:pt x="12495527" y="12117387"/>
                      <a:pt x="12432027" y="12114212"/>
                      <a:pt x="12397103" y="12139612"/>
                    </a:cubicBezTo>
                    <a:cubicBezTo>
                      <a:pt x="12368527" y="12191470"/>
                      <a:pt x="12384401" y="12256029"/>
                      <a:pt x="12378053" y="12314237"/>
                    </a:cubicBezTo>
                    <a:cubicBezTo>
                      <a:pt x="12348417" y="12305770"/>
                      <a:pt x="12328310" y="12290954"/>
                      <a:pt x="12289153" y="12288837"/>
                    </a:cubicBezTo>
                    <a:cubicBezTo>
                      <a:pt x="12242587" y="12312120"/>
                      <a:pt x="12221421" y="12430654"/>
                      <a:pt x="12149455" y="12444412"/>
                    </a:cubicBezTo>
                    <a:cubicBezTo>
                      <a:pt x="12101830" y="12450762"/>
                      <a:pt x="12079603" y="12406312"/>
                      <a:pt x="12025627" y="12377737"/>
                    </a:cubicBezTo>
                    <a:cubicBezTo>
                      <a:pt x="11990704" y="12320587"/>
                      <a:pt x="12022453" y="12158662"/>
                      <a:pt x="11987529" y="12053887"/>
                    </a:cubicBezTo>
                    <a:cubicBezTo>
                      <a:pt x="11958952" y="12009437"/>
                      <a:pt x="11917678" y="11987212"/>
                      <a:pt x="11901802" y="11920537"/>
                    </a:cubicBezTo>
                    <a:cubicBezTo>
                      <a:pt x="11892278" y="11831795"/>
                      <a:pt x="11898629" y="11561921"/>
                      <a:pt x="11873229" y="11415871"/>
                    </a:cubicBezTo>
                    <a:cubicBezTo>
                      <a:pt x="11835128" y="11339670"/>
                      <a:pt x="11822425" y="11292045"/>
                      <a:pt x="11797025" y="11231721"/>
                    </a:cubicBezTo>
                    <a:cubicBezTo>
                      <a:pt x="11777978" y="11147053"/>
                      <a:pt x="11790677" y="11011587"/>
                      <a:pt x="11784329" y="10879295"/>
                    </a:cubicBezTo>
                    <a:cubicBezTo>
                      <a:pt x="11788562" y="10781929"/>
                      <a:pt x="11789620" y="10694088"/>
                      <a:pt x="11797025" y="10587195"/>
                    </a:cubicBezTo>
                    <a:cubicBezTo>
                      <a:pt x="11819252" y="10485595"/>
                      <a:pt x="11835128" y="10425271"/>
                      <a:pt x="11866878" y="10333195"/>
                    </a:cubicBezTo>
                    <a:cubicBezTo>
                      <a:pt x="11884869" y="10259112"/>
                      <a:pt x="11906035" y="10140578"/>
                      <a:pt x="11873229" y="10101420"/>
                    </a:cubicBezTo>
                    <a:cubicBezTo>
                      <a:pt x="11825604" y="10129995"/>
                      <a:pt x="11781151" y="10310971"/>
                      <a:pt x="11730352" y="10368121"/>
                    </a:cubicBezTo>
                    <a:cubicBezTo>
                      <a:pt x="11673202" y="10393520"/>
                      <a:pt x="11619225" y="10396695"/>
                      <a:pt x="11568426" y="10377645"/>
                    </a:cubicBezTo>
                    <a:cubicBezTo>
                      <a:pt x="11485877" y="10323671"/>
                      <a:pt x="11444601" y="10215720"/>
                      <a:pt x="11447775" y="10126820"/>
                    </a:cubicBezTo>
                    <a:cubicBezTo>
                      <a:pt x="11478471" y="10083428"/>
                      <a:pt x="11636160" y="10065438"/>
                      <a:pt x="11682725" y="10006170"/>
                    </a:cubicBezTo>
                    <a:cubicBezTo>
                      <a:pt x="11609701" y="9974421"/>
                      <a:pt x="11492228" y="10050620"/>
                      <a:pt x="11435078" y="10025221"/>
                    </a:cubicBezTo>
                    <a:cubicBezTo>
                      <a:pt x="11419204" y="9980772"/>
                      <a:pt x="11457303" y="9942670"/>
                      <a:pt x="11444601" y="9882346"/>
                    </a:cubicBezTo>
                    <a:cubicBezTo>
                      <a:pt x="11409679" y="9847422"/>
                      <a:pt x="11368402" y="9856945"/>
                      <a:pt x="11330301" y="9844244"/>
                    </a:cubicBezTo>
                    <a:lnTo>
                      <a:pt x="11349349" y="9587070"/>
                    </a:lnTo>
                    <a:lnTo>
                      <a:pt x="11120751" y="9520396"/>
                    </a:lnTo>
                    <a:lnTo>
                      <a:pt x="11015981" y="9587070"/>
                    </a:lnTo>
                    <a:lnTo>
                      <a:pt x="10739753" y="9596596"/>
                    </a:lnTo>
                    <a:lnTo>
                      <a:pt x="10663555" y="9520396"/>
                    </a:lnTo>
                    <a:lnTo>
                      <a:pt x="10292079" y="9472771"/>
                    </a:lnTo>
                    <a:lnTo>
                      <a:pt x="10293959" y="9468296"/>
                    </a:lnTo>
                    <a:lnTo>
                      <a:pt x="10267311" y="9478484"/>
                    </a:lnTo>
                    <a:lnTo>
                      <a:pt x="10145391" y="9204166"/>
                    </a:lnTo>
                    <a:lnTo>
                      <a:pt x="9977750" y="9219406"/>
                    </a:lnTo>
                    <a:lnTo>
                      <a:pt x="9893929" y="9181305"/>
                    </a:lnTo>
                    <a:lnTo>
                      <a:pt x="9741535" y="9188925"/>
                    </a:lnTo>
                    <a:lnTo>
                      <a:pt x="9711049" y="9051765"/>
                    </a:lnTo>
                    <a:lnTo>
                      <a:pt x="9627233" y="8975565"/>
                    </a:lnTo>
                    <a:lnTo>
                      <a:pt x="9604373" y="8632665"/>
                    </a:lnTo>
                    <a:lnTo>
                      <a:pt x="9459591" y="8594564"/>
                    </a:lnTo>
                    <a:lnTo>
                      <a:pt x="9322429" y="8663145"/>
                    </a:lnTo>
                    <a:lnTo>
                      <a:pt x="9314810" y="8823165"/>
                    </a:lnTo>
                    <a:lnTo>
                      <a:pt x="9299568" y="8998426"/>
                    </a:lnTo>
                    <a:lnTo>
                      <a:pt x="9406250" y="9112725"/>
                    </a:lnTo>
                    <a:lnTo>
                      <a:pt x="9352907" y="9196545"/>
                    </a:lnTo>
                    <a:lnTo>
                      <a:pt x="9352907" y="9348945"/>
                    </a:lnTo>
                    <a:lnTo>
                      <a:pt x="9291950" y="9425145"/>
                    </a:lnTo>
                    <a:lnTo>
                      <a:pt x="9413867" y="9547065"/>
                    </a:lnTo>
                    <a:lnTo>
                      <a:pt x="9543411" y="9409905"/>
                    </a:lnTo>
                    <a:lnTo>
                      <a:pt x="9520551" y="9600405"/>
                    </a:lnTo>
                    <a:lnTo>
                      <a:pt x="9741535" y="9638506"/>
                    </a:lnTo>
                    <a:lnTo>
                      <a:pt x="9878693" y="9478484"/>
                    </a:lnTo>
                    <a:lnTo>
                      <a:pt x="9970133" y="9463246"/>
                    </a:lnTo>
                    <a:lnTo>
                      <a:pt x="10053951" y="9333705"/>
                    </a:lnTo>
                    <a:lnTo>
                      <a:pt x="10145391" y="9364185"/>
                    </a:lnTo>
                    <a:lnTo>
                      <a:pt x="10107295" y="9577545"/>
                    </a:lnTo>
                    <a:lnTo>
                      <a:pt x="10328269" y="9973785"/>
                    </a:lnTo>
                    <a:lnTo>
                      <a:pt x="10198734" y="10210006"/>
                    </a:lnTo>
                    <a:lnTo>
                      <a:pt x="10206351" y="10278584"/>
                    </a:lnTo>
                    <a:lnTo>
                      <a:pt x="10053951" y="10339545"/>
                    </a:lnTo>
                    <a:lnTo>
                      <a:pt x="9977750" y="10613866"/>
                    </a:lnTo>
                    <a:lnTo>
                      <a:pt x="9810111" y="10644346"/>
                    </a:lnTo>
                    <a:lnTo>
                      <a:pt x="9756769" y="10751025"/>
                    </a:lnTo>
                    <a:lnTo>
                      <a:pt x="9680570" y="10728165"/>
                    </a:lnTo>
                    <a:lnTo>
                      <a:pt x="9589132" y="10903425"/>
                    </a:lnTo>
                    <a:lnTo>
                      <a:pt x="9299568" y="10911046"/>
                    </a:lnTo>
                    <a:lnTo>
                      <a:pt x="9170033" y="11116785"/>
                    </a:lnTo>
                    <a:lnTo>
                      <a:pt x="8857611" y="11192985"/>
                    </a:lnTo>
                    <a:lnTo>
                      <a:pt x="8659490" y="11337765"/>
                    </a:lnTo>
                    <a:lnTo>
                      <a:pt x="8499472" y="11337765"/>
                    </a:lnTo>
                    <a:lnTo>
                      <a:pt x="8400413" y="11459685"/>
                    </a:lnTo>
                    <a:lnTo>
                      <a:pt x="8095611" y="11573985"/>
                    </a:lnTo>
                    <a:lnTo>
                      <a:pt x="7981309" y="11490165"/>
                    </a:lnTo>
                    <a:lnTo>
                      <a:pt x="8049888" y="10880566"/>
                    </a:lnTo>
                    <a:lnTo>
                      <a:pt x="7981309" y="10697685"/>
                    </a:lnTo>
                    <a:lnTo>
                      <a:pt x="7981309" y="10331925"/>
                    </a:lnTo>
                    <a:lnTo>
                      <a:pt x="7867008" y="10149046"/>
                    </a:lnTo>
                    <a:lnTo>
                      <a:pt x="7882249" y="9539446"/>
                    </a:lnTo>
                    <a:lnTo>
                      <a:pt x="7775568" y="9402286"/>
                    </a:lnTo>
                    <a:lnTo>
                      <a:pt x="7798428" y="9196545"/>
                    </a:lnTo>
                    <a:lnTo>
                      <a:pt x="7775568" y="9021285"/>
                    </a:lnTo>
                    <a:lnTo>
                      <a:pt x="7790809" y="8884125"/>
                    </a:lnTo>
                    <a:lnTo>
                      <a:pt x="7745085" y="8792685"/>
                    </a:lnTo>
                    <a:lnTo>
                      <a:pt x="7745085" y="8655526"/>
                    </a:lnTo>
                    <a:lnTo>
                      <a:pt x="7813669" y="8602185"/>
                    </a:lnTo>
                    <a:lnTo>
                      <a:pt x="7745085" y="8586945"/>
                    </a:lnTo>
                    <a:lnTo>
                      <a:pt x="7738515" y="8567237"/>
                    </a:lnTo>
                    <a:lnTo>
                      <a:pt x="7738296" y="8570309"/>
                    </a:lnTo>
                    <a:cubicBezTo>
                      <a:pt x="7732984" y="8601807"/>
                      <a:pt x="7721349" y="8627539"/>
                      <a:pt x="7699594" y="8644044"/>
                    </a:cubicBezTo>
                    <a:cubicBezTo>
                      <a:pt x="7684899" y="8720766"/>
                      <a:pt x="7703543" y="8799868"/>
                      <a:pt x="7660277" y="8793248"/>
                    </a:cubicBezTo>
                    <a:cubicBezTo>
                      <a:pt x="7564445" y="8798708"/>
                      <a:pt x="7599581" y="8480317"/>
                      <a:pt x="7572807" y="8481014"/>
                    </a:cubicBezTo>
                    <a:cubicBezTo>
                      <a:pt x="7533082" y="8461847"/>
                      <a:pt x="7540979" y="8718907"/>
                      <a:pt x="7539356" y="8837854"/>
                    </a:cubicBezTo>
                    <a:cubicBezTo>
                      <a:pt x="7535925" y="9038576"/>
                      <a:pt x="7546789" y="9239296"/>
                      <a:pt x="7550506" y="9440018"/>
                    </a:cubicBezTo>
                    <a:lnTo>
                      <a:pt x="7541579" y="9443465"/>
                    </a:lnTo>
                    <a:lnTo>
                      <a:pt x="7540023" y="9455436"/>
                    </a:lnTo>
                    <a:cubicBezTo>
                      <a:pt x="7526262" y="9523377"/>
                      <a:pt x="7502446" y="9590646"/>
                      <a:pt x="7510781" y="9663275"/>
                    </a:cubicBezTo>
                    <a:cubicBezTo>
                      <a:pt x="7521890" y="9725188"/>
                      <a:pt x="7580628" y="9715664"/>
                      <a:pt x="7606028" y="9810913"/>
                    </a:cubicBezTo>
                    <a:cubicBezTo>
                      <a:pt x="7621904" y="9990299"/>
                      <a:pt x="7513958" y="10188737"/>
                      <a:pt x="7515540" y="10310974"/>
                    </a:cubicBezTo>
                    <a:cubicBezTo>
                      <a:pt x="7528246" y="10439563"/>
                      <a:pt x="7607621" y="10453849"/>
                      <a:pt x="7634607" y="10568150"/>
                    </a:cubicBezTo>
                    <a:cubicBezTo>
                      <a:pt x="7648891" y="10712612"/>
                      <a:pt x="7601265" y="10842787"/>
                      <a:pt x="7620320" y="10972962"/>
                    </a:cubicBezTo>
                    <a:cubicBezTo>
                      <a:pt x="7671116" y="11057101"/>
                      <a:pt x="7755253" y="10855487"/>
                      <a:pt x="7748903" y="11101550"/>
                    </a:cubicBezTo>
                    <a:cubicBezTo>
                      <a:pt x="7793354" y="11182513"/>
                      <a:pt x="7756841" y="11258713"/>
                      <a:pt x="7787004" y="11330150"/>
                    </a:cubicBezTo>
                    <a:cubicBezTo>
                      <a:pt x="7826694" y="11422226"/>
                      <a:pt x="7947344" y="11476201"/>
                      <a:pt x="7963220" y="11592088"/>
                    </a:cubicBezTo>
                    <a:cubicBezTo>
                      <a:pt x="7952105" y="11676225"/>
                      <a:pt x="7931468" y="11669875"/>
                      <a:pt x="7887019" y="11734963"/>
                    </a:cubicBezTo>
                    <a:cubicBezTo>
                      <a:pt x="7925118" y="11792113"/>
                      <a:pt x="7972742" y="11906268"/>
                      <a:pt x="8034655" y="11958638"/>
                    </a:cubicBezTo>
                    <a:cubicBezTo>
                      <a:pt x="8123556" y="11982450"/>
                      <a:pt x="8236269" y="11963400"/>
                      <a:pt x="8315645" y="11944349"/>
                    </a:cubicBezTo>
                    <a:cubicBezTo>
                      <a:pt x="8374381" y="11930061"/>
                      <a:pt x="8409308" y="11873075"/>
                      <a:pt x="8487093" y="11844499"/>
                    </a:cubicBezTo>
                    <a:cubicBezTo>
                      <a:pt x="8563295" y="11839737"/>
                      <a:pt x="8591869" y="11854025"/>
                      <a:pt x="8644255" y="11858788"/>
                    </a:cubicBezTo>
                    <a:cubicBezTo>
                      <a:pt x="8758553" y="11815925"/>
                      <a:pt x="8849043" y="11715914"/>
                      <a:pt x="8949058" y="11711150"/>
                    </a:cubicBezTo>
                    <a:cubicBezTo>
                      <a:pt x="8968103" y="11787350"/>
                      <a:pt x="8868094" y="11849262"/>
                      <a:pt x="8877617" y="11911012"/>
                    </a:cubicBezTo>
                    <a:cubicBezTo>
                      <a:pt x="8872857" y="11953874"/>
                      <a:pt x="8930007" y="11930062"/>
                      <a:pt x="8930007" y="11977687"/>
                    </a:cubicBezTo>
                    <a:cubicBezTo>
                      <a:pt x="8890319" y="12017375"/>
                      <a:pt x="8841107" y="11976100"/>
                      <a:pt x="8825234" y="11996737"/>
                    </a:cubicBezTo>
                    <a:cubicBezTo>
                      <a:pt x="8782371" y="12079286"/>
                      <a:pt x="8815709" y="12147549"/>
                      <a:pt x="8796657" y="12230099"/>
                    </a:cubicBezTo>
                    <a:cubicBezTo>
                      <a:pt x="8760146" y="12363450"/>
                      <a:pt x="8695057" y="12449174"/>
                      <a:pt x="8644255" y="12558712"/>
                    </a:cubicBezTo>
                    <a:lnTo>
                      <a:pt x="8458521" y="12911137"/>
                    </a:lnTo>
                    <a:cubicBezTo>
                      <a:pt x="8391845" y="13047663"/>
                      <a:pt x="8315645" y="13198474"/>
                      <a:pt x="8234681" y="13320712"/>
                    </a:cubicBezTo>
                    <a:cubicBezTo>
                      <a:pt x="8136255" y="13406437"/>
                      <a:pt x="7952105" y="13435012"/>
                      <a:pt x="7891779" y="13520737"/>
                    </a:cubicBezTo>
                    <a:cubicBezTo>
                      <a:pt x="7787004" y="13647737"/>
                      <a:pt x="7696518" y="13774737"/>
                      <a:pt x="7634607" y="13901737"/>
                    </a:cubicBezTo>
                    <a:cubicBezTo>
                      <a:pt x="7601265" y="13965237"/>
                      <a:pt x="7610793" y="14033500"/>
                      <a:pt x="7577458" y="14092237"/>
                    </a:cubicBezTo>
                    <a:cubicBezTo>
                      <a:pt x="7515540" y="14184313"/>
                      <a:pt x="7415536" y="14247812"/>
                      <a:pt x="7334571" y="14325600"/>
                    </a:cubicBezTo>
                    <a:cubicBezTo>
                      <a:pt x="7287739" y="14412119"/>
                      <a:pt x="7335367" y="14518481"/>
                      <a:pt x="7325043" y="14620875"/>
                    </a:cubicBezTo>
                    <a:cubicBezTo>
                      <a:pt x="7314729" y="14723269"/>
                      <a:pt x="7259960" y="14862174"/>
                      <a:pt x="7272659" y="14939962"/>
                    </a:cubicBezTo>
                    <a:cubicBezTo>
                      <a:pt x="7286948" y="14995526"/>
                      <a:pt x="7339336" y="15032037"/>
                      <a:pt x="7372673" y="15078075"/>
                    </a:cubicBezTo>
                    <a:cubicBezTo>
                      <a:pt x="7404419" y="15255875"/>
                      <a:pt x="7374255" y="15395574"/>
                      <a:pt x="7425056" y="15578137"/>
                    </a:cubicBezTo>
                    <a:cubicBezTo>
                      <a:pt x="7477445" y="15609887"/>
                      <a:pt x="7506020" y="15641637"/>
                      <a:pt x="7625081" y="15644812"/>
                    </a:cubicBezTo>
                    <a:cubicBezTo>
                      <a:pt x="7656828" y="15713074"/>
                      <a:pt x="7550465" y="15862300"/>
                      <a:pt x="7615553" y="15930562"/>
                    </a:cubicBezTo>
                    <a:cubicBezTo>
                      <a:pt x="7627460" y="16005174"/>
                      <a:pt x="7606824" y="16028987"/>
                      <a:pt x="7634603" y="16116299"/>
                    </a:cubicBezTo>
                    <a:cubicBezTo>
                      <a:pt x="7662384" y="16203612"/>
                      <a:pt x="7745730" y="16287750"/>
                      <a:pt x="7744142" y="16406812"/>
                    </a:cubicBezTo>
                    <a:cubicBezTo>
                      <a:pt x="7748901" y="16594137"/>
                      <a:pt x="7691753" y="16638587"/>
                      <a:pt x="7639368" y="16816388"/>
                    </a:cubicBezTo>
                    <a:cubicBezTo>
                      <a:pt x="7588567" y="16900528"/>
                      <a:pt x="7452049" y="16946564"/>
                      <a:pt x="7406008" y="17011652"/>
                    </a:cubicBezTo>
                    <a:cubicBezTo>
                      <a:pt x="7355207" y="17083088"/>
                      <a:pt x="7364735" y="17195800"/>
                      <a:pt x="7339336" y="17259300"/>
                    </a:cubicBezTo>
                    <a:cubicBezTo>
                      <a:pt x="7313934" y="17322800"/>
                      <a:pt x="7257575" y="17336296"/>
                      <a:pt x="7253610" y="17392652"/>
                    </a:cubicBezTo>
                    <a:cubicBezTo>
                      <a:pt x="7245673" y="17468848"/>
                      <a:pt x="7252022" y="17516476"/>
                      <a:pt x="7286948" y="17583152"/>
                    </a:cubicBezTo>
                    <a:cubicBezTo>
                      <a:pt x="7344098" y="17705388"/>
                      <a:pt x="7425056" y="17746664"/>
                      <a:pt x="7472679" y="17830800"/>
                    </a:cubicBezTo>
                    <a:cubicBezTo>
                      <a:pt x="7526657" y="17949864"/>
                      <a:pt x="7552054" y="18059400"/>
                      <a:pt x="7539356" y="18216564"/>
                    </a:cubicBezTo>
                    <a:cubicBezTo>
                      <a:pt x="7499671" y="18299116"/>
                      <a:pt x="7379022" y="18353088"/>
                      <a:pt x="7363145" y="18449928"/>
                    </a:cubicBezTo>
                    <a:cubicBezTo>
                      <a:pt x="7372673" y="18630900"/>
                      <a:pt x="7482206" y="18864264"/>
                      <a:pt x="7463158" y="18988088"/>
                    </a:cubicBezTo>
                    <a:cubicBezTo>
                      <a:pt x="7445693" y="19105564"/>
                      <a:pt x="7409186" y="19194464"/>
                      <a:pt x="7382193" y="19297652"/>
                    </a:cubicBezTo>
                    <a:cubicBezTo>
                      <a:pt x="7361557" y="19381788"/>
                      <a:pt x="7369495" y="19408776"/>
                      <a:pt x="7363145" y="19483388"/>
                    </a:cubicBezTo>
                    <a:cubicBezTo>
                      <a:pt x="7337749" y="19567528"/>
                      <a:pt x="7288536" y="19618324"/>
                      <a:pt x="7291708" y="19716752"/>
                    </a:cubicBezTo>
                    <a:cubicBezTo>
                      <a:pt x="7269482" y="19791364"/>
                      <a:pt x="7294886" y="19899312"/>
                      <a:pt x="7258372" y="19940588"/>
                    </a:cubicBezTo>
                    <a:cubicBezTo>
                      <a:pt x="7240115" y="19982656"/>
                      <a:pt x="7128195" y="19947732"/>
                      <a:pt x="7101205" y="19959640"/>
                    </a:cubicBezTo>
                    <a:cubicBezTo>
                      <a:pt x="7074218" y="19971544"/>
                      <a:pt x="7101205" y="20010440"/>
                      <a:pt x="7072630" y="20012024"/>
                    </a:cubicBezTo>
                    <a:cubicBezTo>
                      <a:pt x="7044054" y="20013612"/>
                      <a:pt x="6996431" y="19984244"/>
                      <a:pt x="6972617" y="19992976"/>
                    </a:cubicBezTo>
                    <a:cubicBezTo>
                      <a:pt x="6948807" y="20001708"/>
                      <a:pt x="6961507" y="20039012"/>
                      <a:pt x="6929758" y="20064412"/>
                    </a:cubicBezTo>
                    <a:cubicBezTo>
                      <a:pt x="6886624" y="20069176"/>
                      <a:pt x="6805668" y="20021552"/>
                      <a:pt x="6781854" y="20026312"/>
                    </a:cubicBezTo>
                    <a:cubicBezTo>
                      <a:pt x="6750102" y="20059652"/>
                      <a:pt x="6761209" y="20092988"/>
                      <a:pt x="6734224" y="20121564"/>
                    </a:cubicBezTo>
                    <a:cubicBezTo>
                      <a:pt x="6680253" y="20124740"/>
                      <a:pt x="6669138" y="20094576"/>
                      <a:pt x="6629451" y="20102512"/>
                    </a:cubicBezTo>
                    <a:cubicBezTo>
                      <a:pt x="6586590" y="20143788"/>
                      <a:pt x="6591351" y="20218400"/>
                      <a:pt x="6529440" y="20250152"/>
                    </a:cubicBezTo>
                    <a:cubicBezTo>
                      <a:pt x="6438948" y="20226336"/>
                      <a:pt x="6434184" y="20145376"/>
                      <a:pt x="6377037" y="20116800"/>
                    </a:cubicBezTo>
                    <a:cubicBezTo>
                      <a:pt x="6329417" y="20148552"/>
                      <a:pt x="6334176" y="20213640"/>
                      <a:pt x="6296073" y="20226340"/>
                    </a:cubicBezTo>
                    <a:cubicBezTo>
                      <a:pt x="6235754" y="20196176"/>
                      <a:pt x="6280197" y="20118388"/>
                      <a:pt x="6234163" y="20031076"/>
                    </a:cubicBezTo>
                    <a:cubicBezTo>
                      <a:pt x="6194480" y="19997740"/>
                      <a:pt x="6130974" y="19997740"/>
                      <a:pt x="6124633" y="19959640"/>
                    </a:cubicBezTo>
                    <a:cubicBezTo>
                      <a:pt x="6135735" y="19897728"/>
                      <a:pt x="6175427" y="19907252"/>
                      <a:pt x="6186542" y="19873912"/>
                    </a:cubicBezTo>
                    <a:cubicBezTo>
                      <a:pt x="6130974" y="19673888"/>
                      <a:pt x="5984929" y="19592928"/>
                      <a:pt x="5881739" y="19483388"/>
                    </a:cubicBezTo>
                    <a:cubicBezTo>
                      <a:pt x="5846821" y="19440528"/>
                      <a:pt x="5849987" y="19397664"/>
                      <a:pt x="5834109" y="19354800"/>
                    </a:cubicBezTo>
                    <a:cubicBezTo>
                      <a:pt x="5783317" y="19291300"/>
                      <a:pt x="5765857" y="19280188"/>
                      <a:pt x="5691238" y="19216688"/>
                    </a:cubicBezTo>
                    <a:cubicBezTo>
                      <a:pt x="5567416" y="19084928"/>
                      <a:pt x="5410254" y="18972212"/>
                      <a:pt x="5319765" y="18821400"/>
                    </a:cubicBezTo>
                    <a:cubicBezTo>
                      <a:pt x="5292783" y="18770600"/>
                      <a:pt x="5299132" y="18686464"/>
                      <a:pt x="5281666" y="18630900"/>
                    </a:cubicBezTo>
                    <a:cubicBezTo>
                      <a:pt x="5241978" y="18549940"/>
                      <a:pt x="5173717" y="18507076"/>
                      <a:pt x="5134032" y="18435640"/>
                    </a:cubicBezTo>
                    <a:cubicBezTo>
                      <a:pt x="5092751" y="18364200"/>
                      <a:pt x="5084815" y="18264188"/>
                      <a:pt x="5086404" y="18178464"/>
                    </a:cubicBezTo>
                    <a:cubicBezTo>
                      <a:pt x="5062594" y="18119724"/>
                      <a:pt x="5014966" y="18113376"/>
                      <a:pt x="4972104" y="18049876"/>
                    </a:cubicBezTo>
                    <a:cubicBezTo>
                      <a:pt x="4914954" y="17945100"/>
                      <a:pt x="4905434" y="17864140"/>
                      <a:pt x="4853043" y="17783176"/>
                    </a:cubicBezTo>
                    <a:cubicBezTo>
                      <a:pt x="4772079" y="17662528"/>
                      <a:pt x="4700637" y="17660940"/>
                      <a:pt x="4643489" y="17578388"/>
                    </a:cubicBezTo>
                    <a:cubicBezTo>
                      <a:pt x="4603808" y="17532352"/>
                      <a:pt x="4611739" y="17486312"/>
                      <a:pt x="4595863" y="17440276"/>
                    </a:cubicBezTo>
                    <a:cubicBezTo>
                      <a:pt x="4556180" y="17405352"/>
                      <a:pt x="4549830" y="17394240"/>
                      <a:pt x="4486331" y="17359312"/>
                    </a:cubicBezTo>
                    <a:cubicBezTo>
                      <a:pt x="4421243" y="17310100"/>
                      <a:pt x="4379969" y="17251364"/>
                      <a:pt x="4348217" y="17178340"/>
                    </a:cubicBezTo>
                    <a:cubicBezTo>
                      <a:pt x="4294239" y="17016412"/>
                      <a:pt x="4311704" y="16659225"/>
                      <a:pt x="4314881" y="16430624"/>
                    </a:cubicBezTo>
                    <a:cubicBezTo>
                      <a:pt x="4397429" y="16322674"/>
                      <a:pt x="4399017" y="16129000"/>
                      <a:pt x="4376792" y="15997237"/>
                    </a:cubicBezTo>
                    <a:cubicBezTo>
                      <a:pt x="4351394" y="15914686"/>
                      <a:pt x="4292649" y="15851186"/>
                      <a:pt x="4272016" y="15763874"/>
                    </a:cubicBezTo>
                    <a:cubicBezTo>
                      <a:pt x="4241855" y="15654336"/>
                      <a:pt x="4254554" y="15587662"/>
                      <a:pt x="4243437" y="15425737"/>
                    </a:cubicBezTo>
                    <a:cubicBezTo>
                      <a:pt x="4240266" y="15211425"/>
                      <a:pt x="4084688" y="15130462"/>
                      <a:pt x="4071989" y="15025688"/>
                    </a:cubicBezTo>
                    <a:cubicBezTo>
                      <a:pt x="4100564" y="14979649"/>
                      <a:pt x="4129139" y="14990762"/>
                      <a:pt x="4157714" y="14973299"/>
                    </a:cubicBezTo>
                    <a:cubicBezTo>
                      <a:pt x="4122796" y="14909799"/>
                      <a:pt x="4068818" y="14922499"/>
                      <a:pt x="4033894" y="14892337"/>
                    </a:cubicBezTo>
                    <a:cubicBezTo>
                      <a:pt x="3995792" y="14835187"/>
                      <a:pt x="4005319" y="14778037"/>
                      <a:pt x="3991025" y="14720888"/>
                    </a:cubicBezTo>
                    <a:cubicBezTo>
                      <a:pt x="3881499" y="14528800"/>
                      <a:pt x="3733850" y="14455775"/>
                      <a:pt x="3667180" y="14277975"/>
                    </a:cubicBezTo>
                    <a:cubicBezTo>
                      <a:pt x="3641784" y="14212888"/>
                      <a:pt x="3664003" y="14157325"/>
                      <a:pt x="3657660" y="14097000"/>
                    </a:cubicBezTo>
                    <a:cubicBezTo>
                      <a:pt x="3637023" y="14023975"/>
                      <a:pt x="3554466" y="13989049"/>
                      <a:pt x="3552880" y="13949362"/>
                    </a:cubicBezTo>
                    <a:cubicBezTo>
                      <a:pt x="3567174" y="13901736"/>
                      <a:pt x="3629085" y="13863637"/>
                      <a:pt x="3667180" y="13820774"/>
                    </a:cubicBezTo>
                    <a:cubicBezTo>
                      <a:pt x="3697341" y="13739812"/>
                      <a:pt x="3663211" y="13608843"/>
                      <a:pt x="3667180" y="13482637"/>
                    </a:cubicBezTo>
                    <a:cubicBezTo>
                      <a:pt x="3671149" y="13356431"/>
                      <a:pt x="3711631" y="13166724"/>
                      <a:pt x="3690994" y="13063537"/>
                    </a:cubicBezTo>
                    <a:cubicBezTo>
                      <a:pt x="3681474" y="12985750"/>
                      <a:pt x="3629085" y="12893675"/>
                      <a:pt x="3576696" y="12873037"/>
                    </a:cubicBezTo>
                    <a:cubicBezTo>
                      <a:pt x="3502086" y="12866687"/>
                      <a:pt x="3479854" y="12955588"/>
                      <a:pt x="3424288" y="12954000"/>
                    </a:cubicBezTo>
                    <a:cubicBezTo>
                      <a:pt x="3360795" y="12949239"/>
                      <a:pt x="3259194" y="12896849"/>
                      <a:pt x="3219502" y="12839700"/>
                    </a:cubicBezTo>
                    <a:cubicBezTo>
                      <a:pt x="3186168" y="12784137"/>
                      <a:pt x="3229037" y="12747625"/>
                      <a:pt x="3233796" y="12701587"/>
                    </a:cubicBezTo>
                    <a:cubicBezTo>
                      <a:pt x="3213161" y="12603161"/>
                      <a:pt x="3144894" y="12580937"/>
                      <a:pt x="3057578" y="12515849"/>
                    </a:cubicBezTo>
                    <a:cubicBezTo>
                      <a:pt x="2955986" y="12468224"/>
                      <a:pt x="2887721" y="12482512"/>
                      <a:pt x="2776591" y="12549187"/>
                    </a:cubicBezTo>
                    <a:cubicBezTo>
                      <a:pt x="2625787" y="12631737"/>
                      <a:pt x="2498779" y="12814299"/>
                      <a:pt x="2338442" y="12796837"/>
                    </a:cubicBezTo>
                    <a:cubicBezTo>
                      <a:pt x="2254314" y="12760324"/>
                      <a:pt x="2174932" y="12695237"/>
                      <a:pt x="2086030" y="12687299"/>
                    </a:cubicBezTo>
                    <a:cubicBezTo>
                      <a:pt x="1970148" y="12699999"/>
                      <a:pt x="1854266" y="12798424"/>
                      <a:pt x="1747893" y="12815887"/>
                    </a:cubicBezTo>
                    <a:cubicBezTo>
                      <a:pt x="1671701" y="12822237"/>
                      <a:pt x="1557401" y="12795250"/>
                      <a:pt x="1500252" y="12725400"/>
                    </a:cubicBezTo>
                    <a:cubicBezTo>
                      <a:pt x="1419288" y="12607924"/>
                      <a:pt x="1362138" y="12514262"/>
                      <a:pt x="1290695" y="12392024"/>
                    </a:cubicBezTo>
                    <a:cubicBezTo>
                      <a:pt x="1251007" y="12269787"/>
                      <a:pt x="1082736" y="12209462"/>
                      <a:pt x="1181168" y="12134850"/>
                    </a:cubicBezTo>
                    <a:cubicBezTo>
                      <a:pt x="1174812" y="11995151"/>
                      <a:pt x="1163698" y="11912600"/>
                      <a:pt x="1138299" y="11825451"/>
                    </a:cubicBezTo>
                    <a:cubicBezTo>
                      <a:pt x="1119247" y="11757187"/>
                      <a:pt x="1052575" y="11746074"/>
                      <a:pt x="1043054" y="11677813"/>
                    </a:cubicBezTo>
                    <a:cubicBezTo>
                      <a:pt x="1049398" y="11582565"/>
                      <a:pt x="1074807" y="11525412"/>
                      <a:pt x="1119247" y="11425402"/>
                    </a:cubicBezTo>
                    <a:lnTo>
                      <a:pt x="1125205" y="11423511"/>
                    </a:lnTo>
                    <a:lnTo>
                      <a:pt x="1121509" y="11419927"/>
                    </a:lnTo>
                    <a:cubicBezTo>
                      <a:pt x="1119913" y="11414758"/>
                      <a:pt x="1123814" y="11407622"/>
                      <a:pt x="1133539" y="11398414"/>
                    </a:cubicBezTo>
                    <a:cubicBezTo>
                      <a:pt x="1051142" y="11411735"/>
                      <a:pt x="961357" y="11446937"/>
                      <a:pt x="959881" y="11424938"/>
                    </a:cubicBezTo>
                    <a:cubicBezTo>
                      <a:pt x="916152" y="11384626"/>
                      <a:pt x="1049087" y="11313424"/>
                      <a:pt x="1093698" y="11257667"/>
                    </a:cubicBezTo>
                    <a:cubicBezTo>
                      <a:pt x="1015216" y="11278053"/>
                      <a:pt x="965298" y="11341301"/>
                      <a:pt x="858238" y="11318828"/>
                    </a:cubicBezTo>
                    <a:cubicBezTo>
                      <a:pt x="971501" y="11245181"/>
                      <a:pt x="972828" y="11197729"/>
                      <a:pt x="974162" y="11162188"/>
                    </a:cubicBezTo>
                    <a:cubicBezTo>
                      <a:pt x="964490" y="11139070"/>
                      <a:pt x="917925" y="11151760"/>
                      <a:pt x="883501" y="11165845"/>
                    </a:cubicBezTo>
                    <a:cubicBezTo>
                      <a:pt x="870514" y="11151354"/>
                      <a:pt x="858075" y="11126282"/>
                      <a:pt x="879557" y="11091910"/>
                    </a:cubicBezTo>
                    <a:cubicBezTo>
                      <a:pt x="895257" y="11046221"/>
                      <a:pt x="994306" y="10981481"/>
                      <a:pt x="1019526" y="10923886"/>
                    </a:cubicBezTo>
                    <a:cubicBezTo>
                      <a:pt x="1036850" y="10885012"/>
                      <a:pt x="1000458" y="10868013"/>
                      <a:pt x="997812" y="10839612"/>
                    </a:cubicBezTo>
                    <a:cubicBezTo>
                      <a:pt x="995152" y="10811211"/>
                      <a:pt x="1018833" y="10778861"/>
                      <a:pt x="1003611" y="10753482"/>
                    </a:cubicBezTo>
                    <a:cubicBezTo>
                      <a:pt x="987910" y="10708412"/>
                      <a:pt x="929355" y="10708587"/>
                      <a:pt x="927936" y="10682567"/>
                    </a:cubicBezTo>
                    <a:cubicBezTo>
                      <a:pt x="935275" y="10646442"/>
                      <a:pt x="1025951" y="10598410"/>
                      <a:pt x="1071397" y="10555142"/>
                    </a:cubicBezTo>
                    <a:cubicBezTo>
                      <a:pt x="1094162" y="10519306"/>
                      <a:pt x="1088351" y="10490616"/>
                      <a:pt x="1082541" y="10454780"/>
                    </a:cubicBezTo>
                    <a:cubicBezTo>
                      <a:pt x="1078790" y="10402275"/>
                      <a:pt x="1036930" y="10406922"/>
                      <a:pt x="1028409" y="10375850"/>
                    </a:cubicBezTo>
                    <a:cubicBezTo>
                      <a:pt x="1065697" y="10298546"/>
                      <a:pt x="1186338" y="10187905"/>
                      <a:pt x="1249816" y="10086789"/>
                    </a:cubicBezTo>
                    <a:cubicBezTo>
                      <a:pt x="1307662" y="9979925"/>
                      <a:pt x="1346453" y="9796860"/>
                      <a:pt x="1394777" y="9651892"/>
                    </a:cubicBezTo>
                    <a:cubicBezTo>
                      <a:pt x="1417078" y="9570118"/>
                      <a:pt x="1446525" y="9488341"/>
                      <a:pt x="1461681" y="9406567"/>
                    </a:cubicBezTo>
                    <a:cubicBezTo>
                      <a:pt x="1468826" y="9378166"/>
                      <a:pt x="1473587" y="9356910"/>
                      <a:pt x="1461681" y="9328508"/>
                    </a:cubicBezTo>
                    <a:cubicBezTo>
                      <a:pt x="1426312" y="9314510"/>
                      <a:pt x="1321887" y="9381477"/>
                      <a:pt x="1305565" y="9350811"/>
                    </a:cubicBezTo>
                    <a:cubicBezTo>
                      <a:pt x="1283615" y="9302953"/>
                      <a:pt x="1461681" y="9216996"/>
                      <a:pt x="1539738" y="9150090"/>
                    </a:cubicBezTo>
                    <a:cubicBezTo>
                      <a:pt x="1594337" y="9104613"/>
                      <a:pt x="1532250" y="9021035"/>
                      <a:pt x="1589223" y="8935079"/>
                    </a:cubicBezTo>
                    <a:cubicBezTo>
                      <a:pt x="1653453" y="8849703"/>
                      <a:pt x="1731987" y="8840528"/>
                      <a:pt x="1784313" y="8786107"/>
                    </a:cubicBezTo>
                    <a:cubicBezTo>
                      <a:pt x="1845877" y="8696606"/>
                      <a:pt x="1883632" y="8607106"/>
                      <a:pt x="1952334" y="8503318"/>
                    </a:cubicBezTo>
                    <a:cubicBezTo>
                      <a:pt x="1993226" y="8453194"/>
                      <a:pt x="2034117" y="8436410"/>
                      <a:pt x="2074995" y="8402956"/>
                    </a:cubicBezTo>
                    <a:cubicBezTo>
                      <a:pt x="2153056" y="8339766"/>
                      <a:pt x="2235872" y="8286101"/>
                      <a:pt x="2309174" y="8213386"/>
                    </a:cubicBezTo>
                    <a:cubicBezTo>
                      <a:pt x="2349768" y="8157340"/>
                      <a:pt x="2357033" y="8089386"/>
                      <a:pt x="2409536" y="8023815"/>
                    </a:cubicBezTo>
                    <a:cubicBezTo>
                      <a:pt x="2487880" y="7968465"/>
                      <a:pt x="2597184" y="8008366"/>
                      <a:pt x="2666010" y="7979211"/>
                    </a:cubicBezTo>
                    <a:cubicBezTo>
                      <a:pt x="2728329" y="7935652"/>
                      <a:pt x="2745405" y="7877805"/>
                      <a:pt x="2795817" y="7834245"/>
                    </a:cubicBezTo>
                    <a:cubicBezTo>
                      <a:pt x="2830107" y="7813955"/>
                      <a:pt x="2869158" y="7817631"/>
                      <a:pt x="2912968" y="7802258"/>
                    </a:cubicBezTo>
                    <a:cubicBezTo>
                      <a:pt x="2951389" y="7775403"/>
                      <a:pt x="2956482" y="7734267"/>
                      <a:pt x="2978246" y="7700271"/>
                    </a:cubicBezTo>
                    <a:cubicBezTo>
                      <a:pt x="3007980" y="7611062"/>
                      <a:pt x="3028194" y="7524234"/>
                      <a:pt x="3067450" y="7432646"/>
                    </a:cubicBezTo>
                    <a:cubicBezTo>
                      <a:pt x="3116647" y="7350868"/>
                      <a:pt x="3175366" y="7261947"/>
                      <a:pt x="3279326" y="7187316"/>
                    </a:cubicBezTo>
                    <a:cubicBezTo>
                      <a:pt x="3394552" y="7128675"/>
                      <a:pt x="3545505" y="7093849"/>
                      <a:pt x="3667883" y="7011392"/>
                    </a:cubicBezTo>
                    <a:cubicBezTo>
                      <a:pt x="3795187" y="6926618"/>
                      <a:pt x="3812960" y="6770403"/>
                      <a:pt x="3914077" y="6716582"/>
                    </a:cubicBezTo>
                    <a:cubicBezTo>
                      <a:pt x="3970701" y="6725508"/>
                      <a:pt x="3965417" y="6817776"/>
                      <a:pt x="4048242" y="6864802"/>
                    </a:cubicBezTo>
                    <a:cubicBezTo>
                      <a:pt x="4129398" y="6887820"/>
                      <a:pt x="4210552" y="6898933"/>
                      <a:pt x="4294082" y="6886232"/>
                    </a:cubicBezTo>
                    <a:cubicBezTo>
                      <a:pt x="4418843" y="6848192"/>
                      <a:pt x="4491213" y="6776811"/>
                      <a:pt x="4620722" y="6722100"/>
                    </a:cubicBezTo>
                    <a:cubicBezTo>
                      <a:pt x="4665037" y="6707813"/>
                      <a:pt x="4706978" y="6704242"/>
                      <a:pt x="4747119" y="6704242"/>
                    </a:cubicBezTo>
                    <a:cubicBezTo>
                      <a:pt x="4787264" y="6704242"/>
                      <a:pt x="4825629" y="6707813"/>
                      <a:pt x="4862796" y="6707813"/>
                    </a:cubicBezTo>
                    <a:cubicBezTo>
                      <a:pt x="4929453" y="6714203"/>
                      <a:pt x="4996110" y="6703921"/>
                      <a:pt x="5062765" y="6726981"/>
                    </a:cubicBezTo>
                    <a:cubicBezTo>
                      <a:pt x="5108921" y="6739213"/>
                      <a:pt x="5140783" y="6782406"/>
                      <a:pt x="5184560" y="6785116"/>
                    </a:cubicBezTo>
                    <a:cubicBezTo>
                      <a:pt x="5217724" y="6781863"/>
                      <a:pt x="5234215" y="6738128"/>
                      <a:pt x="5274520" y="6730117"/>
                    </a:cubicBezTo>
                    <a:cubicBezTo>
                      <a:pt x="5298910" y="6736796"/>
                      <a:pt x="5297110" y="6779190"/>
                      <a:pt x="5333416" y="6793014"/>
                    </a:cubicBezTo>
                    <a:cubicBezTo>
                      <a:pt x="5373216" y="6788466"/>
                      <a:pt x="5370160" y="6741052"/>
                      <a:pt x="5409966" y="6743648"/>
                    </a:cubicBezTo>
                    <a:cubicBezTo>
                      <a:pt x="5435943" y="6751121"/>
                      <a:pt x="5433353" y="6780024"/>
                      <a:pt x="5468856" y="6792261"/>
                    </a:cubicBezTo>
                    <a:cubicBezTo>
                      <a:pt x="5523021" y="6799071"/>
                      <a:pt x="5562907" y="6724927"/>
                      <a:pt x="5633745" y="6746030"/>
                    </a:cubicBezTo>
                    <a:cubicBezTo>
                      <a:pt x="5665279" y="6787963"/>
                      <a:pt x="5630145" y="6817988"/>
                      <a:pt x="5654531" y="6852779"/>
                    </a:cubicBezTo>
                    <a:cubicBezTo>
                      <a:pt x="5712164" y="6852701"/>
                      <a:pt x="5786472" y="6769280"/>
                      <a:pt x="5839347" y="6804924"/>
                    </a:cubicBezTo>
                    <a:cubicBezTo>
                      <a:pt x="5861531" y="6847902"/>
                      <a:pt x="5833706" y="6857541"/>
                      <a:pt x="5810649" y="6886232"/>
                    </a:cubicBezTo>
                    <a:cubicBezTo>
                      <a:pt x="5758608" y="6927119"/>
                      <a:pt x="5694665" y="6958480"/>
                      <a:pt x="5654531" y="7008898"/>
                    </a:cubicBezTo>
                    <a:cubicBezTo>
                      <a:pt x="5646347" y="7060643"/>
                      <a:pt x="5676252" y="7102870"/>
                      <a:pt x="5665689" y="7142711"/>
                    </a:cubicBezTo>
                    <a:cubicBezTo>
                      <a:pt x="5630389" y="7186949"/>
                      <a:pt x="5583197" y="7181179"/>
                      <a:pt x="5559804" y="7211129"/>
                    </a:cubicBezTo>
                    <a:cubicBezTo>
                      <a:pt x="5541256" y="7253315"/>
                      <a:pt x="5572721" y="7274068"/>
                      <a:pt x="5549412" y="7306728"/>
                    </a:cubicBezTo>
                    <a:cubicBezTo>
                      <a:pt x="5519173" y="7308855"/>
                      <a:pt x="5507976" y="7301460"/>
                      <a:pt x="5487270" y="7298829"/>
                    </a:cubicBezTo>
                    <a:lnTo>
                      <a:pt x="5411590" y="7337914"/>
                    </a:lnTo>
                    <a:cubicBezTo>
                      <a:pt x="5433135" y="7371333"/>
                      <a:pt x="5497541" y="7390455"/>
                      <a:pt x="5523852" y="7440544"/>
                    </a:cubicBezTo>
                    <a:cubicBezTo>
                      <a:pt x="5526742" y="7481972"/>
                      <a:pt x="5474864" y="7501970"/>
                      <a:pt x="5475363" y="7538637"/>
                    </a:cubicBezTo>
                    <a:cubicBezTo>
                      <a:pt x="5497662" y="7555015"/>
                      <a:pt x="5522350" y="7535676"/>
                      <a:pt x="5554171" y="7533005"/>
                    </a:cubicBezTo>
                    <a:cubicBezTo>
                      <a:pt x="5626713" y="7568409"/>
                      <a:pt x="5777833" y="7660970"/>
                      <a:pt x="5821799" y="7732099"/>
                    </a:cubicBezTo>
                    <a:cubicBezTo>
                      <a:pt x="5854597" y="7810156"/>
                      <a:pt x="5770715" y="7890755"/>
                      <a:pt x="5820175" y="7935477"/>
                    </a:cubicBezTo>
                    <a:cubicBezTo>
                      <a:pt x="5853920" y="7956035"/>
                      <a:pt x="5887664" y="7907542"/>
                      <a:pt x="5926169" y="7918577"/>
                    </a:cubicBezTo>
                    <a:cubicBezTo>
                      <a:pt x="5971994" y="7948892"/>
                      <a:pt x="5960672" y="7988734"/>
                      <a:pt x="5977917" y="8023815"/>
                    </a:cubicBezTo>
                    <a:cubicBezTo>
                      <a:pt x="6002138" y="8071847"/>
                      <a:pt x="6035885" y="8124642"/>
                      <a:pt x="6100586" y="8146478"/>
                    </a:cubicBezTo>
                    <a:cubicBezTo>
                      <a:pt x="6174378" y="8150836"/>
                      <a:pt x="6231511" y="8102805"/>
                      <a:pt x="6286261" y="8030960"/>
                    </a:cubicBezTo>
                    <a:cubicBezTo>
                      <a:pt x="6302929" y="7983974"/>
                      <a:pt x="6295786" y="7936986"/>
                      <a:pt x="6312454" y="7890002"/>
                    </a:cubicBezTo>
                    <a:cubicBezTo>
                      <a:pt x="6332955" y="7839587"/>
                      <a:pt x="6367743" y="7805684"/>
                      <a:pt x="6423965" y="7767177"/>
                    </a:cubicBezTo>
                    <a:cubicBezTo>
                      <a:pt x="6517110" y="7714212"/>
                      <a:pt x="6598348" y="7718391"/>
                      <a:pt x="6689093" y="7736864"/>
                    </a:cubicBezTo>
                    <a:cubicBezTo>
                      <a:pt x="6726191" y="7784931"/>
                      <a:pt x="6739477" y="7813951"/>
                      <a:pt x="6726560" y="7874088"/>
                    </a:cubicBezTo>
                    <a:cubicBezTo>
                      <a:pt x="6811506" y="7930926"/>
                      <a:pt x="6877412" y="7975861"/>
                      <a:pt x="6957867" y="8049369"/>
                    </a:cubicBezTo>
                    <a:cubicBezTo>
                      <a:pt x="7031163" y="8109017"/>
                      <a:pt x="7102078" y="8171045"/>
                      <a:pt x="7182520" y="8168779"/>
                    </a:cubicBezTo>
                    <a:cubicBezTo>
                      <a:pt x="7287935" y="8166866"/>
                      <a:pt x="7393343" y="8110178"/>
                      <a:pt x="7484470" y="8096357"/>
                    </a:cubicBezTo>
                    <a:cubicBezTo>
                      <a:pt x="7553861" y="8085880"/>
                      <a:pt x="7559999" y="8106006"/>
                      <a:pt x="7598885" y="8127368"/>
                    </a:cubicBezTo>
                    <a:cubicBezTo>
                      <a:pt x="7632909" y="8146062"/>
                      <a:pt x="7685565" y="8137771"/>
                      <a:pt x="7709442" y="8195490"/>
                    </a:cubicBezTo>
                    <a:lnTo>
                      <a:pt x="7714624" y="8213561"/>
                    </a:lnTo>
                    <a:lnTo>
                      <a:pt x="7897488" y="8144987"/>
                    </a:lnTo>
                    <a:lnTo>
                      <a:pt x="8118469" y="7779073"/>
                    </a:lnTo>
                    <a:lnTo>
                      <a:pt x="8347073" y="7443794"/>
                    </a:lnTo>
                    <a:lnTo>
                      <a:pt x="8423273" y="7306632"/>
                    </a:lnTo>
                    <a:lnTo>
                      <a:pt x="8324213" y="7314252"/>
                    </a:lnTo>
                    <a:lnTo>
                      <a:pt x="8263249" y="7283773"/>
                    </a:lnTo>
                    <a:lnTo>
                      <a:pt x="8110847" y="7359972"/>
                    </a:lnTo>
                    <a:lnTo>
                      <a:pt x="7950828" y="7321870"/>
                    </a:lnTo>
                    <a:lnTo>
                      <a:pt x="7905233" y="7237195"/>
                    </a:lnTo>
                    <a:lnTo>
                      <a:pt x="7858436" y="7219956"/>
                    </a:lnTo>
                    <a:lnTo>
                      <a:pt x="7720322" y="7315203"/>
                    </a:lnTo>
                    <a:lnTo>
                      <a:pt x="7696510" y="7272342"/>
                    </a:lnTo>
                    <a:lnTo>
                      <a:pt x="7663176" y="7177094"/>
                    </a:lnTo>
                    <a:lnTo>
                      <a:pt x="7534588" y="7215193"/>
                    </a:lnTo>
                    <a:lnTo>
                      <a:pt x="7477439" y="7181856"/>
                    </a:lnTo>
                    <a:lnTo>
                      <a:pt x="7544109" y="7053266"/>
                    </a:lnTo>
                    <a:lnTo>
                      <a:pt x="7548876" y="6981829"/>
                    </a:lnTo>
                    <a:lnTo>
                      <a:pt x="7510774" y="6886580"/>
                    </a:lnTo>
                    <a:lnTo>
                      <a:pt x="7558396" y="6877055"/>
                    </a:lnTo>
                    <a:lnTo>
                      <a:pt x="7610786" y="6791328"/>
                    </a:lnTo>
                    <a:lnTo>
                      <a:pt x="7644121" y="6629404"/>
                    </a:lnTo>
                    <a:lnTo>
                      <a:pt x="7696510" y="6581778"/>
                    </a:lnTo>
                    <a:lnTo>
                      <a:pt x="7796524" y="6596066"/>
                    </a:lnTo>
                    <a:lnTo>
                      <a:pt x="7882249" y="6610356"/>
                    </a:lnTo>
                    <a:lnTo>
                      <a:pt x="8072748" y="6486528"/>
                    </a:lnTo>
                    <a:lnTo>
                      <a:pt x="8215623" y="6500816"/>
                    </a:lnTo>
                    <a:lnTo>
                      <a:pt x="8387075" y="6391279"/>
                    </a:lnTo>
                    <a:lnTo>
                      <a:pt x="8725209" y="6381755"/>
                    </a:lnTo>
                    <a:lnTo>
                      <a:pt x="8734735" y="6443667"/>
                    </a:lnTo>
                    <a:lnTo>
                      <a:pt x="8787123" y="6543678"/>
                    </a:lnTo>
                    <a:lnTo>
                      <a:pt x="8987147" y="6657980"/>
                    </a:lnTo>
                    <a:lnTo>
                      <a:pt x="9282425" y="6672268"/>
                    </a:lnTo>
                    <a:lnTo>
                      <a:pt x="9425297" y="6510342"/>
                    </a:lnTo>
                    <a:lnTo>
                      <a:pt x="9391962" y="6296030"/>
                    </a:lnTo>
                    <a:lnTo>
                      <a:pt x="9249085" y="6115056"/>
                    </a:lnTo>
                    <a:lnTo>
                      <a:pt x="9187174" y="5943602"/>
                    </a:lnTo>
                    <a:lnTo>
                      <a:pt x="9244324" y="5881691"/>
                    </a:lnTo>
                    <a:lnTo>
                      <a:pt x="9310998" y="5938841"/>
                    </a:lnTo>
                    <a:lnTo>
                      <a:pt x="9387197" y="5810253"/>
                    </a:lnTo>
                    <a:lnTo>
                      <a:pt x="9430063" y="5781679"/>
                    </a:lnTo>
                    <a:lnTo>
                      <a:pt x="9391962" y="5729292"/>
                    </a:lnTo>
                    <a:lnTo>
                      <a:pt x="9591987" y="5710242"/>
                    </a:lnTo>
                    <a:lnTo>
                      <a:pt x="9477689" y="5681667"/>
                    </a:lnTo>
                    <a:lnTo>
                      <a:pt x="9339575" y="5672141"/>
                    </a:lnTo>
                    <a:lnTo>
                      <a:pt x="9282425" y="5729292"/>
                    </a:lnTo>
                    <a:lnTo>
                      <a:pt x="9234801" y="5691191"/>
                    </a:lnTo>
                    <a:lnTo>
                      <a:pt x="9139548" y="5743578"/>
                    </a:lnTo>
                    <a:lnTo>
                      <a:pt x="8963335" y="5729292"/>
                    </a:lnTo>
                    <a:lnTo>
                      <a:pt x="8982385" y="5776919"/>
                    </a:lnTo>
                    <a:lnTo>
                      <a:pt x="8958575" y="5838830"/>
                    </a:lnTo>
                    <a:lnTo>
                      <a:pt x="9196698" y="5848352"/>
                    </a:lnTo>
                    <a:lnTo>
                      <a:pt x="9191935" y="5857879"/>
                    </a:lnTo>
                    <a:lnTo>
                      <a:pt x="8944287" y="5972179"/>
                    </a:lnTo>
                    <a:lnTo>
                      <a:pt x="8777603" y="6005516"/>
                    </a:lnTo>
                    <a:lnTo>
                      <a:pt x="8749023" y="5957892"/>
                    </a:lnTo>
                    <a:lnTo>
                      <a:pt x="8768073" y="5853118"/>
                    </a:lnTo>
                    <a:lnTo>
                      <a:pt x="8753785" y="5819779"/>
                    </a:lnTo>
                    <a:lnTo>
                      <a:pt x="8806173" y="5795969"/>
                    </a:lnTo>
                    <a:lnTo>
                      <a:pt x="8887134" y="5729292"/>
                    </a:lnTo>
                    <a:lnTo>
                      <a:pt x="8820461" y="5700718"/>
                    </a:lnTo>
                    <a:lnTo>
                      <a:pt x="8753785" y="5619752"/>
                    </a:lnTo>
                    <a:lnTo>
                      <a:pt x="8606149" y="5610230"/>
                    </a:lnTo>
                    <a:lnTo>
                      <a:pt x="8477561" y="5724531"/>
                    </a:lnTo>
                    <a:lnTo>
                      <a:pt x="8382310" y="5872168"/>
                    </a:lnTo>
                    <a:lnTo>
                      <a:pt x="8291824" y="5862640"/>
                    </a:lnTo>
                    <a:lnTo>
                      <a:pt x="8220386" y="6000753"/>
                    </a:lnTo>
                    <a:lnTo>
                      <a:pt x="8077509" y="6076954"/>
                    </a:lnTo>
                    <a:lnTo>
                      <a:pt x="7982260" y="6143627"/>
                    </a:lnTo>
                    <a:cubicBezTo>
                      <a:pt x="7980672" y="6246816"/>
                      <a:pt x="7979083" y="6350002"/>
                      <a:pt x="7977499" y="6453194"/>
                    </a:cubicBezTo>
                    <a:lnTo>
                      <a:pt x="7887009" y="6477003"/>
                    </a:lnTo>
                    <a:lnTo>
                      <a:pt x="7815573" y="6457955"/>
                    </a:lnTo>
                    <a:lnTo>
                      <a:pt x="7658409" y="6553202"/>
                    </a:lnTo>
                    <a:lnTo>
                      <a:pt x="7653648" y="6462718"/>
                    </a:lnTo>
                    <a:lnTo>
                      <a:pt x="7591738" y="6419857"/>
                    </a:lnTo>
                    <a:lnTo>
                      <a:pt x="7425049" y="6410328"/>
                    </a:lnTo>
                    <a:lnTo>
                      <a:pt x="7415529" y="6567493"/>
                    </a:lnTo>
                    <a:lnTo>
                      <a:pt x="7353617" y="6543678"/>
                    </a:lnTo>
                    <a:lnTo>
                      <a:pt x="7348851" y="6457955"/>
                    </a:lnTo>
                    <a:lnTo>
                      <a:pt x="7286940" y="6457955"/>
                    </a:lnTo>
                    <a:lnTo>
                      <a:pt x="7277413" y="6529393"/>
                    </a:lnTo>
                    <a:lnTo>
                      <a:pt x="7244078" y="6557965"/>
                    </a:lnTo>
                    <a:lnTo>
                      <a:pt x="7248838" y="6677028"/>
                    </a:lnTo>
                    <a:lnTo>
                      <a:pt x="7182164" y="6686553"/>
                    </a:lnTo>
                    <a:lnTo>
                      <a:pt x="7163113" y="6738940"/>
                    </a:lnTo>
                    <a:lnTo>
                      <a:pt x="7215502" y="6800856"/>
                    </a:lnTo>
                    <a:lnTo>
                      <a:pt x="7234551" y="6896106"/>
                    </a:lnTo>
                    <a:lnTo>
                      <a:pt x="7186925" y="6943732"/>
                    </a:lnTo>
                    <a:lnTo>
                      <a:pt x="7053574" y="6953255"/>
                    </a:lnTo>
                    <a:lnTo>
                      <a:pt x="7005949" y="7153278"/>
                    </a:lnTo>
                    <a:lnTo>
                      <a:pt x="6915194" y="7110418"/>
                    </a:lnTo>
                    <a:lnTo>
                      <a:pt x="6877091" y="6991354"/>
                    </a:lnTo>
                    <a:lnTo>
                      <a:pt x="6924986" y="6958019"/>
                    </a:lnTo>
                    <a:lnTo>
                      <a:pt x="6939274" y="6881816"/>
                    </a:lnTo>
                    <a:lnTo>
                      <a:pt x="6977374" y="6891342"/>
                    </a:lnTo>
                    <a:lnTo>
                      <a:pt x="7010710" y="6853241"/>
                    </a:lnTo>
                    <a:lnTo>
                      <a:pt x="7091676" y="6896106"/>
                    </a:lnTo>
                    <a:lnTo>
                      <a:pt x="7139300" y="6872294"/>
                    </a:lnTo>
                    <a:lnTo>
                      <a:pt x="6986898" y="6805617"/>
                    </a:lnTo>
                    <a:lnTo>
                      <a:pt x="6963086" y="6743704"/>
                    </a:lnTo>
                    <a:lnTo>
                      <a:pt x="6982136" y="6657980"/>
                    </a:lnTo>
                    <a:lnTo>
                      <a:pt x="6924986" y="6586542"/>
                    </a:lnTo>
                    <a:lnTo>
                      <a:pt x="6982136" y="6515104"/>
                    </a:lnTo>
                    <a:lnTo>
                      <a:pt x="6963086" y="6448430"/>
                    </a:lnTo>
                    <a:lnTo>
                      <a:pt x="6939274" y="6348420"/>
                    </a:lnTo>
                    <a:lnTo>
                      <a:pt x="7029760" y="6281741"/>
                    </a:lnTo>
                    <a:lnTo>
                      <a:pt x="7047317" y="6197480"/>
                    </a:lnTo>
                    <a:lnTo>
                      <a:pt x="7044050" y="6034093"/>
                    </a:lnTo>
                    <a:lnTo>
                      <a:pt x="6986898" y="5981705"/>
                    </a:lnTo>
                    <a:lnTo>
                      <a:pt x="7010710" y="5929317"/>
                    </a:lnTo>
                    <a:lnTo>
                      <a:pt x="6896146" y="5819779"/>
                    </a:lnTo>
                    <a:lnTo>
                      <a:pt x="6867566" y="5600701"/>
                    </a:lnTo>
                    <a:lnTo>
                      <a:pt x="6915194" y="5500690"/>
                    </a:lnTo>
                    <a:lnTo>
                      <a:pt x="6824710" y="5557843"/>
                    </a:lnTo>
                    <a:lnTo>
                      <a:pt x="6767560" y="5553081"/>
                    </a:lnTo>
                    <a:lnTo>
                      <a:pt x="6853285" y="5414966"/>
                    </a:lnTo>
                    <a:lnTo>
                      <a:pt x="6786615" y="5410206"/>
                    </a:lnTo>
                    <a:lnTo>
                      <a:pt x="6734218" y="5443543"/>
                    </a:lnTo>
                    <a:lnTo>
                      <a:pt x="6691355" y="5519741"/>
                    </a:lnTo>
                    <a:lnTo>
                      <a:pt x="6619918" y="5586419"/>
                    </a:lnTo>
                    <a:lnTo>
                      <a:pt x="6610396" y="5938841"/>
                    </a:lnTo>
                    <a:lnTo>
                      <a:pt x="6638966" y="6010277"/>
                    </a:lnTo>
                    <a:lnTo>
                      <a:pt x="6738985" y="6067430"/>
                    </a:lnTo>
                    <a:lnTo>
                      <a:pt x="6724691" y="6229357"/>
                    </a:lnTo>
                    <a:lnTo>
                      <a:pt x="6838994" y="6396041"/>
                    </a:lnTo>
                    <a:lnTo>
                      <a:pt x="6800896" y="6419857"/>
                    </a:lnTo>
                    <a:lnTo>
                      <a:pt x="6691355" y="6376994"/>
                    </a:lnTo>
                    <a:lnTo>
                      <a:pt x="6629446" y="6424616"/>
                    </a:lnTo>
                    <a:lnTo>
                      <a:pt x="6643740" y="6496054"/>
                    </a:lnTo>
                    <a:lnTo>
                      <a:pt x="6572296" y="6629404"/>
                    </a:lnTo>
                    <a:lnTo>
                      <a:pt x="6372273" y="6719894"/>
                    </a:lnTo>
                    <a:lnTo>
                      <a:pt x="6500857" y="6553202"/>
                    </a:lnTo>
                    <a:lnTo>
                      <a:pt x="6505618" y="6391279"/>
                    </a:lnTo>
                    <a:lnTo>
                      <a:pt x="6481812" y="6376994"/>
                    </a:lnTo>
                    <a:lnTo>
                      <a:pt x="6457996" y="6215065"/>
                    </a:lnTo>
                    <a:lnTo>
                      <a:pt x="6338937" y="6110294"/>
                    </a:lnTo>
                    <a:lnTo>
                      <a:pt x="6338937" y="5938841"/>
                    </a:lnTo>
                    <a:lnTo>
                      <a:pt x="6281787" y="5872168"/>
                    </a:lnTo>
                    <a:lnTo>
                      <a:pt x="6343698" y="5662616"/>
                    </a:lnTo>
                    <a:lnTo>
                      <a:pt x="6210348" y="5553081"/>
                    </a:lnTo>
                    <a:lnTo>
                      <a:pt x="6105569" y="5595943"/>
                    </a:lnTo>
                    <a:lnTo>
                      <a:pt x="5919834" y="5686429"/>
                    </a:lnTo>
                    <a:lnTo>
                      <a:pt x="5729337" y="5629280"/>
                    </a:lnTo>
                    <a:lnTo>
                      <a:pt x="5619798" y="5634043"/>
                    </a:lnTo>
                    <a:lnTo>
                      <a:pt x="5519786" y="5662616"/>
                    </a:lnTo>
                    <a:lnTo>
                      <a:pt x="5462636" y="5810253"/>
                    </a:lnTo>
                    <a:lnTo>
                      <a:pt x="5300708" y="5900745"/>
                    </a:lnTo>
                    <a:lnTo>
                      <a:pt x="5195943" y="5886454"/>
                    </a:lnTo>
                    <a:lnTo>
                      <a:pt x="5091163" y="5943602"/>
                    </a:lnTo>
                    <a:lnTo>
                      <a:pt x="5038774" y="6072191"/>
                    </a:lnTo>
                    <a:lnTo>
                      <a:pt x="4829222" y="6091243"/>
                    </a:lnTo>
                    <a:lnTo>
                      <a:pt x="4795882" y="6119818"/>
                    </a:lnTo>
                    <a:lnTo>
                      <a:pt x="4800654" y="6305556"/>
                    </a:lnTo>
                    <a:lnTo>
                      <a:pt x="4738734" y="6386517"/>
                    </a:lnTo>
                    <a:lnTo>
                      <a:pt x="4533946" y="6500816"/>
                    </a:lnTo>
                    <a:lnTo>
                      <a:pt x="4414887" y="6624641"/>
                    </a:lnTo>
                    <a:lnTo>
                      <a:pt x="4272012" y="6629404"/>
                    </a:lnTo>
                    <a:lnTo>
                      <a:pt x="4167236" y="6581778"/>
                    </a:lnTo>
                    <a:lnTo>
                      <a:pt x="3914824" y="6681795"/>
                    </a:lnTo>
                    <a:lnTo>
                      <a:pt x="3910059" y="6462718"/>
                    </a:lnTo>
                    <a:lnTo>
                      <a:pt x="3710038" y="6400802"/>
                    </a:lnTo>
                    <a:lnTo>
                      <a:pt x="3824336" y="6262694"/>
                    </a:lnTo>
                    <a:lnTo>
                      <a:pt x="3919583" y="6124579"/>
                    </a:lnTo>
                    <a:lnTo>
                      <a:pt x="3895773" y="6067430"/>
                    </a:lnTo>
                    <a:lnTo>
                      <a:pt x="4014839" y="5976941"/>
                    </a:lnTo>
                    <a:lnTo>
                      <a:pt x="4162473" y="5786441"/>
                    </a:lnTo>
                    <a:lnTo>
                      <a:pt x="4210103" y="5629280"/>
                    </a:lnTo>
                    <a:lnTo>
                      <a:pt x="4272012" y="5405442"/>
                    </a:lnTo>
                    <a:lnTo>
                      <a:pt x="4329162" y="5362581"/>
                    </a:lnTo>
                    <a:lnTo>
                      <a:pt x="4462517" y="5319718"/>
                    </a:lnTo>
                    <a:lnTo>
                      <a:pt x="4986385" y="5453068"/>
                    </a:lnTo>
                    <a:lnTo>
                      <a:pt x="5129262" y="5429253"/>
                    </a:lnTo>
                    <a:lnTo>
                      <a:pt x="5415008" y="5053020"/>
                    </a:lnTo>
                    <a:lnTo>
                      <a:pt x="5467397" y="4833941"/>
                    </a:lnTo>
                    <a:lnTo>
                      <a:pt x="5324522" y="4748216"/>
                    </a:lnTo>
                    <a:lnTo>
                      <a:pt x="5295947" y="4686303"/>
                    </a:lnTo>
                    <a:lnTo>
                      <a:pt x="5400727" y="4576768"/>
                    </a:lnTo>
                    <a:lnTo>
                      <a:pt x="5515019" y="4567245"/>
                    </a:lnTo>
                    <a:lnTo>
                      <a:pt x="5567407" y="4572004"/>
                    </a:lnTo>
                    <a:lnTo>
                      <a:pt x="5615031" y="4686303"/>
                    </a:lnTo>
                    <a:lnTo>
                      <a:pt x="5686475" y="4643441"/>
                    </a:lnTo>
                    <a:lnTo>
                      <a:pt x="5691236" y="4557717"/>
                    </a:lnTo>
                    <a:lnTo>
                      <a:pt x="5786481" y="4452942"/>
                    </a:lnTo>
                    <a:lnTo>
                      <a:pt x="5938889" y="4510093"/>
                    </a:lnTo>
                    <a:lnTo>
                      <a:pt x="6219878" y="4414842"/>
                    </a:lnTo>
                    <a:lnTo>
                      <a:pt x="6467518" y="4291018"/>
                    </a:lnTo>
                    <a:lnTo>
                      <a:pt x="6624685" y="4219578"/>
                    </a:lnTo>
                    <a:lnTo>
                      <a:pt x="6738985" y="4090993"/>
                    </a:lnTo>
                    <a:lnTo>
                      <a:pt x="6810429" y="4071942"/>
                    </a:lnTo>
                    <a:lnTo>
                      <a:pt x="6786615" y="4219578"/>
                    </a:lnTo>
                    <a:lnTo>
                      <a:pt x="6929748" y="3976692"/>
                    </a:lnTo>
                    <a:lnTo>
                      <a:pt x="7213551" y="3999577"/>
                    </a:lnTo>
                    <a:lnTo>
                      <a:pt x="7333614" y="3930974"/>
                    </a:lnTo>
                    <a:lnTo>
                      <a:pt x="7440291" y="3770951"/>
                    </a:lnTo>
                    <a:lnTo>
                      <a:pt x="7493629" y="3671891"/>
                    </a:lnTo>
                    <a:lnTo>
                      <a:pt x="7531731" y="3595687"/>
                    </a:lnTo>
                    <a:lnTo>
                      <a:pt x="7592686" y="3633789"/>
                    </a:lnTo>
                    <a:lnTo>
                      <a:pt x="7646026" y="3534728"/>
                    </a:lnTo>
                    <a:lnTo>
                      <a:pt x="7806046" y="3458527"/>
                    </a:lnTo>
                    <a:lnTo>
                      <a:pt x="7874628" y="3511867"/>
                    </a:lnTo>
                    <a:lnTo>
                      <a:pt x="7760326" y="3549967"/>
                    </a:lnTo>
                    <a:lnTo>
                      <a:pt x="7790809" y="3656653"/>
                    </a:lnTo>
                    <a:lnTo>
                      <a:pt x="7600311" y="3770951"/>
                    </a:lnTo>
                    <a:lnTo>
                      <a:pt x="7470769" y="3831914"/>
                    </a:lnTo>
                    <a:lnTo>
                      <a:pt x="7463151" y="3938594"/>
                    </a:lnTo>
                    <a:lnTo>
                      <a:pt x="7508871" y="3976692"/>
                    </a:lnTo>
                    <a:lnTo>
                      <a:pt x="7676508" y="3991931"/>
                    </a:lnTo>
                    <a:lnTo>
                      <a:pt x="7775568" y="3984313"/>
                    </a:lnTo>
                    <a:lnTo>
                      <a:pt x="7775568" y="4121473"/>
                    </a:lnTo>
                    <a:lnTo>
                      <a:pt x="7958449" y="4098615"/>
                    </a:lnTo>
                    <a:lnTo>
                      <a:pt x="8164188" y="4014793"/>
                    </a:lnTo>
                    <a:lnTo>
                      <a:pt x="8255631" y="4037653"/>
                    </a:lnTo>
                    <a:lnTo>
                      <a:pt x="8369932" y="4182431"/>
                    </a:lnTo>
                    <a:lnTo>
                      <a:pt x="8430890" y="4075751"/>
                    </a:lnTo>
                    <a:lnTo>
                      <a:pt x="8499472" y="4098615"/>
                    </a:lnTo>
                    <a:lnTo>
                      <a:pt x="8781407" y="3885250"/>
                    </a:lnTo>
                    <a:lnTo>
                      <a:pt x="8964291" y="3679512"/>
                    </a:lnTo>
                    <a:lnTo>
                      <a:pt x="9040493" y="3877630"/>
                    </a:lnTo>
                    <a:lnTo>
                      <a:pt x="9185269" y="3732851"/>
                    </a:lnTo>
                    <a:lnTo>
                      <a:pt x="9093829" y="3694751"/>
                    </a:lnTo>
                    <a:lnTo>
                      <a:pt x="9238607" y="3626167"/>
                    </a:lnTo>
                    <a:lnTo>
                      <a:pt x="9276706" y="3504248"/>
                    </a:lnTo>
                    <a:lnTo>
                      <a:pt x="9589132" y="3519488"/>
                    </a:lnTo>
                    <a:lnTo>
                      <a:pt x="9726290" y="3549967"/>
                    </a:lnTo>
                    <a:lnTo>
                      <a:pt x="9863450" y="3511867"/>
                    </a:lnTo>
                    <a:lnTo>
                      <a:pt x="9947273" y="3534728"/>
                    </a:lnTo>
                    <a:lnTo>
                      <a:pt x="9962507" y="3466148"/>
                    </a:lnTo>
                    <a:lnTo>
                      <a:pt x="9787251" y="3359467"/>
                    </a:lnTo>
                    <a:lnTo>
                      <a:pt x="9718673" y="3336607"/>
                    </a:lnTo>
                    <a:lnTo>
                      <a:pt x="9444347" y="3405187"/>
                    </a:lnTo>
                    <a:lnTo>
                      <a:pt x="9299568" y="3290888"/>
                    </a:lnTo>
                    <a:lnTo>
                      <a:pt x="9345289" y="3108008"/>
                    </a:lnTo>
                    <a:lnTo>
                      <a:pt x="9558653" y="2879409"/>
                    </a:lnTo>
                    <a:lnTo>
                      <a:pt x="9970133" y="2696527"/>
                    </a:lnTo>
                    <a:lnTo>
                      <a:pt x="10213969" y="2605087"/>
                    </a:lnTo>
                    <a:lnTo>
                      <a:pt x="10008229" y="2460308"/>
                    </a:lnTo>
                    <a:lnTo>
                      <a:pt x="9825349" y="2574607"/>
                    </a:lnTo>
                    <a:lnTo>
                      <a:pt x="9688189" y="2711767"/>
                    </a:lnTo>
                    <a:lnTo>
                      <a:pt x="9413867" y="2719388"/>
                    </a:lnTo>
                    <a:lnTo>
                      <a:pt x="9429109" y="2795587"/>
                    </a:lnTo>
                    <a:lnTo>
                      <a:pt x="9253848" y="2780347"/>
                    </a:lnTo>
                    <a:lnTo>
                      <a:pt x="9131932" y="2902267"/>
                    </a:lnTo>
                    <a:lnTo>
                      <a:pt x="8941429" y="3024188"/>
                    </a:lnTo>
                    <a:lnTo>
                      <a:pt x="8926191" y="3298508"/>
                    </a:lnTo>
                    <a:lnTo>
                      <a:pt x="8728070" y="3428050"/>
                    </a:lnTo>
                    <a:lnTo>
                      <a:pt x="8529945" y="3458527"/>
                    </a:lnTo>
                    <a:lnTo>
                      <a:pt x="8286111" y="3755712"/>
                    </a:lnTo>
                    <a:lnTo>
                      <a:pt x="8087987" y="3770951"/>
                    </a:lnTo>
                    <a:lnTo>
                      <a:pt x="7958449" y="3877630"/>
                    </a:lnTo>
                    <a:lnTo>
                      <a:pt x="7813669" y="3854775"/>
                    </a:lnTo>
                    <a:lnTo>
                      <a:pt x="7981309" y="3717611"/>
                    </a:lnTo>
                    <a:lnTo>
                      <a:pt x="7973688" y="3534728"/>
                    </a:lnTo>
                    <a:lnTo>
                      <a:pt x="8080369" y="3435668"/>
                    </a:lnTo>
                    <a:lnTo>
                      <a:pt x="8095609" y="3313748"/>
                    </a:lnTo>
                    <a:lnTo>
                      <a:pt x="8179430" y="3184209"/>
                    </a:lnTo>
                    <a:lnTo>
                      <a:pt x="7943211" y="3290888"/>
                    </a:lnTo>
                    <a:lnTo>
                      <a:pt x="7851768" y="3313748"/>
                    </a:lnTo>
                    <a:lnTo>
                      <a:pt x="7729846" y="3367087"/>
                    </a:lnTo>
                    <a:lnTo>
                      <a:pt x="7623166" y="3252787"/>
                    </a:lnTo>
                    <a:lnTo>
                      <a:pt x="7668884" y="3191827"/>
                    </a:lnTo>
                    <a:lnTo>
                      <a:pt x="7767949" y="3176587"/>
                    </a:lnTo>
                    <a:lnTo>
                      <a:pt x="7767949" y="3100387"/>
                    </a:lnTo>
                    <a:lnTo>
                      <a:pt x="7958449" y="2970847"/>
                    </a:lnTo>
                    <a:lnTo>
                      <a:pt x="7806046" y="2932747"/>
                    </a:lnTo>
                    <a:lnTo>
                      <a:pt x="7927968" y="2871787"/>
                    </a:lnTo>
                    <a:lnTo>
                      <a:pt x="8080369" y="2909887"/>
                    </a:lnTo>
                    <a:lnTo>
                      <a:pt x="8148948" y="2841307"/>
                    </a:lnTo>
                    <a:lnTo>
                      <a:pt x="8011786" y="2864169"/>
                    </a:lnTo>
                    <a:lnTo>
                      <a:pt x="7973688" y="2711767"/>
                    </a:lnTo>
                    <a:lnTo>
                      <a:pt x="8072748" y="2787967"/>
                    </a:lnTo>
                    <a:lnTo>
                      <a:pt x="8065129" y="2681287"/>
                    </a:lnTo>
                    <a:lnTo>
                      <a:pt x="8217531" y="2742247"/>
                    </a:lnTo>
                    <a:lnTo>
                      <a:pt x="8324212" y="2597468"/>
                    </a:lnTo>
                    <a:lnTo>
                      <a:pt x="8408030" y="2643188"/>
                    </a:lnTo>
                    <a:lnTo>
                      <a:pt x="8522330" y="2544130"/>
                    </a:lnTo>
                    <a:lnTo>
                      <a:pt x="9116691" y="2376489"/>
                    </a:lnTo>
                    <a:lnTo>
                      <a:pt x="9139548" y="2300288"/>
                    </a:lnTo>
                    <a:lnTo>
                      <a:pt x="9330047" y="2315527"/>
                    </a:lnTo>
                    <a:lnTo>
                      <a:pt x="9391007" y="2216467"/>
                    </a:lnTo>
                    <a:lnTo>
                      <a:pt x="9482449" y="2216467"/>
                    </a:lnTo>
                    <a:lnTo>
                      <a:pt x="9398629" y="2170747"/>
                    </a:lnTo>
                    <a:lnTo>
                      <a:pt x="9604371" y="2147889"/>
                    </a:lnTo>
                    <a:lnTo>
                      <a:pt x="9817730" y="2025968"/>
                    </a:lnTo>
                    <a:cubicBezTo>
                      <a:pt x="9872021" y="1996863"/>
                      <a:pt x="9897105" y="2030200"/>
                      <a:pt x="9942825" y="2011362"/>
                    </a:cubicBezTo>
                    <a:cubicBezTo>
                      <a:pt x="9988545" y="1992524"/>
                      <a:pt x="10011086" y="1919288"/>
                      <a:pt x="10092048" y="1912937"/>
                    </a:cubicBezTo>
                    <a:cubicBezTo>
                      <a:pt x="10187509" y="1887220"/>
                      <a:pt x="10330173" y="1946804"/>
                      <a:pt x="10415901" y="1935162"/>
                    </a:cubicBezTo>
                    <a:cubicBezTo>
                      <a:pt x="10501623" y="1923521"/>
                      <a:pt x="10561419" y="1832505"/>
                      <a:pt x="10606399" y="1843088"/>
                    </a:cubicBezTo>
                    <a:cubicBezTo>
                      <a:pt x="10651378" y="1853670"/>
                      <a:pt x="10613809" y="1938337"/>
                      <a:pt x="10660375" y="1935162"/>
                    </a:cubicBezTo>
                    <a:cubicBezTo>
                      <a:pt x="10706943" y="1931988"/>
                      <a:pt x="10850873" y="1811867"/>
                      <a:pt x="10885799" y="1824038"/>
                    </a:cubicBezTo>
                    <a:cubicBezTo>
                      <a:pt x="10946127" y="1821391"/>
                      <a:pt x="10845055" y="1924579"/>
                      <a:pt x="10892149" y="1922464"/>
                    </a:cubicBezTo>
                    <a:cubicBezTo>
                      <a:pt x="10939248" y="1920346"/>
                      <a:pt x="11145622" y="1791230"/>
                      <a:pt x="11168376" y="1811339"/>
                    </a:cubicBezTo>
                    <a:cubicBezTo>
                      <a:pt x="11225526" y="1817689"/>
                      <a:pt x="11074181" y="1924051"/>
                      <a:pt x="11104873" y="1947862"/>
                    </a:cubicBezTo>
                    <a:cubicBezTo>
                      <a:pt x="11135565" y="1971675"/>
                      <a:pt x="11337498" y="1923099"/>
                      <a:pt x="11352526" y="1954213"/>
                    </a:cubicBezTo>
                    <a:lnTo>
                      <a:pt x="11318871" y="2048827"/>
                    </a:lnTo>
                    <a:lnTo>
                      <a:pt x="11387451" y="2117408"/>
                    </a:lnTo>
                    <a:lnTo>
                      <a:pt x="11356971" y="2170747"/>
                    </a:lnTo>
                    <a:lnTo>
                      <a:pt x="11570330" y="2208848"/>
                    </a:lnTo>
                    <a:lnTo>
                      <a:pt x="11760829" y="2429827"/>
                    </a:lnTo>
                    <a:lnTo>
                      <a:pt x="11791311" y="2566988"/>
                    </a:lnTo>
                    <a:lnTo>
                      <a:pt x="11623669" y="2734628"/>
                    </a:lnTo>
                    <a:lnTo>
                      <a:pt x="11303629" y="2742247"/>
                    </a:lnTo>
                    <a:lnTo>
                      <a:pt x="11120751" y="2544130"/>
                    </a:lnTo>
                    <a:lnTo>
                      <a:pt x="11067412" y="2551747"/>
                    </a:lnTo>
                    <a:lnTo>
                      <a:pt x="11052169" y="2780347"/>
                    </a:lnTo>
                    <a:lnTo>
                      <a:pt x="10922633" y="2932747"/>
                    </a:lnTo>
                    <a:lnTo>
                      <a:pt x="11135993" y="3077528"/>
                    </a:lnTo>
                    <a:lnTo>
                      <a:pt x="11128371" y="2856547"/>
                    </a:lnTo>
                    <a:lnTo>
                      <a:pt x="11433171" y="3008948"/>
                    </a:lnTo>
                    <a:lnTo>
                      <a:pt x="11532227" y="2803208"/>
                    </a:lnTo>
                    <a:lnTo>
                      <a:pt x="11806551" y="2772729"/>
                    </a:lnTo>
                    <a:lnTo>
                      <a:pt x="11890370" y="2826069"/>
                    </a:lnTo>
                    <a:lnTo>
                      <a:pt x="12012287" y="2627948"/>
                    </a:lnTo>
                    <a:lnTo>
                      <a:pt x="12157070" y="2566988"/>
                    </a:lnTo>
                    <a:lnTo>
                      <a:pt x="12233270" y="2422207"/>
                    </a:lnTo>
                    <a:lnTo>
                      <a:pt x="12339952" y="2536507"/>
                    </a:lnTo>
                    <a:lnTo>
                      <a:pt x="12179931" y="2643188"/>
                    </a:lnTo>
                    <a:lnTo>
                      <a:pt x="12179931" y="2749867"/>
                    </a:lnTo>
                    <a:lnTo>
                      <a:pt x="12408531" y="2696527"/>
                    </a:lnTo>
                    <a:lnTo>
                      <a:pt x="12669484" y="2611717"/>
                    </a:lnTo>
                    <a:lnTo>
                      <a:pt x="12667609" y="2589848"/>
                    </a:lnTo>
                    <a:lnTo>
                      <a:pt x="13033369" y="2551747"/>
                    </a:lnTo>
                    <a:lnTo>
                      <a:pt x="13094330" y="2620327"/>
                    </a:lnTo>
                    <a:lnTo>
                      <a:pt x="13475332" y="2605087"/>
                    </a:lnTo>
                    <a:lnTo>
                      <a:pt x="13521051" y="2681287"/>
                    </a:lnTo>
                    <a:lnTo>
                      <a:pt x="13597250" y="2635567"/>
                    </a:lnTo>
                    <a:lnTo>
                      <a:pt x="13688686" y="2650808"/>
                    </a:lnTo>
                    <a:lnTo>
                      <a:pt x="13703932" y="2612708"/>
                    </a:lnTo>
                    <a:lnTo>
                      <a:pt x="13650587" y="2490787"/>
                    </a:lnTo>
                    <a:lnTo>
                      <a:pt x="14183990" y="2704148"/>
                    </a:lnTo>
                    <a:lnTo>
                      <a:pt x="14229712" y="2879409"/>
                    </a:lnTo>
                    <a:lnTo>
                      <a:pt x="14366872" y="2711767"/>
                    </a:lnTo>
                    <a:lnTo>
                      <a:pt x="14313533" y="2620327"/>
                    </a:lnTo>
                    <a:lnTo>
                      <a:pt x="14222091" y="2589848"/>
                    </a:lnTo>
                    <a:lnTo>
                      <a:pt x="14351630" y="2414587"/>
                    </a:lnTo>
                    <a:lnTo>
                      <a:pt x="14344012" y="2384108"/>
                    </a:lnTo>
                    <a:lnTo>
                      <a:pt x="14404973" y="2323148"/>
                    </a:lnTo>
                    <a:lnTo>
                      <a:pt x="14572608" y="2315527"/>
                    </a:lnTo>
                    <a:lnTo>
                      <a:pt x="14641194" y="2246947"/>
                    </a:lnTo>
                    <a:lnTo>
                      <a:pt x="14641194" y="2208848"/>
                    </a:lnTo>
                    <a:lnTo>
                      <a:pt x="14679285" y="2185990"/>
                    </a:lnTo>
                    <a:lnTo>
                      <a:pt x="14953609" y="2178368"/>
                    </a:lnTo>
                    <a:lnTo>
                      <a:pt x="15014567" y="2208848"/>
                    </a:lnTo>
                    <a:lnTo>
                      <a:pt x="14854547" y="2399348"/>
                    </a:lnTo>
                    <a:lnTo>
                      <a:pt x="14846926" y="2521267"/>
                    </a:lnTo>
                    <a:lnTo>
                      <a:pt x="14679285" y="2749867"/>
                    </a:lnTo>
                    <a:lnTo>
                      <a:pt x="14763107" y="2841307"/>
                    </a:lnTo>
                    <a:lnTo>
                      <a:pt x="14679285" y="2932747"/>
                    </a:lnTo>
                    <a:lnTo>
                      <a:pt x="14359247" y="3100387"/>
                    </a:lnTo>
                    <a:lnTo>
                      <a:pt x="14153514" y="3092767"/>
                    </a:lnTo>
                    <a:lnTo>
                      <a:pt x="14275430" y="3191827"/>
                    </a:lnTo>
                    <a:lnTo>
                      <a:pt x="14458314" y="3184209"/>
                    </a:lnTo>
                    <a:lnTo>
                      <a:pt x="14610709" y="3069907"/>
                    </a:lnTo>
                    <a:lnTo>
                      <a:pt x="14770729" y="3031808"/>
                    </a:lnTo>
                    <a:lnTo>
                      <a:pt x="14831687" y="2902267"/>
                    </a:lnTo>
                    <a:lnTo>
                      <a:pt x="14877407" y="2841307"/>
                    </a:lnTo>
                    <a:lnTo>
                      <a:pt x="14984086" y="2856547"/>
                    </a:lnTo>
                    <a:lnTo>
                      <a:pt x="15060287" y="2970847"/>
                    </a:lnTo>
                    <a:lnTo>
                      <a:pt x="15060287" y="2803208"/>
                    </a:lnTo>
                    <a:lnTo>
                      <a:pt x="14953609" y="2734628"/>
                    </a:lnTo>
                    <a:lnTo>
                      <a:pt x="14801208" y="2711767"/>
                    </a:lnTo>
                    <a:lnTo>
                      <a:pt x="14945987" y="2582228"/>
                    </a:lnTo>
                    <a:lnTo>
                      <a:pt x="14938368" y="2483167"/>
                    </a:lnTo>
                    <a:lnTo>
                      <a:pt x="14930749" y="2399348"/>
                    </a:lnTo>
                    <a:lnTo>
                      <a:pt x="15052666" y="2353628"/>
                    </a:lnTo>
                    <a:lnTo>
                      <a:pt x="15189826" y="2208848"/>
                    </a:lnTo>
                    <a:lnTo>
                      <a:pt x="15121246" y="2368867"/>
                    </a:lnTo>
                    <a:lnTo>
                      <a:pt x="15197447" y="2506027"/>
                    </a:lnTo>
                    <a:lnTo>
                      <a:pt x="15304126" y="2490787"/>
                    </a:lnTo>
                    <a:lnTo>
                      <a:pt x="15235546" y="2399348"/>
                    </a:lnTo>
                    <a:lnTo>
                      <a:pt x="15349846" y="2315527"/>
                    </a:lnTo>
                    <a:lnTo>
                      <a:pt x="15426047" y="2285047"/>
                    </a:lnTo>
                    <a:lnTo>
                      <a:pt x="15555589" y="2338389"/>
                    </a:lnTo>
                    <a:lnTo>
                      <a:pt x="15639408" y="2429827"/>
                    </a:lnTo>
                    <a:lnTo>
                      <a:pt x="15700367" y="2452687"/>
                    </a:lnTo>
                    <a:lnTo>
                      <a:pt x="15586067" y="2536507"/>
                    </a:lnTo>
                    <a:lnTo>
                      <a:pt x="15707988" y="2688907"/>
                    </a:lnTo>
                    <a:lnTo>
                      <a:pt x="15723227" y="2566988"/>
                    </a:lnTo>
                    <a:lnTo>
                      <a:pt x="15799428" y="2460308"/>
                    </a:lnTo>
                    <a:lnTo>
                      <a:pt x="15685128" y="2330768"/>
                    </a:lnTo>
                    <a:lnTo>
                      <a:pt x="15677507" y="2239328"/>
                    </a:lnTo>
                    <a:lnTo>
                      <a:pt x="15822288" y="2155507"/>
                    </a:lnTo>
                    <a:lnTo>
                      <a:pt x="16256626" y="2163128"/>
                    </a:lnTo>
                    <a:lnTo>
                      <a:pt x="16271866" y="2048827"/>
                    </a:lnTo>
                    <a:lnTo>
                      <a:pt x="16393786" y="1957389"/>
                    </a:lnTo>
                    <a:lnTo>
                      <a:pt x="16927183" y="1949767"/>
                    </a:lnTo>
                    <a:lnTo>
                      <a:pt x="16911943" y="1881188"/>
                    </a:lnTo>
                    <a:lnTo>
                      <a:pt x="17369143" y="1873567"/>
                    </a:lnTo>
                    <a:lnTo>
                      <a:pt x="17468203" y="1942147"/>
                    </a:lnTo>
                    <a:lnTo>
                      <a:pt x="17475823" y="1835468"/>
                    </a:lnTo>
                    <a:lnTo>
                      <a:pt x="17605363" y="1881188"/>
                    </a:lnTo>
                    <a:lnTo>
                      <a:pt x="17635843" y="1766888"/>
                    </a:lnTo>
                    <a:lnTo>
                      <a:pt x="17841583" y="1690687"/>
                    </a:lnTo>
                    <a:close/>
                    <a:moveTo>
                      <a:pt x="30825783" y="1622108"/>
                    </a:moveTo>
                    <a:cubicBezTo>
                      <a:pt x="30904523" y="1624647"/>
                      <a:pt x="30983527" y="1622805"/>
                      <a:pt x="31062003" y="1629727"/>
                    </a:cubicBezTo>
                    <a:cubicBezTo>
                      <a:pt x="31071127" y="1630532"/>
                      <a:pt x="31078387" y="1638494"/>
                      <a:pt x="31084863" y="1644968"/>
                    </a:cubicBezTo>
                    <a:cubicBezTo>
                      <a:pt x="31091339" y="1651445"/>
                      <a:pt x="31094243" y="1660794"/>
                      <a:pt x="31100103" y="1667827"/>
                    </a:cubicBezTo>
                    <a:cubicBezTo>
                      <a:pt x="31107003" y="1676106"/>
                      <a:pt x="31115343" y="1683067"/>
                      <a:pt x="31122963" y="1690687"/>
                    </a:cubicBezTo>
                    <a:cubicBezTo>
                      <a:pt x="31120423" y="1698307"/>
                      <a:pt x="31110675" y="1707011"/>
                      <a:pt x="31115343" y="1713548"/>
                    </a:cubicBezTo>
                    <a:cubicBezTo>
                      <a:pt x="31140203" y="1748349"/>
                      <a:pt x="31165475" y="1742459"/>
                      <a:pt x="31199163" y="1751647"/>
                    </a:cubicBezTo>
                    <a:cubicBezTo>
                      <a:pt x="31214663" y="1755874"/>
                      <a:pt x="31229131" y="1763737"/>
                      <a:pt x="31244883" y="1766888"/>
                    </a:cubicBezTo>
                    <a:cubicBezTo>
                      <a:pt x="31257583" y="1769427"/>
                      <a:pt x="31270491" y="1771099"/>
                      <a:pt x="31282983" y="1774508"/>
                    </a:cubicBezTo>
                    <a:cubicBezTo>
                      <a:pt x="31298483" y="1778735"/>
                      <a:pt x="31313463" y="1784667"/>
                      <a:pt x="31328703" y="1789748"/>
                    </a:cubicBezTo>
                    <a:lnTo>
                      <a:pt x="31351563" y="1797367"/>
                    </a:lnTo>
                    <a:cubicBezTo>
                      <a:pt x="31361723" y="1812608"/>
                      <a:pt x="31385635" y="1825126"/>
                      <a:pt x="31382043" y="1843088"/>
                    </a:cubicBezTo>
                    <a:cubicBezTo>
                      <a:pt x="31379503" y="1855789"/>
                      <a:pt x="31379783" y="1869398"/>
                      <a:pt x="31374423" y="1881188"/>
                    </a:cubicBezTo>
                    <a:cubicBezTo>
                      <a:pt x="31359911" y="1913119"/>
                      <a:pt x="31333059" y="1945777"/>
                      <a:pt x="31298223" y="1957389"/>
                    </a:cubicBezTo>
                    <a:lnTo>
                      <a:pt x="31275363" y="1965007"/>
                    </a:lnTo>
                    <a:cubicBezTo>
                      <a:pt x="31229515" y="1959277"/>
                      <a:pt x="31215307" y="1970170"/>
                      <a:pt x="31191543" y="1934529"/>
                    </a:cubicBezTo>
                    <a:cubicBezTo>
                      <a:pt x="31187091" y="1927846"/>
                      <a:pt x="31190459" y="1916337"/>
                      <a:pt x="31183923" y="1911669"/>
                    </a:cubicBezTo>
                    <a:cubicBezTo>
                      <a:pt x="31170851" y="1902331"/>
                      <a:pt x="31153443" y="1901507"/>
                      <a:pt x="31138203" y="1896427"/>
                    </a:cubicBezTo>
                    <a:cubicBezTo>
                      <a:pt x="31130583" y="1893889"/>
                      <a:pt x="31123295" y="1889943"/>
                      <a:pt x="31115343" y="1888807"/>
                    </a:cubicBezTo>
                    <a:cubicBezTo>
                      <a:pt x="31009139" y="1873635"/>
                      <a:pt x="31079943" y="1882042"/>
                      <a:pt x="30901983" y="1873567"/>
                    </a:cubicBezTo>
                    <a:cubicBezTo>
                      <a:pt x="30890075" y="1870590"/>
                      <a:pt x="30881503" y="1868461"/>
                      <a:pt x="30875475" y="1866971"/>
                    </a:cubicBezTo>
                    <a:lnTo>
                      <a:pt x="30868375" y="1865232"/>
                    </a:lnTo>
                    <a:lnTo>
                      <a:pt x="30875863" y="1866583"/>
                    </a:lnTo>
                    <a:cubicBezTo>
                      <a:pt x="30874719" y="1865993"/>
                      <a:pt x="30867775" y="1863793"/>
                      <a:pt x="30848643" y="1858328"/>
                    </a:cubicBezTo>
                    <a:cubicBezTo>
                      <a:pt x="30781667" y="1839192"/>
                      <a:pt x="30850115" y="1861358"/>
                      <a:pt x="30795303" y="1843088"/>
                    </a:cubicBezTo>
                    <a:cubicBezTo>
                      <a:pt x="30793655" y="1836490"/>
                      <a:pt x="30778299" y="1798249"/>
                      <a:pt x="30795303" y="1789748"/>
                    </a:cubicBezTo>
                    <a:cubicBezTo>
                      <a:pt x="30811367" y="1781716"/>
                      <a:pt x="30830843" y="1784503"/>
                      <a:pt x="30848643" y="1782127"/>
                    </a:cubicBezTo>
                    <a:lnTo>
                      <a:pt x="30909603" y="1774508"/>
                    </a:lnTo>
                    <a:cubicBezTo>
                      <a:pt x="30962943" y="1756728"/>
                      <a:pt x="30950243" y="1774508"/>
                      <a:pt x="30962943" y="1736407"/>
                    </a:cubicBezTo>
                    <a:cubicBezTo>
                      <a:pt x="30955323" y="1733868"/>
                      <a:pt x="30946355" y="1733805"/>
                      <a:pt x="30940083" y="1728788"/>
                    </a:cubicBezTo>
                    <a:cubicBezTo>
                      <a:pt x="30932935" y="1723066"/>
                      <a:pt x="30932699" y="1710640"/>
                      <a:pt x="30924843" y="1705928"/>
                    </a:cubicBezTo>
                    <a:cubicBezTo>
                      <a:pt x="30918311" y="1702007"/>
                      <a:pt x="30899443" y="1699577"/>
                      <a:pt x="30894363" y="1698307"/>
                    </a:cubicBezTo>
                    <a:cubicBezTo>
                      <a:pt x="30878491" y="1692355"/>
                      <a:pt x="30822795" y="1685014"/>
                      <a:pt x="30818163" y="1652587"/>
                    </a:cubicBezTo>
                    <a:cubicBezTo>
                      <a:pt x="30816683" y="1642222"/>
                      <a:pt x="30823243" y="1632269"/>
                      <a:pt x="30825783" y="1622108"/>
                    </a:cubicBezTo>
                    <a:close/>
                    <a:moveTo>
                      <a:pt x="31580467" y="1489453"/>
                    </a:moveTo>
                    <a:cubicBezTo>
                      <a:pt x="31586387" y="1488407"/>
                      <a:pt x="31590515" y="1488371"/>
                      <a:pt x="31595615" y="1490217"/>
                    </a:cubicBezTo>
                    <a:cubicBezTo>
                      <a:pt x="31602419" y="1492681"/>
                      <a:pt x="31610955" y="1498489"/>
                      <a:pt x="31627791" y="1509712"/>
                    </a:cubicBezTo>
                    <a:cubicBezTo>
                      <a:pt x="31633775" y="1527670"/>
                      <a:pt x="31625699" y="1505537"/>
                      <a:pt x="31634935" y="1523999"/>
                    </a:cubicBezTo>
                    <a:cubicBezTo>
                      <a:pt x="31644795" y="1543722"/>
                      <a:pt x="31628423" y="1517808"/>
                      <a:pt x="31642079" y="1538287"/>
                    </a:cubicBezTo>
                    <a:cubicBezTo>
                      <a:pt x="31647903" y="1555772"/>
                      <a:pt x="31643291" y="1549026"/>
                      <a:pt x="31653983" y="1559719"/>
                    </a:cubicBezTo>
                    <a:cubicBezTo>
                      <a:pt x="31654779" y="1562102"/>
                      <a:pt x="31655675" y="1564450"/>
                      <a:pt x="31656363" y="1566863"/>
                    </a:cubicBezTo>
                    <a:cubicBezTo>
                      <a:pt x="31657263" y="1570009"/>
                      <a:pt x="31657807" y="1573252"/>
                      <a:pt x="31658747" y="1576388"/>
                    </a:cubicBezTo>
                    <a:cubicBezTo>
                      <a:pt x="31660187" y="1581195"/>
                      <a:pt x="31663507" y="1590675"/>
                      <a:pt x="31663507" y="1590675"/>
                    </a:cubicBezTo>
                    <a:cubicBezTo>
                      <a:pt x="31662075" y="1615065"/>
                      <a:pt x="31664131" y="1622732"/>
                      <a:pt x="31658747" y="1640681"/>
                    </a:cubicBezTo>
                    <a:cubicBezTo>
                      <a:pt x="31657303" y="1645490"/>
                      <a:pt x="31658159" y="1652184"/>
                      <a:pt x="31653983" y="1654969"/>
                    </a:cubicBezTo>
                    <a:lnTo>
                      <a:pt x="31646839" y="1659732"/>
                    </a:lnTo>
                    <a:cubicBezTo>
                      <a:pt x="31642303" y="1673336"/>
                      <a:pt x="31648199" y="1661999"/>
                      <a:pt x="31637315" y="1669257"/>
                    </a:cubicBezTo>
                    <a:cubicBezTo>
                      <a:pt x="31634511" y="1671124"/>
                      <a:pt x="31632971" y="1674531"/>
                      <a:pt x="31630171" y="1676400"/>
                    </a:cubicBezTo>
                    <a:cubicBezTo>
                      <a:pt x="31628083" y="1677792"/>
                      <a:pt x="31625335" y="1677792"/>
                      <a:pt x="31623027" y="1678782"/>
                    </a:cubicBezTo>
                    <a:cubicBezTo>
                      <a:pt x="31590731" y="1692624"/>
                      <a:pt x="31645079" y="1682282"/>
                      <a:pt x="31553971" y="1685924"/>
                    </a:cubicBezTo>
                    <a:cubicBezTo>
                      <a:pt x="31549207" y="1686719"/>
                      <a:pt x="31544395" y="1687260"/>
                      <a:pt x="31539683" y="1688307"/>
                    </a:cubicBezTo>
                    <a:cubicBezTo>
                      <a:pt x="31537235" y="1688851"/>
                      <a:pt x="31534315" y="1688912"/>
                      <a:pt x="31532539" y="1690687"/>
                    </a:cubicBezTo>
                    <a:cubicBezTo>
                      <a:pt x="31528491" y="1694734"/>
                      <a:pt x="31523015" y="1704975"/>
                      <a:pt x="31523015" y="1704975"/>
                    </a:cubicBezTo>
                    <a:cubicBezTo>
                      <a:pt x="31517975" y="1720096"/>
                      <a:pt x="31521243" y="1704030"/>
                      <a:pt x="31525395" y="1719262"/>
                    </a:cubicBezTo>
                    <a:cubicBezTo>
                      <a:pt x="31527079" y="1725436"/>
                      <a:pt x="31526095" y="1732139"/>
                      <a:pt x="31527779" y="1738312"/>
                    </a:cubicBezTo>
                    <a:cubicBezTo>
                      <a:pt x="31528531" y="1741074"/>
                      <a:pt x="31531379" y="1742842"/>
                      <a:pt x="31532539" y="1745456"/>
                    </a:cubicBezTo>
                    <a:cubicBezTo>
                      <a:pt x="31534579" y="1750045"/>
                      <a:pt x="31536087" y="1754874"/>
                      <a:pt x="31537303" y="1759743"/>
                    </a:cubicBezTo>
                    <a:lnTo>
                      <a:pt x="31542063" y="1778794"/>
                    </a:lnTo>
                    <a:cubicBezTo>
                      <a:pt x="31541271" y="1794669"/>
                      <a:pt x="31541059" y="1810583"/>
                      <a:pt x="31539683" y="1826420"/>
                    </a:cubicBezTo>
                    <a:cubicBezTo>
                      <a:pt x="31539467" y="1828919"/>
                      <a:pt x="31538871" y="1831602"/>
                      <a:pt x="31537303" y="1833563"/>
                    </a:cubicBezTo>
                    <a:cubicBezTo>
                      <a:pt x="31535515" y="1835797"/>
                      <a:pt x="31532875" y="1837419"/>
                      <a:pt x="31530159" y="1838324"/>
                    </a:cubicBezTo>
                    <a:cubicBezTo>
                      <a:pt x="31527899" y="1839078"/>
                      <a:pt x="31524207" y="1832372"/>
                      <a:pt x="31523015" y="1831181"/>
                    </a:cubicBezTo>
                    <a:cubicBezTo>
                      <a:pt x="31515871" y="1829593"/>
                      <a:pt x="31508527" y="1828734"/>
                      <a:pt x="31501583" y="1826420"/>
                    </a:cubicBezTo>
                    <a:cubicBezTo>
                      <a:pt x="31492055" y="1823242"/>
                      <a:pt x="31496027" y="1820864"/>
                      <a:pt x="31489679" y="1814512"/>
                    </a:cubicBezTo>
                    <a:cubicBezTo>
                      <a:pt x="31475919" y="1800753"/>
                      <a:pt x="31489043" y="1820159"/>
                      <a:pt x="31475391" y="1802607"/>
                    </a:cubicBezTo>
                    <a:cubicBezTo>
                      <a:pt x="31471875" y="1798089"/>
                      <a:pt x="31469039" y="1793082"/>
                      <a:pt x="31465863" y="1788318"/>
                    </a:cubicBezTo>
                    <a:cubicBezTo>
                      <a:pt x="31464279" y="1785937"/>
                      <a:pt x="31462007" y="1783889"/>
                      <a:pt x="31461103" y="1781176"/>
                    </a:cubicBezTo>
                    <a:cubicBezTo>
                      <a:pt x="31460307" y="1778794"/>
                      <a:pt x="31460111" y="1776119"/>
                      <a:pt x="31458719" y="1774031"/>
                    </a:cubicBezTo>
                    <a:cubicBezTo>
                      <a:pt x="31456851" y="1771230"/>
                      <a:pt x="31453959" y="1769269"/>
                      <a:pt x="31451579" y="1766888"/>
                    </a:cubicBezTo>
                    <a:cubicBezTo>
                      <a:pt x="31446211" y="1750797"/>
                      <a:pt x="31453651" y="1768239"/>
                      <a:pt x="31442051" y="1754983"/>
                    </a:cubicBezTo>
                    <a:cubicBezTo>
                      <a:pt x="31426319" y="1736999"/>
                      <a:pt x="31440071" y="1743207"/>
                      <a:pt x="31425383" y="1738312"/>
                    </a:cubicBezTo>
                    <a:cubicBezTo>
                      <a:pt x="31406331" y="1725611"/>
                      <a:pt x="31429351" y="1742281"/>
                      <a:pt x="31413479" y="1726409"/>
                    </a:cubicBezTo>
                    <a:cubicBezTo>
                      <a:pt x="31409355" y="1722286"/>
                      <a:pt x="31401483" y="1719685"/>
                      <a:pt x="31396807" y="1716881"/>
                    </a:cubicBezTo>
                    <a:cubicBezTo>
                      <a:pt x="31391899" y="1713936"/>
                      <a:pt x="31387283" y="1710531"/>
                      <a:pt x="31382519" y="1707358"/>
                    </a:cubicBezTo>
                    <a:cubicBezTo>
                      <a:pt x="31380139" y="1705769"/>
                      <a:pt x="31378155" y="1703288"/>
                      <a:pt x="31375379" y="1702593"/>
                    </a:cubicBezTo>
                    <a:lnTo>
                      <a:pt x="31365851" y="1700213"/>
                    </a:lnTo>
                    <a:cubicBezTo>
                      <a:pt x="31365059" y="1697832"/>
                      <a:pt x="31365515" y="1694528"/>
                      <a:pt x="31363471" y="1693069"/>
                    </a:cubicBezTo>
                    <a:cubicBezTo>
                      <a:pt x="31359387" y="1690150"/>
                      <a:pt x="31349183" y="1688307"/>
                      <a:pt x="31349183" y="1688307"/>
                    </a:cubicBezTo>
                    <a:cubicBezTo>
                      <a:pt x="31346803" y="1685925"/>
                      <a:pt x="31344843" y="1683030"/>
                      <a:pt x="31342039" y="1681162"/>
                    </a:cubicBezTo>
                    <a:cubicBezTo>
                      <a:pt x="31339951" y="1679770"/>
                      <a:pt x="31336855" y="1680350"/>
                      <a:pt x="31334895" y="1678782"/>
                    </a:cubicBezTo>
                    <a:cubicBezTo>
                      <a:pt x="31319507" y="1666472"/>
                      <a:pt x="31340947" y="1675242"/>
                      <a:pt x="31322991" y="1669257"/>
                    </a:cubicBezTo>
                    <a:cubicBezTo>
                      <a:pt x="31320831" y="1667640"/>
                      <a:pt x="31309803" y="1659090"/>
                      <a:pt x="31306319" y="1657350"/>
                    </a:cubicBezTo>
                    <a:cubicBezTo>
                      <a:pt x="31304075" y="1656227"/>
                      <a:pt x="31301559" y="1655763"/>
                      <a:pt x="31299179" y="1654969"/>
                    </a:cubicBezTo>
                    <a:cubicBezTo>
                      <a:pt x="31296795" y="1652587"/>
                      <a:pt x="31294691" y="1649893"/>
                      <a:pt x="31292035" y="1647825"/>
                    </a:cubicBezTo>
                    <a:cubicBezTo>
                      <a:pt x="31281907" y="1639949"/>
                      <a:pt x="31277699" y="1640279"/>
                      <a:pt x="31270603" y="1631156"/>
                    </a:cubicBezTo>
                    <a:cubicBezTo>
                      <a:pt x="31267087" y="1626638"/>
                      <a:pt x="31264251" y="1621631"/>
                      <a:pt x="31261079" y="1616869"/>
                    </a:cubicBezTo>
                    <a:lnTo>
                      <a:pt x="31256315" y="1609724"/>
                    </a:lnTo>
                    <a:lnTo>
                      <a:pt x="31251551" y="1595438"/>
                    </a:lnTo>
                    <a:lnTo>
                      <a:pt x="31249171" y="1588293"/>
                    </a:lnTo>
                    <a:cubicBezTo>
                      <a:pt x="31249899" y="1579533"/>
                      <a:pt x="31246815" y="1560885"/>
                      <a:pt x="31256315" y="1552574"/>
                    </a:cubicBezTo>
                    <a:cubicBezTo>
                      <a:pt x="31260623" y="1548806"/>
                      <a:pt x="31265171" y="1544861"/>
                      <a:pt x="31270603" y="1543049"/>
                    </a:cubicBezTo>
                    <a:lnTo>
                      <a:pt x="31284891" y="1538287"/>
                    </a:lnTo>
                    <a:cubicBezTo>
                      <a:pt x="31296211" y="1530739"/>
                      <a:pt x="31289319" y="1534431"/>
                      <a:pt x="31306319" y="1528762"/>
                    </a:cubicBezTo>
                    <a:cubicBezTo>
                      <a:pt x="31306327" y="1528761"/>
                      <a:pt x="31320603" y="1524004"/>
                      <a:pt x="31320607" y="1523999"/>
                    </a:cubicBezTo>
                    <a:lnTo>
                      <a:pt x="31334895" y="1514474"/>
                    </a:lnTo>
                    <a:lnTo>
                      <a:pt x="31349183" y="1504949"/>
                    </a:lnTo>
                    <a:lnTo>
                      <a:pt x="31356327" y="1500188"/>
                    </a:lnTo>
                    <a:cubicBezTo>
                      <a:pt x="31372203" y="1500981"/>
                      <a:pt x="31388059" y="1502284"/>
                      <a:pt x="31403951" y="1502569"/>
                    </a:cubicBezTo>
                    <a:cubicBezTo>
                      <a:pt x="31528791" y="1504818"/>
                      <a:pt x="31562703" y="1492591"/>
                      <a:pt x="31580467" y="1489453"/>
                    </a:cubicBezTo>
                    <a:close/>
                    <a:moveTo>
                      <a:pt x="6474725" y="1445323"/>
                    </a:moveTo>
                    <a:lnTo>
                      <a:pt x="6482043" y="1518475"/>
                    </a:lnTo>
                    <a:lnTo>
                      <a:pt x="6445461" y="1620889"/>
                    </a:lnTo>
                    <a:lnTo>
                      <a:pt x="6569827" y="1635518"/>
                    </a:lnTo>
                    <a:lnTo>
                      <a:pt x="6621031" y="1584313"/>
                    </a:lnTo>
                    <a:lnTo>
                      <a:pt x="6745382" y="1657465"/>
                    </a:lnTo>
                    <a:lnTo>
                      <a:pt x="6877058" y="1620889"/>
                    </a:lnTo>
                    <a:lnTo>
                      <a:pt x="7045575" y="1657465"/>
                    </a:lnTo>
                    <a:lnTo>
                      <a:pt x="7060204" y="1679410"/>
                    </a:lnTo>
                    <a:lnTo>
                      <a:pt x="6987053" y="1759877"/>
                    </a:lnTo>
                    <a:lnTo>
                      <a:pt x="7009000" y="1781823"/>
                    </a:lnTo>
                    <a:lnTo>
                      <a:pt x="6899005" y="1935441"/>
                    </a:lnTo>
                    <a:lnTo>
                      <a:pt x="6745382" y="1942758"/>
                    </a:lnTo>
                    <a:lnTo>
                      <a:pt x="6430831" y="1942758"/>
                    </a:lnTo>
                    <a:lnTo>
                      <a:pt x="6269895" y="1993965"/>
                    </a:lnTo>
                    <a:lnTo>
                      <a:pt x="6167487" y="1920811"/>
                    </a:lnTo>
                    <a:lnTo>
                      <a:pt x="6028501" y="1803768"/>
                    </a:lnTo>
                    <a:lnTo>
                      <a:pt x="6123595" y="1737931"/>
                    </a:lnTo>
                    <a:lnTo>
                      <a:pt x="6130907" y="1657465"/>
                    </a:lnTo>
                    <a:lnTo>
                      <a:pt x="6306477" y="1672098"/>
                    </a:lnTo>
                    <a:lnTo>
                      <a:pt x="6328420" y="1635518"/>
                    </a:lnTo>
                    <a:lnTo>
                      <a:pt x="6174799" y="1555051"/>
                    </a:lnTo>
                    <a:lnTo>
                      <a:pt x="6291840" y="1518475"/>
                    </a:lnTo>
                    <a:lnTo>
                      <a:pt x="6394259" y="1533106"/>
                    </a:lnTo>
                    <a:lnTo>
                      <a:pt x="6474725" y="1445323"/>
                    </a:lnTo>
                    <a:close/>
                    <a:moveTo>
                      <a:pt x="17852531" y="1426369"/>
                    </a:moveTo>
                    <a:cubicBezTo>
                      <a:pt x="17852683" y="1426394"/>
                      <a:pt x="17870875" y="1428661"/>
                      <a:pt x="17873963" y="1431132"/>
                    </a:cubicBezTo>
                    <a:cubicBezTo>
                      <a:pt x="17889351" y="1443441"/>
                      <a:pt x="17867911" y="1434668"/>
                      <a:pt x="17885867" y="1440656"/>
                    </a:cubicBezTo>
                    <a:cubicBezTo>
                      <a:pt x="17901931" y="1456720"/>
                      <a:pt x="17893767" y="1452815"/>
                      <a:pt x="17907299" y="1457325"/>
                    </a:cubicBezTo>
                    <a:cubicBezTo>
                      <a:pt x="17909681" y="1459707"/>
                      <a:pt x="17911109" y="1463992"/>
                      <a:pt x="17914443" y="1464469"/>
                    </a:cubicBezTo>
                    <a:cubicBezTo>
                      <a:pt x="17934103" y="1467277"/>
                      <a:pt x="17954161" y="1465482"/>
                      <a:pt x="17973975" y="1466850"/>
                    </a:cubicBezTo>
                    <a:cubicBezTo>
                      <a:pt x="17977239" y="1467075"/>
                      <a:pt x="17980327" y="1468439"/>
                      <a:pt x="17983499" y="1469232"/>
                    </a:cubicBezTo>
                    <a:cubicBezTo>
                      <a:pt x="17985087" y="1471613"/>
                      <a:pt x="17986027" y="1474586"/>
                      <a:pt x="17988263" y="1476374"/>
                    </a:cubicBezTo>
                    <a:cubicBezTo>
                      <a:pt x="17990223" y="1477942"/>
                      <a:pt x="17993161" y="1477634"/>
                      <a:pt x="17995407" y="1478758"/>
                    </a:cubicBezTo>
                    <a:cubicBezTo>
                      <a:pt x="17997965" y="1480037"/>
                      <a:pt x="18000169" y="1481931"/>
                      <a:pt x="18002551" y="1483518"/>
                    </a:cubicBezTo>
                    <a:cubicBezTo>
                      <a:pt x="18016207" y="1504007"/>
                      <a:pt x="17999827" y="1478075"/>
                      <a:pt x="18009693" y="1497808"/>
                    </a:cubicBezTo>
                    <a:cubicBezTo>
                      <a:pt x="18010971" y="1500367"/>
                      <a:pt x="18012867" y="1502569"/>
                      <a:pt x="18014455" y="1504949"/>
                    </a:cubicBezTo>
                    <a:cubicBezTo>
                      <a:pt x="18023239" y="1531310"/>
                      <a:pt x="18018905" y="1514227"/>
                      <a:pt x="18021599" y="1557338"/>
                    </a:cubicBezTo>
                    <a:cubicBezTo>
                      <a:pt x="18019695" y="1593561"/>
                      <a:pt x="18021995" y="1591273"/>
                      <a:pt x="18016837" y="1614488"/>
                    </a:cubicBezTo>
                    <a:cubicBezTo>
                      <a:pt x="18016705" y="1615079"/>
                      <a:pt x="18013299" y="1629628"/>
                      <a:pt x="18012075" y="1631156"/>
                    </a:cubicBezTo>
                    <a:cubicBezTo>
                      <a:pt x="18010287" y="1633391"/>
                      <a:pt x="18007311" y="1634332"/>
                      <a:pt x="18004931" y="1635919"/>
                    </a:cubicBezTo>
                    <a:cubicBezTo>
                      <a:pt x="18003343" y="1638302"/>
                      <a:pt x="18002403" y="1641274"/>
                      <a:pt x="18000167" y="1643064"/>
                    </a:cubicBezTo>
                    <a:cubicBezTo>
                      <a:pt x="17998207" y="1644631"/>
                      <a:pt x="17995535" y="1645443"/>
                      <a:pt x="17993025" y="1645443"/>
                    </a:cubicBezTo>
                    <a:cubicBezTo>
                      <a:pt x="17975543" y="1645443"/>
                      <a:pt x="17958099" y="1643856"/>
                      <a:pt x="17940639" y="1643064"/>
                    </a:cubicBezTo>
                    <a:lnTo>
                      <a:pt x="17926351" y="1638302"/>
                    </a:lnTo>
                    <a:lnTo>
                      <a:pt x="17919207" y="1635919"/>
                    </a:lnTo>
                    <a:cubicBezTo>
                      <a:pt x="17911659" y="1624597"/>
                      <a:pt x="17917159" y="1629680"/>
                      <a:pt x="17900155" y="1624012"/>
                    </a:cubicBezTo>
                    <a:lnTo>
                      <a:pt x="17885867" y="1619251"/>
                    </a:lnTo>
                    <a:cubicBezTo>
                      <a:pt x="17883487" y="1618455"/>
                      <a:pt x="17880815" y="1618260"/>
                      <a:pt x="17878725" y="1616869"/>
                    </a:cubicBezTo>
                    <a:cubicBezTo>
                      <a:pt x="17876343" y="1615281"/>
                      <a:pt x="17874261" y="1613111"/>
                      <a:pt x="17871581" y="1612106"/>
                    </a:cubicBezTo>
                    <a:cubicBezTo>
                      <a:pt x="17867791" y="1610685"/>
                      <a:pt x="17863627" y="1610602"/>
                      <a:pt x="17859675" y="1609724"/>
                    </a:cubicBezTo>
                    <a:cubicBezTo>
                      <a:pt x="17856479" y="1609016"/>
                      <a:pt x="17853285" y="1608286"/>
                      <a:pt x="17850151" y="1607343"/>
                    </a:cubicBezTo>
                    <a:cubicBezTo>
                      <a:pt x="17850071" y="1607319"/>
                      <a:pt x="17832327" y="1601404"/>
                      <a:pt x="17828719" y="1600200"/>
                    </a:cubicBezTo>
                    <a:lnTo>
                      <a:pt x="17821575" y="1597819"/>
                    </a:lnTo>
                    <a:lnTo>
                      <a:pt x="17814431" y="1595438"/>
                    </a:lnTo>
                    <a:cubicBezTo>
                      <a:pt x="17766547" y="1598098"/>
                      <a:pt x="17785147" y="1593293"/>
                      <a:pt x="17757281" y="1602583"/>
                    </a:cubicBezTo>
                    <a:cubicBezTo>
                      <a:pt x="17754899" y="1603375"/>
                      <a:pt x="17752227" y="1603570"/>
                      <a:pt x="17750135" y="1604963"/>
                    </a:cubicBezTo>
                    <a:cubicBezTo>
                      <a:pt x="17747755" y="1606551"/>
                      <a:pt x="17745607" y="1608563"/>
                      <a:pt x="17742991" y="1609724"/>
                    </a:cubicBezTo>
                    <a:cubicBezTo>
                      <a:pt x="17738405" y="1611763"/>
                      <a:pt x="17732883" y="1611703"/>
                      <a:pt x="17728707" y="1614488"/>
                    </a:cubicBezTo>
                    <a:cubicBezTo>
                      <a:pt x="17726325" y="1616074"/>
                      <a:pt x="17724123" y="1617970"/>
                      <a:pt x="17721563" y="1619251"/>
                    </a:cubicBezTo>
                    <a:cubicBezTo>
                      <a:pt x="17718923" y="1620570"/>
                      <a:pt x="17706931" y="1623757"/>
                      <a:pt x="17704895" y="1624012"/>
                    </a:cubicBezTo>
                    <a:lnTo>
                      <a:pt x="17650125" y="1631156"/>
                    </a:lnTo>
                    <a:cubicBezTo>
                      <a:pt x="17643775" y="1627981"/>
                      <a:pt x="17637307" y="1625031"/>
                      <a:pt x="17631075" y="1621631"/>
                    </a:cubicBezTo>
                    <a:cubicBezTo>
                      <a:pt x="17628563" y="1620260"/>
                      <a:pt x="17625719" y="1619104"/>
                      <a:pt x="17623931" y="1616869"/>
                    </a:cubicBezTo>
                    <a:cubicBezTo>
                      <a:pt x="17622363" y="1614909"/>
                      <a:pt x="17622671" y="1611969"/>
                      <a:pt x="17621551" y="1609724"/>
                    </a:cubicBezTo>
                    <a:cubicBezTo>
                      <a:pt x="17620271" y="1607166"/>
                      <a:pt x="17618375" y="1604963"/>
                      <a:pt x="17616787" y="1602583"/>
                    </a:cubicBezTo>
                    <a:cubicBezTo>
                      <a:pt x="17615993" y="1599406"/>
                      <a:pt x="17614407" y="1596330"/>
                      <a:pt x="17614407" y="1593056"/>
                    </a:cubicBezTo>
                    <a:cubicBezTo>
                      <a:pt x="17614407" y="1581123"/>
                      <a:pt x="17615467" y="1569197"/>
                      <a:pt x="17616787" y="1557338"/>
                    </a:cubicBezTo>
                    <a:cubicBezTo>
                      <a:pt x="17617063" y="1554844"/>
                      <a:pt x="17617949" y="1552388"/>
                      <a:pt x="17619167" y="1550193"/>
                    </a:cubicBezTo>
                    <a:cubicBezTo>
                      <a:pt x="17623747" y="1541953"/>
                      <a:pt x="17628655" y="1534747"/>
                      <a:pt x="17635837" y="1528762"/>
                    </a:cubicBezTo>
                    <a:cubicBezTo>
                      <a:pt x="17638035" y="1526930"/>
                      <a:pt x="17640599" y="1525588"/>
                      <a:pt x="17642981" y="1523999"/>
                    </a:cubicBezTo>
                    <a:lnTo>
                      <a:pt x="17652507" y="1509712"/>
                    </a:lnTo>
                    <a:cubicBezTo>
                      <a:pt x="17654091" y="1507331"/>
                      <a:pt x="17654551" y="1503474"/>
                      <a:pt x="17657267" y="1502569"/>
                    </a:cubicBezTo>
                    <a:lnTo>
                      <a:pt x="17664411" y="1500188"/>
                    </a:lnTo>
                    <a:cubicBezTo>
                      <a:pt x="17666793" y="1498600"/>
                      <a:pt x="17668943" y="1496586"/>
                      <a:pt x="17671555" y="1495425"/>
                    </a:cubicBezTo>
                    <a:cubicBezTo>
                      <a:pt x="17681745" y="1490897"/>
                      <a:pt x="17685669" y="1491052"/>
                      <a:pt x="17695367" y="1488281"/>
                    </a:cubicBezTo>
                    <a:cubicBezTo>
                      <a:pt x="17697783" y="1487593"/>
                      <a:pt x="17700067" y="1486463"/>
                      <a:pt x="17702511" y="1485900"/>
                    </a:cubicBezTo>
                    <a:cubicBezTo>
                      <a:pt x="17710399" y="1484081"/>
                      <a:pt x="17718387" y="1482724"/>
                      <a:pt x="17726325" y="1481137"/>
                    </a:cubicBezTo>
                    <a:cubicBezTo>
                      <a:pt x="17730295" y="1480343"/>
                      <a:pt x="17734391" y="1480037"/>
                      <a:pt x="17738231" y="1478758"/>
                    </a:cubicBezTo>
                    <a:lnTo>
                      <a:pt x="17766807" y="1469232"/>
                    </a:lnTo>
                    <a:cubicBezTo>
                      <a:pt x="17769187" y="1468439"/>
                      <a:pt x="17771863" y="1468242"/>
                      <a:pt x="17773951" y="1466850"/>
                    </a:cubicBezTo>
                    <a:cubicBezTo>
                      <a:pt x="17783183" y="1460696"/>
                      <a:pt x="17778379" y="1462992"/>
                      <a:pt x="17788239" y="1459707"/>
                    </a:cubicBezTo>
                    <a:cubicBezTo>
                      <a:pt x="17792999" y="1456531"/>
                      <a:pt x="17797095" y="1451994"/>
                      <a:pt x="17802523" y="1450183"/>
                    </a:cubicBezTo>
                    <a:cubicBezTo>
                      <a:pt x="17804907" y="1449387"/>
                      <a:pt x="17807475" y="1449018"/>
                      <a:pt x="17809667" y="1447799"/>
                    </a:cubicBezTo>
                    <a:cubicBezTo>
                      <a:pt x="17834227" y="1434156"/>
                      <a:pt x="17814939" y="1441280"/>
                      <a:pt x="17831099" y="1435893"/>
                    </a:cubicBezTo>
                    <a:cubicBezTo>
                      <a:pt x="17833481" y="1434306"/>
                      <a:pt x="17835627" y="1432293"/>
                      <a:pt x="17838243" y="1431132"/>
                    </a:cubicBezTo>
                    <a:cubicBezTo>
                      <a:pt x="17842831" y="1429092"/>
                      <a:pt x="17852531" y="1426369"/>
                      <a:pt x="17852531" y="1426369"/>
                    </a:cubicBezTo>
                    <a:close/>
                    <a:moveTo>
                      <a:pt x="32328223" y="1388676"/>
                    </a:moveTo>
                    <a:cubicBezTo>
                      <a:pt x="32350527" y="1392392"/>
                      <a:pt x="32373059" y="1394922"/>
                      <a:pt x="32395131" y="1399827"/>
                    </a:cubicBezTo>
                    <a:cubicBezTo>
                      <a:pt x="32406607" y="1402377"/>
                      <a:pt x="32420275" y="1402666"/>
                      <a:pt x="32428587" y="1410978"/>
                    </a:cubicBezTo>
                    <a:cubicBezTo>
                      <a:pt x="32436899" y="1419290"/>
                      <a:pt x="32434027" y="1434156"/>
                      <a:pt x="32439735" y="1444431"/>
                    </a:cubicBezTo>
                    <a:cubicBezTo>
                      <a:pt x="32480403" y="1517632"/>
                      <a:pt x="32463499" y="1504392"/>
                      <a:pt x="32517795" y="1522489"/>
                    </a:cubicBezTo>
                    <a:cubicBezTo>
                      <a:pt x="32570711" y="1575407"/>
                      <a:pt x="32542451" y="1560444"/>
                      <a:pt x="32595855" y="1578246"/>
                    </a:cubicBezTo>
                    <a:cubicBezTo>
                      <a:pt x="32614439" y="1574529"/>
                      <a:pt x="32634187" y="1574560"/>
                      <a:pt x="32651611" y="1567094"/>
                    </a:cubicBezTo>
                    <a:cubicBezTo>
                      <a:pt x="32661271" y="1562955"/>
                      <a:pt x="32664507" y="1549495"/>
                      <a:pt x="32673911" y="1544792"/>
                    </a:cubicBezTo>
                    <a:cubicBezTo>
                      <a:pt x="32694939" y="1534279"/>
                      <a:pt x="32740819" y="1522489"/>
                      <a:pt x="32740819" y="1522489"/>
                    </a:cubicBezTo>
                    <a:cubicBezTo>
                      <a:pt x="32751971" y="1529923"/>
                      <a:pt x="32761055" y="1542591"/>
                      <a:pt x="32774275" y="1544792"/>
                    </a:cubicBezTo>
                    <a:cubicBezTo>
                      <a:pt x="32821227" y="1552619"/>
                      <a:pt x="32821619" y="1491968"/>
                      <a:pt x="32830031" y="1466734"/>
                    </a:cubicBezTo>
                    <a:cubicBezTo>
                      <a:pt x="32833747" y="1455583"/>
                      <a:pt x="32830667" y="1438537"/>
                      <a:pt x="32841179" y="1433280"/>
                    </a:cubicBezTo>
                    <a:lnTo>
                      <a:pt x="32863483" y="1422128"/>
                    </a:lnTo>
                    <a:lnTo>
                      <a:pt x="32863483" y="1388676"/>
                    </a:lnTo>
                    <a:cubicBezTo>
                      <a:pt x="32896935" y="1392392"/>
                      <a:pt x="32930643" y="1394294"/>
                      <a:pt x="32963843" y="1399827"/>
                    </a:cubicBezTo>
                    <a:cubicBezTo>
                      <a:pt x="32975439" y="1401758"/>
                      <a:pt x="32985995" y="1407749"/>
                      <a:pt x="32997299" y="1410978"/>
                    </a:cubicBezTo>
                    <a:cubicBezTo>
                      <a:pt x="33012035" y="1415187"/>
                      <a:pt x="33027223" y="1417725"/>
                      <a:pt x="33041903" y="1422128"/>
                    </a:cubicBezTo>
                    <a:cubicBezTo>
                      <a:pt x="33064419" y="1428884"/>
                      <a:pt x="33086507" y="1436997"/>
                      <a:pt x="33108811" y="1444431"/>
                    </a:cubicBezTo>
                    <a:lnTo>
                      <a:pt x="33142263" y="1455583"/>
                    </a:lnTo>
                    <a:cubicBezTo>
                      <a:pt x="33145979" y="1466734"/>
                      <a:pt x="33151627" y="1477418"/>
                      <a:pt x="33153415" y="1489036"/>
                    </a:cubicBezTo>
                    <a:cubicBezTo>
                      <a:pt x="33159095" y="1525960"/>
                      <a:pt x="33151799" y="1565443"/>
                      <a:pt x="33164567" y="1600550"/>
                    </a:cubicBezTo>
                    <a:cubicBezTo>
                      <a:pt x="33168583" y="1611595"/>
                      <a:pt x="33186867" y="1607982"/>
                      <a:pt x="33198019" y="1611700"/>
                    </a:cubicBezTo>
                    <a:lnTo>
                      <a:pt x="33220323" y="1544792"/>
                    </a:lnTo>
                    <a:lnTo>
                      <a:pt x="33231475" y="1511340"/>
                    </a:lnTo>
                    <a:cubicBezTo>
                      <a:pt x="33250059" y="1515056"/>
                      <a:pt x="33269975" y="1514647"/>
                      <a:pt x="33287231" y="1522489"/>
                    </a:cubicBezTo>
                    <a:cubicBezTo>
                      <a:pt x="33311631" y="1533581"/>
                      <a:pt x="33354135" y="1567094"/>
                      <a:pt x="33354135" y="1567094"/>
                    </a:cubicBezTo>
                    <a:cubicBezTo>
                      <a:pt x="33365287" y="1563378"/>
                      <a:pt x="33379279" y="1564255"/>
                      <a:pt x="33387591" y="1555943"/>
                    </a:cubicBezTo>
                    <a:cubicBezTo>
                      <a:pt x="33395903" y="1547631"/>
                      <a:pt x="33393483" y="1533005"/>
                      <a:pt x="33398743" y="1522489"/>
                    </a:cubicBezTo>
                    <a:cubicBezTo>
                      <a:pt x="33412807" y="1494358"/>
                      <a:pt x="33422603" y="1487477"/>
                      <a:pt x="33443347" y="1466734"/>
                    </a:cubicBezTo>
                    <a:cubicBezTo>
                      <a:pt x="33461931" y="1470451"/>
                      <a:pt x="33482647" y="1468481"/>
                      <a:pt x="33499103" y="1477886"/>
                    </a:cubicBezTo>
                    <a:cubicBezTo>
                      <a:pt x="33527987" y="1494391"/>
                      <a:pt x="33529259" y="1558451"/>
                      <a:pt x="33532555" y="1578246"/>
                    </a:cubicBezTo>
                    <a:cubicBezTo>
                      <a:pt x="33525123" y="1585681"/>
                      <a:pt x="33499943" y="1598486"/>
                      <a:pt x="33510255" y="1600550"/>
                    </a:cubicBezTo>
                    <a:cubicBezTo>
                      <a:pt x="33536027" y="1605704"/>
                      <a:pt x="33562703" y="1595308"/>
                      <a:pt x="33588311" y="1589398"/>
                    </a:cubicBezTo>
                    <a:cubicBezTo>
                      <a:pt x="33611219" y="1584112"/>
                      <a:pt x="33655219" y="1567094"/>
                      <a:pt x="33655219" y="1567094"/>
                    </a:cubicBezTo>
                    <a:cubicBezTo>
                      <a:pt x="33710975" y="1574528"/>
                      <a:pt x="33767231" y="1578874"/>
                      <a:pt x="33822487" y="1589398"/>
                    </a:cubicBezTo>
                    <a:cubicBezTo>
                      <a:pt x="33845583" y="1593796"/>
                      <a:pt x="33889395" y="1611700"/>
                      <a:pt x="33889395" y="1611700"/>
                    </a:cubicBezTo>
                    <a:cubicBezTo>
                      <a:pt x="33896831" y="1634001"/>
                      <a:pt x="33911699" y="1656305"/>
                      <a:pt x="33889395" y="1678607"/>
                    </a:cubicBezTo>
                    <a:cubicBezTo>
                      <a:pt x="33881083" y="1686919"/>
                      <a:pt x="33867091" y="1686041"/>
                      <a:pt x="33855943" y="1689758"/>
                    </a:cubicBezTo>
                    <a:cubicBezTo>
                      <a:pt x="33852223" y="1700909"/>
                      <a:pt x="33842487" y="1711687"/>
                      <a:pt x="33844791" y="1723211"/>
                    </a:cubicBezTo>
                    <a:cubicBezTo>
                      <a:pt x="33850743" y="1752967"/>
                      <a:pt x="33910419" y="1754180"/>
                      <a:pt x="33922847" y="1756666"/>
                    </a:cubicBezTo>
                    <a:cubicBezTo>
                      <a:pt x="33934839" y="1754267"/>
                      <a:pt x="33994915" y="1744649"/>
                      <a:pt x="34012059" y="1734364"/>
                    </a:cubicBezTo>
                    <a:cubicBezTo>
                      <a:pt x="34021075" y="1728954"/>
                      <a:pt x="34026927" y="1719494"/>
                      <a:pt x="34034363" y="1712061"/>
                    </a:cubicBezTo>
                    <a:cubicBezTo>
                      <a:pt x="34049231" y="1715779"/>
                      <a:pt x="34066999" y="1713638"/>
                      <a:pt x="34078967" y="1723211"/>
                    </a:cubicBezTo>
                    <a:cubicBezTo>
                      <a:pt x="34102443" y="1741993"/>
                      <a:pt x="34085227" y="1771338"/>
                      <a:pt x="34078967" y="1790120"/>
                    </a:cubicBezTo>
                    <a:cubicBezTo>
                      <a:pt x="34102543" y="1884417"/>
                      <a:pt x="34070267" y="1815145"/>
                      <a:pt x="34223931" y="1845876"/>
                    </a:cubicBezTo>
                    <a:cubicBezTo>
                      <a:pt x="34237075" y="1848504"/>
                      <a:pt x="34245139" y="1862734"/>
                      <a:pt x="34257387" y="1868177"/>
                    </a:cubicBezTo>
                    <a:cubicBezTo>
                      <a:pt x="34278867" y="1877725"/>
                      <a:pt x="34324291" y="1890481"/>
                      <a:pt x="34324291" y="1890481"/>
                    </a:cubicBezTo>
                    <a:cubicBezTo>
                      <a:pt x="34362655" y="1928841"/>
                      <a:pt x="34342507" y="1920588"/>
                      <a:pt x="34424655" y="1901632"/>
                    </a:cubicBezTo>
                    <a:cubicBezTo>
                      <a:pt x="34447559" y="1896345"/>
                      <a:pt x="34491563" y="1879329"/>
                      <a:pt x="34491563" y="1879329"/>
                    </a:cubicBezTo>
                    <a:cubicBezTo>
                      <a:pt x="34497407" y="1880497"/>
                      <a:pt x="34567435" y="1892107"/>
                      <a:pt x="34580771" y="1901632"/>
                    </a:cubicBezTo>
                    <a:cubicBezTo>
                      <a:pt x="34597879" y="1913853"/>
                      <a:pt x="34610507" y="1931368"/>
                      <a:pt x="34625375" y="1946236"/>
                    </a:cubicBezTo>
                    <a:cubicBezTo>
                      <a:pt x="34632811" y="1953670"/>
                      <a:pt x="34637703" y="1965214"/>
                      <a:pt x="34647679" y="1968539"/>
                    </a:cubicBezTo>
                    <a:lnTo>
                      <a:pt x="34681131" y="1979690"/>
                    </a:lnTo>
                    <a:cubicBezTo>
                      <a:pt x="34736887" y="1975972"/>
                      <a:pt x="34794187" y="1982091"/>
                      <a:pt x="34848399" y="1968539"/>
                    </a:cubicBezTo>
                    <a:cubicBezTo>
                      <a:pt x="34887395" y="1958792"/>
                      <a:pt x="34880975" y="1947214"/>
                      <a:pt x="34866723" y="1938805"/>
                    </a:cubicBezTo>
                    <a:lnTo>
                      <a:pt x="34854283" y="1933040"/>
                    </a:lnTo>
                    <a:lnTo>
                      <a:pt x="34857007" y="1933875"/>
                    </a:lnTo>
                    <a:cubicBezTo>
                      <a:pt x="34867563" y="1936843"/>
                      <a:pt x="34882815" y="1940901"/>
                      <a:pt x="34904155" y="1946236"/>
                    </a:cubicBezTo>
                    <a:cubicBezTo>
                      <a:pt x="34914287" y="1961432"/>
                      <a:pt x="34931107" y="1991399"/>
                      <a:pt x="34948763" y="2001992"/>
                    </a:cubicBezTo>
                    <a:cubicBezTo>
                      <a:pt x="34958839" y="2008040"/>
                      <a:pt x="34971063" y="2009426"/>
                      <a:pt x="34982215" y="2013143"/>
                    </a:cubicBezTo>
                    <a:cubicBezTo>
                      <a:pt x="34978499" y="2035446"/>
                      <a:pt x="34981175" y="2059830"/>
                      <a:pt x="34971063" y="2080051"/>
                    </a:cubicBezTo>
                    <a:cubicBezTo>
                      <a:pt x="34965071" y="2092038"/>
                      <a:pt x="34947087" y="2092877"/>
                      <a:pt x="34937611" y="2102355"/>
                    </a:cubicBezTo>
                    <a:cubicBezTo>
                      <a:pt x="34928131" y="2111830"/>
                      <a:pt x="34922743" y="2124656"/>
                      <a:pt x="34915307" y="2135807"/>
                    </a:cubicBezTo>
                    <a:cubicBezTo>
                      <a:pt x="34930175" y="2145720"/>
                      <a:pt x="34971063" y="2166781"/>
                      <a:pt x="34971063" y="2191564"/>
                    </a:cubicBezTo>
                    <a:cubicBezTo>
                      <a:pt x="34971063" y="2204967"/>
                      <a:pt x="34956195" y="2213866"/>
                      <a:pt x="34948763" y="2225016"/>
                    </a:cubicBezTo>
                    <a:cubicBezTo>
                      <a:pt x="34942327" y="2224373"/>
                      <a:pt x="34835947" y="2222004"/>
                      <a:pt x="34803795" y="2202714"/>
                    </a:cubicBezTo>
                    <a:cubicBezTo>
                      <a:pt x="34794779" y="2197307"/>
                      <a:pt x="34788059" y="2188621"/>
                      <a:pt x="34781491" y="2180412"/>
                    </a:cubicBezTo>
                    <a:cubicBezTo>
                      <a:pt x="34773119" y="2169946"/>
                      <a:pt x="34766623" y="2158110"/>
                      <a:pt x="34759191" y="2146959"/>
                    </a:cubicBezTo>
                    <a:cubicBezTo>
                      <a:pt x="34755475" y="2135807"/>
                      <a:pt x="34748039" y="2125260"/>
                      <a:pt x="34748039" y="2113504"/>
                    </a:cubicBezTo>
                    <a:cubicBezTo>
                      <a:pt x="34748039" y="2069511"/>
                      <a:pt x="34791451" y="2071984"/>
                      <a:pt x="34714587" y="2091202"/>
                    </a:cubicBezTo>
                    <a:cubicBezTo>
                      <a:pt x="34703435" y="2098638"/>
                      <a:pt x="34689503" y="2103039"/>
                      <a:pt x="34681131" y="2113504"/>
                    </a:cubicBezTo>
                    <a:cubicBezTo>
                      <a:pt x="34637879" y="2167573"/>
                      <a:pt x="34709519" y="2133782"/>
                      <a:pt x="34636527" y="2158110"/>
                    </a:cubicBezTo>
                    <a:cubicBezTo>
                      <a:pt x="34629091" y="2146959"/>
                      <a:pt x="34625591" y="2131760"/>
                      <a:pt x="34614223" y="2124655"/>
                    </a:cubicBezTo>
                    <a:cubicBezTo>
                      <a:pt x="34594291" y="2112196"/>
                      <a:pt x="34547319" y="2102355"/>
                      <a:pt x="34547319" y="2102355"/>
                    </a:cubicBezTo>
                    <a:cubicBezTo>
                      <a:pt x="34528731" y="2106070"/>
                      <a:pt x="34507331" y="2102993"/>
                      <a:pt x="34491563" y="2113504"/>
                    </a:cubicBezTo>
                    <a:cubicBezTo>
                      <a:pt x="34481783" y="2120024"/>
                      <a:pt x="34480411" y="2135203"/>
                      <a:pt x="34480411" y="2146959"/>
                    </a:cubicBezTo>
                    <a:cubicBezTo>
                      <a:pt x="34480411" y="2171957"/>
                      <a:pt x="34496199" y="2188583"/>
                      <a:pt x="34513863" y="2202714"/>
                    </a:cubicBezTo>
                    <a:cubicBezTo>
                      <a:pt x="34524327" y="2211087"/>
                      <a:pt x="34535331" y="2219023"/>
                      <a:pt x="34547319" y="2225016"/>
                    </a:cubicBezTo>
                    <a:cubicBezTo>
                      <a:pt x="34557831" y="2230273"/>
                      <a:pt x="34569619" y="2232452"/>
                      <a:pt x="34580771" y="2236167"/>
                    </a:cubicBezTo>
                    <a:cubicBezTo>
                      <a:pt x="34591923" y="2243602"/>
                      <a:pt x="34602239" y="2252476"/>
                      <a:pt x="34614223" y="2258470"/>
                    </a:cubicBezTo>
                    <a:cubicBezTo>
                      <a:pt x="34624739" y="2263727"/>
                      <a:pt x="34640847" y="2260057"/>
                      <a:pt x="34647679" y="2269622"/>
                    </a:cubicBezTo>
                    <a:cubicBezTo>
                      <a:pt x="34712727" y="2360691"/>
                      <a:pt x="34628163" y="2322588"/>
                      <a:pt x="34703435" y="2347680"/>
                    </a:cubicBezTo>
                    <a:cubicBezTo>
                      <a:pt x="34722019" y="2343965"/>
                      <a:pt x="34740687" y="2340640"/>
                      <a:pt x="34759191" y="2336530"/>
                    </a:cubicBezTo>
                    <a:cubicBezTo>
                      <a:pt x="34774151" y="2333203"/>
                      <a:pt x="34788507" y="2324287"/>
                      <a:pt x="34803795" y="2325378"/>
                    </a:cubicBezTo>
                    <a:cubicBezTo>
                      <a:pt x="34841607" y="2328078"/>
                      <a:pt x="34878531" y="2338487"/>
                      <a:pt x="34915307" y="2347680"/>
                    </a:cubicBezTo>
                    <a:lnTo>
                      <a:pt x="35004519" y="2369982"/>
                    </a:lnTo>
                    <a:cubicBezTo>
                      <a:pt x="35048079" y="2413545"/>
                      <a:pt x="35002371" y="2374485"/>
                      <a:pt x="35060275" y="2403437"/>
                    </a:cubicBezTo>
                    <a:cubicBezTo>
                      <a:pt x="35072259" y="2409429"/>
                      <a:pt x="35083263" y="2417367"/>
                      <a:pt x="35093727" y="2425739"/>
                    </a:cubicBezTo>
                    <a:cubicBezTo>
                      <a:pt x="35101935" y="2432308"/>
                      <a:pt x="35107015" y="2442632"/>
                      <a:pt x="35116031" y="2448041"/>
                    </a:cubicBezTo>
                    <a:cubicBezTo>
                      <a:pt x="35126107" y="2454089"/>
                      <a:pt x="35138331" y="2455477"/>
                      <a:pt x="35149483" y="2459193"/>
                    </a:cubicBezTo>
                    <a:cubicBezTo>
                      <a:pt x="35160635" y="2466626"/>
                      <a:pt x="35173459" y="2472017"/>
                      <a:pt x="35182935" y="2481494"/>
                    </a:cubicBezTo>
                    <a:cubicBezTo>
                      <a:pt x="35204555" y="2503113"/>
                      <a:pt x="35207319" y="2521193"/>
                      <a:pt x="35216391" y="2548403"/>
                    </a:cubicBezTo>
                    <a:cubicBezTo>
                      <a:pt x="35167835" y="2596955"/>
                      <a:pt x="35203967" y="2572331"/>
                      <a:pt x="35082575" y="2559553"/>
                    </a:cubicBezTo>
                    <a:cubicBezTo>
                      <a:pt x="34970735" y="2547780"/>
                      <a:pt x="35011079" y="2554176"/>
                      <a:pt x="34926459" y="2537251"/>
                    </a:cubicBezTo>
                    <a:cubicBezTo>
                      <a:pt x="34885571" y="2540968"/>
                      <a:pt x="34841915" y="2533156"/>
                      <a:pt x="34803795" y="2548403"/>
                    </a:cubicBezTo>
                    <a:cubicBezTo>
                      <a:pt x="34792883" y="2552767"/>
                      <a:pt x="34803899" y="2577839"/>
                      <a:pt x="34814947" y="2581857"/>
                    </a:cubicBezTo>
                    <a:cubicBezTo>
                      <a:pt x="34850055" y="2594621"/>
                      <a:pt x="34889287" y="2589290"/>
                      <a:pt x="34926459" y="2593007"/>
                    </a:cubicBezTo>
                    <a:lnTo>
                      <a:pt x="35026819" y="2626460"/>
                    </a:lnTo>
                    <a:lnTo>
                      <a:pt x="35060275" y="2637612"/>
                    </a:lnTo>
                    <a:cubicBezTo>
                      <a:pt x="35071423" y="2641329"/>
                      <a:pt x="35082131" y="2646831"/>
                      <a:pt x="35093727" y="2648764"/>
                    </a:cubicBezTo>
                    <a:lnTo>
                      <a:pt x="35160635" y="2659915"/>
                    </a:lnTo>
                    <a:cubicBezTo>
                      <a:pt x="35171787" y="2667349"/>
                      <a:pt x="35189111" y="2669773"/>
                      <a:pt x="35194087" y="2682216"/>
                    </a:cubicBezTo>
                    <a:cubicBezTo>
                      <a:pt x="35208083" y="2717202"/>
                      <a:pt x="35165227" y="2721573"/>
                      <a:pt x="35149483" y="2726821"/>
                    </a:cubicBezTo>
                    <a:cubicBezTo>
                      <a:pt x="35019387" y="2719388"/>
                      <a:pt x="34882811" y="2745729"/>
                      <a:pt x="34759191" y="2704519"/>
                    </a:cubicBezTo>
                    <a:cubicBezTo>
                      <a:pt x="34651483" y="2668615"/>
                      <a:pt x="34818959" y="2726195"/>
                      <a:pt x="34681131" y="2671065"/>
                    </a:cubicBezTo>
                    <a:cubicBezTo>
                      <a:pt x="34659303" y="2662334"/>
                      <a:pt x="34636527" y="2656198"/>
                      <a:pt x="34614223" y="2648764"/>
                    </a:cubicBezTo>
                    <a:cubicBezTo>
                      <a:pt x="34603075" y="2645046"/>
                      <a:pt x="34590551" y="2644131"/>
                      <a:pt x="34580771" y="2637612"/>
                    </a:cubicBezTo>
                    <a:cubicBezTo>
                      <a:pt x="34569619" y="2630177"/>
                      <a:pt x="34559563" y="2620752"/>
                      <a:pt x="34547319" y="2615309"/>
                    </a:cubicBezTo>
                    <a:cubicBezTo>
                      <a:pt x="34525835" y="2605764"/>
                      <a:pt x="34502711" y="2600442"/>
                      <a:pt x="34480411" y="2593007"/>
                    </a:cubicBezTo>
                    <a:lnTo>
                      <a:pt x="34446955" y="2581857"/>
                    </a:lnTo>
                    <a:lnTo>
                      <a:pt x="34346595" y="2548403"/>
                    </a:lnTo>
                    <a:cubicBezTo>
                      <a:pt x="34335443" y="2544685"/>
                      <a:pt x="34324667" y="2539555"/>
                      <a:pt x="34313143" y="2537251"/>
                    </a:cubicBezTo>
                    <a:cubicBezTo>
                      <a:pt x="34294555" y="2533534"/>
                      <a:pt x="34275671" y="2531087"/>
                      <a:pt x="34257387" y="2526099"/>
                    </a:cubicBezTo>
                    <a:cubicBezTo>
                      <a:pt x="34234707" y="2519915"/>
                      <a:pt x="34213287" y="2509499"/>
                      <a:pt x="34190479" y="2503797"/>
                    </a:cubicBezTo>
                    <a:lnTo>
                      <a:pt x="34145875" y="2492646"/>
                    </a:lnTo>
                    <a:cubicBezTo>
                      <a:pt x="34138439" y="2500080"/>
                      <a:pt x="34125631" y="2504639"/>
                      <a:pt x="34123571" y="2514948"/>
                    </a:cubicBezTo>
                    <a:cubicBezTo>
                      <a:pt x="34121267" y="2526474"/>
                      <a:pt x="34145771" y="2544385"/>
                      <a:pt x="34134723" y="2548403"/>
                    </a:cubicBezTo>
                    <a:cubicBezTo>
                      <a:pt x="34092659" y="2563698"/>
                      <a:pt x="34045511" y="2555837"/>
                      <a:pt x="34000907" y="2559553"/>
                    </a:cubicBezTo>
                    <a:cubicBezTo>
                      <a:pt x="33982323" y="2615310"/>
                      <a:pt x="34000907" y="2589290"/>
                      <a:pt x="33922847" y="2615309"/>
                    </a:cubicBezTo>
                    <a:lnTo>
                      <a:pt x="33889395" y="2626460"/>
                    </a:lnTo>
                    <a:cubicBezTo>
                      <a:pt x="33874527" y="2622743"/>
                      <a:pt x="33858499" y="2622164"/>
                      <a:pt x="33844791" y="2615309"/>
                    </a:cubicBezTo>
                    <a:cubicBezTo>
                      <a:pt x="33808135" y="2596981"/>
                      <a:pt x="33820735" y="2556924"/>
                      <a:pt x="33800187" y="2526099"/>
                    </a:cubicBezTo>
                    <a:lnTo>
                      <a:pt x="33777883" y="2492646"/>
                    </a:lnTo>
                    <a:cubicBezTo>
                      <a:pt x="33781599" y="2474061"/>
                      <a:pt x="33770879" y="2442336"/>
                      <a:pt x="33789035" y="2436890"/>
                    </a:cubicBezTo>
                    <a:cubicBezTo>
                      <a:pt x="33856775" y="2416568"/>
                      <a:pt x="33930475" y="2432141"/>
                      <a:pt x="34000907" y="2425739"/>
                    </a:cubicBezTo>
                    <a:cubicBezTo>
                      <a:pt x="34012615" y="2424674"/>
                      <a:pt x="34023211" y="2418304"/>
                      <a:pt x="34034363" y="2414587"/>
                    </a:cubicBezTo>
                    <a:cubicBezTo>
                      <a:pt x="34038079" y="2399719"/>
                      <a:pt x="34045511" y="2385309"/>
                      <a:pt x="34045511" y="2369982"/>
                    </a:cubicBezTo>
                    <a:cubicBezTo>
                      <a:pt x="34045511" y="2346897"/>
                      <a:pt x="34023335" y="2319991"/>
                      <a:pt x="34012059" y="2303075"/>
                    </a:cubicBezTo>
                    <a:cubicBezTo>
                      <a:pt x="34004139" y="2279314"/>
                      <a:pt x="33983731" y="2236530"/>
                      <a:pt x="34012059" y="2213866"/>
                    </a:cubicBezTo>
                    <a:cubicBezTo>
                      <a:pt x="34024027" y="2204292"/>
                      <a:pt x="34041983" y="2220614"/>
                      <a:pt x="34056663" y="2225016"/>
                    </a:cubicBezTo>
                    <a:cubicBezTo>
                      <a:pt x="34079179" y="2231773"/>
                      <a:pt x="34101267" y="2239886"/>
                      <a:pt x="34123571" y="2247319"/>
                    </a:cubicBezTo>
                    <a:lnTo>
                      <a:pt x="34157023" y="2258470"/>
                    </a:lnTo>
                    <a:cubicBezTo>
                      <a:pt x="34174451" y="2254115"/>
                      <a:pt x="34186995" y="2250998"/>
                      <a:pt x="34195815" y="2248819"/>
                    </a:cubicBezTo>
                    <a:lnTo>
                      <a:pt x="34206211" y="2246270"/>
                    </a:lnTo>
                    <a:lnTo>
                      <a:pt x="34206351" y="2246246"/>
                    </a:lnTo>
                    <a:cubicBezTo>
                      <a:pt x="34212303" y="2244855"/>
                      <a:pt x="34217403" y="2243555"/>
                      <a:pt x="34212295" y="2244781"/>
                    </a:cubicBezTo>
                    <a:lnTo>
                      <a:pt x="34206211" y="2246270"/>
                    </a:lnTo>
                    <a:lnTo>
                      <a:pt x="34195255" y="2248249"/>
                    </a:lnTo>
                    <a:cubicBezTo>
                      <a:pt x="34196931" y="2247380"/>
                      <a:pt x="34207091" y="2244166"/>
                      <a:pt x="34235083" y="2236167"/>
                    </a:cubicBezTo>
                    <a:cubicBezTo>
                      <a:pt x="34333123" y="2208155"/>
                      <a:pt x="34232911" y="2240609"/>
                      <a:pt x="34313143" y="2213866"/>
                    </a:cubicBezTo>
                    <a:cubicBezTo>
                      <a:pt x="34305707" y="2202714"/>
                      <a:pt x="34300315" y="2189888"/>
                      <a:pt x="34290839" y="2180412"/>
                    </a:cubicBezTo>
                    <a:cubicBezTo>
                      <a:pt x="34264051" y="2153624"/>
                      <a:pt x="34255675" y="2160564"/>
                      <a:pt x="34223931" y="2146959"/>
                    </a:cubicBezTo>
                    <a:cubicBezTo>
                      <a:pt x="34127471" y="2105618"/>
                      <a:pt x="34224331" y="2139657"/>
                      <a:pt x="34145875" y="2113504"/>
                    </a:cubicBezTo>
                    <a:cubicBezTo>
                      <a:pt x="34112419" y="2117224"/>
                      <a:pt x="34078715" y="2119121"/>
                      <a:pt x="34045511" y="2124655"/>
                    </a:cubicBezTo>
                    <a:cubicBezTo>
                      <a:pt x="34000907" y="2132090"/>
                      <a:pt x="34023211" y="2146959"/>
                      <a:pt x="33978603" y="2124655"/>
                    </a:cubicBezTo>
                    <a:cubicBezTo>
                      <a:pt x="33966619" y="2118662"/>
                      <a:pt x="33955615" y="2110725"/>
                      <a:pt x="33945151" y="2102355"/>
                    </a:cubicBezTo>
                    <a:cubicBezTo>
                      <a:pt x="33936943" y="2095786"/>
                      <a:pt x="33932251" y="2084752"/>
                      <a:pt x="33922847" y="2080051"/>
                    </a:cubicBezTo>
                    <a:cubicBezTo>
                      <a:pt x="33901823" y="2069537"/>
                      <a:pt x="33878243" y="2065185"/>
                      <a:pt x="33855943" y="2057748"/>
                    </a:cubicBezTo>
                    <a:lnTo>
                      <a:pt x="33822487" y="2046598"/>
                    </a:lnTo>
                    <a:cubicBezTo>
                      <a:pt x="33815055" y="2039164"/>
                      <a:pt x="33808395" y="2030862"/>
                      <a:pt x="33800187" y="2024294"/>
                    </a:cubicBezTo>
                    <a:cubicBezTo>
                      <a:pt x="33789719" y="2015923"/>
                      <a:pt x="33773379" y="2013629"/>
                      <a:pt x="33766731" y="2001992"/>
                    </a:cubicBezTo>
                    <a:cubicBezTo>
                      <a:pt x="33722403" y="1924420"/>
                      <a:pt x="33792707" y="1958612"/>
                      <a:pt x="33722127" y="1935085"/>
                    </a:cubicBezTo>
                    <a:cubicBezTo>
                      <a:pt x="33714691" y="1927651"/>
                      <a:pt x="33709227" y="1917485"/>
                      <a:pt x="33699823" y="1912783"/>
                    </a:cubicBezTo>
                    <a:cubicBezTo>
                      <a:pt x="33686115" y="1905929"/>
                      <a:pt x="33670179" y="1904958"/>
                      <a:pt x="33655219" y="1901632"/>
                    </a:cubicBezTo>
                    <a:cubicBezTo>
                      <a:pt x="33574483" y="1883692"/>
                      <a:pt x="33625787" y="1899256"/>
                      <a:pt x="33566011" y="1879329"/>
                    </a:cubicBezTo>
                    <a:cubicBezTo>
                      <a:pt x="33547423" y="1883045"/>
                      <a:pt x="33526711" y="1881077"/>
                      <a:pt x="33510255" y="1890481"/>
                    </a:cubicBezTo>
                    <a:cubicBezTo>
                      <a:pt x="33498619" y="1897129"/>
                      <a:pt x="33498415" y="1915561"/>
                      <a:pt x="33487951" y="1923933"/>
                    </a:cubicBezTo>
                    <a:cubicBezTo>
                      <a:pt x="33478771" y="1931277"/>
                      <a:pt x="33465647" y="1931368"/>
                      <a:pt x="33454499" y="1935085"/>
                    </a:cubicBezTo>
                    <a:cubicBezTo>
                      <a:pt x="33387587" y="1912782"/>
                      <a:pt x="33447063" y="1942520"/>
                      <a:pt x="33409891" y="1890481"/>
                    </a:cubicBezTo>
                    <a:cubicBezTo>
                      <a:pt x="33397671" y="1873370"/>
                      <a:pt x="33376951" y="1863371"/>
                      <a:pt x="33365287" y="1845876"/>
                    </a:cubicBezTo>
                    <a:cubicBezTo>
                      <a:pt x="33357855" y="1834725"/>
                      <a:pt x="33353451" y="1820795"/>
                      <a:pt x="33342987" y="1812421"/>
                    </a:cubicBezTo>
                    <a:cubicBezTo>
                      <a:pt x="33333807" y="1805079"/>
                      <a:pt x="33320683" y="1804989"/>
                      <a:pt x="33309531" y="1801270"/>
                    </a:cubicBezTo>
                    <a:cubicBezTo>
                      <a:pt x="33221175" y="1830722"/>
                      <a:pt x="33265815" y="1827437"/>
                      <a:pt x="33175719" y="1812421"/>
                    </a:cubicBezTo>
                    <a:cubicBezTo>
                      <a:pt x="33132155" y="1768861"/>
                      <a:pt x="33177863" y="1807918"/>
                      <a:pt x="33119963" y="1778968"/>
                    </a:cubicBezTo>
                    <a:cubicBezTo>
                      <a:pt x="33107975" y="1772975"/>
                      <a:pt x="33099315" y="1760606"/>
                      <a:pt x="33086507" y="1756666"/>
                    </a:cubicBezTo>
                    <a:cubicBezTo>
                      <a:pt x="33050275" y="1745517"/>
                      <a:pt x="33012167" y="1741797"/>
                      <a:pt x="32974995" y="1734364"/>
                    </a:cubicBezTo>
                    <a:lnTo>
                      <a:pt x="32919239" y="1723211"/>
                    </a:lnTo>
                    <a:cubicBezTo>
                      <a:pt x="32889503" y="1726928"/>
                      <a:pt x="32857855" y="1723233"/>
                      <a:pt x="32830031" y="1734364"/>
                    </a:cubicBezTo>
                    <a:cubicBezTo>
                      <a:pt x="32819115" y="1738729"/>
                      <a:pt x="32854303" y="1738171"/>
                      <a:pt x="32863483" y="1745515"/>
                    </a:cubicBezTo>
                    <a:cubicBezTo>
                      <a:pt x="32880083" y="1758796"/>
                      <a:pt x="32885355" y="1792177"/>
                      <a:pt x="32908087" y="1801270"/>
                    </a:cubicBezTo>
                    <a:cubicBezTo>
                      <a:pt x="32936547" y="1812655"/>
                      <a:pt x="32997299" y="1823572"/>
                      <a:pt x="32997299" y="1823572"/>
                    </a:cubicBezTo>
                    <a:cubicBezTo>
                      <a:pt x="32930779" y="1890096"/>
                      <a:pt x="32997295" y="1834725"/>
                      <a:pt x="32796575" y="1834725"/>
                    </a:cubicBezTo>
                    <a:cubicBezTo>
                      <a:pt x="32766607" y="1834725"/>
                      <a:pt x="32737103" y="1842158"/>
                      <a:pt x="32707367" y="1845876"/>
                    </a:cubicBezTo>
                    <a:cubicBezTo>
                      <a:pt x="32629515" y="1923724"/>
                      <a:pt x="32685847" y="1847446"/>
                      <a:pt x="32707367" y="1890481"/>
                    </a:cubicBezTo>
                    <a:cubicBezTo>
                      <a:pt x="32712623" y="1900994"/>
                      <a:pt x="32699931" y="1912783"/>
                      <a:pt x="32696215" y="1923933"/>
                    </a:cubicBezTo>
                    <a:lnTo>
                      <a:pt x="32573551" y="1912783"/>
                    </a:lnTo>
                    <a:cubicBezTo>
                      <a:pt x="32212607" y="1885017"/>
                      <a:pt x="32574135" y="1916890"/>
                      <a:pt x="32283619" y="1890481"/>
                    </a:cubicBezTo>
                    <a:cubicBezTo>
                      <a:pt x="32265035" y="1894198"/>
                      <a:pt x="32246151" y="1896644"/>
                      <a:pt x="32227863" y="1901632"/>
                    </a:cubicBezTo>
                    <a:cubicBezTo>
                      <a:pt x="32205183" y="1907816"/>
                      <a:pt x="32160955" y="1923933"/>
                      <a:pt x="32160955" y="1923933"/>
                    </a:cubicBezTo>
                    <a:cubicBezTo>
                      <a:pt x="32146087" y="1920216"/>
                      <a:pt x="32125547" y="1925043"/>
                      <a:pt x="32116351" y="1912783"/>
                    </a:cubicBezTo>
                    <a:cubicBezTo>
                      <a:pt x="32109299" y="1903379"/>
                      <a:pt x="32119191" y="1887641"/>
                      <a:pt x="32127503" y="1879329"/>
                    </a:cubicBezTo>
                    <a:cubicBezTo>
                      <a:pt x="32146455" y="1860376"/>
                      <a:pt x="32194411" y="1834725"/>
                      <a:pt x="32194411" y="1834725"/>
                    </a:cubicBezTo>
                    <a:cubicBezTo>
                      <a:pt x="32198127" y="1823573"/>
                      <a:pt x="32207867" y="1812798"/>
                      <a:pt x="32205563" y="1801270"/>
                    </a:cubicBezTo>
                    <a:cubicBezTo>
                      <a:pt x="32203115" y="1789046"/>
                      <a:pt x="32154611" y="1759870"/>
                      <a:pt x="32149803" y="1756666"/>
                    </a:cubicBezTo>
                    <a:cubicBezTo>
                      <a:pt x="32138655" y="1760382"/>
                      <a:pt x="32126431" y="1761769"/>
                      <a:pt x="32116351" y="1767817"/>
                    </a:cubicBezTo>
                    <a:cubicBezTo>
                      <a:pt x="32107335" y="1773227"/>
                      <a:pt x="32103451" y="1785417"/>
                      <a:pt x="32094047" y="1790120"/>
                    </a:cubicBezTo>
                    <a:cubicBezTo>
                      <a:pt x="32073023" y="1800633"/>
                      <a:pt x="32049443" y="1804989"/>
                      <a:pt x="32027143" y="1812421"/>
                    </a:cubicBezTo>
                    <a:lnTo>
                      <a:pt x="31993687" y="1823572"/>
                    </a:lnTo>
                    <a:cubicBezTo>
                      <a:pt x="31975103" y="1819856"/>
                      <a:pt x="31957707" y="1820922"/>
                      <a:pt x="31937931" y="1812421"/>
                    </a:cubicBezTo>
                    <a:cubicBezTo>
                      <a:pt x="31918155" y="1803922"/>
                      <a:pt x="31891363" y="1788909"/>
                      <a:pt x="31875035" y="1772580"/>
                    </a:cubicBezTo>
                    <a:cubicBezTo>
                      <a:pt x="31869979" y="1748691"/>
                      <a:pt x="31864259" y="1718431"/>
                      <a:pt x="31859875" y="1700909"/>
                    </a:cubicBezTo>
                    <a:cubicBezTo>
                      <a:pt x="31855491" y="1683389"/>
                      <a:pt x="31852439" y="1678607"/>
                      <a:pt x="31848723" y="1667455"/>
                    </a:cubicBezTo>
                    <a:cubicBezTo>
                      <a:pt x="31860791" y="1558833"/>
                      <a:pt x="31844823" y="1597201"/>
                      <a:pt x="31871027" y="1544792"/>
                    </a:cubicBezTo>
                    <a:cubicBezTo>
                      <a:pt x="31874743" y="1533641"/>
                      <a:pt x="31876331" y="1521153"/>
                      <a:pt x="31882175" y="1511340"/>
                    </a:cubicBezTo>
                    <a:cubicBezTo>
                      <a:pt x="31888023" y="1501523"/>
                      <a:pt x="31897795" y="1494212"/>
                      <a:pt x="31906107" y="1485900"/>
                    </a:cubicBezTo>
                    <a:cubicBezTo>
                      <a:pt x="31914419" y="1477589"/>
                      <a:pt x="31912183" y="1475504"/>
                      <a:pt x="31926783" y="1466734"/>
                    </a:cubicBezTo>
                    <a:cubicBezTo>
                      <a:pt x="31941379" y="1457965"/>
                      <a:pt x="31961619" y="1441297"/>
                      <a:pt x="31993687" y="1433280"/>
                    </a:cubicBezTo>
                    <a:cubicBezTo>
                      <a:pt x="32023427" y="1436997"/>
                      <a:pt x="32068207" y="1418312"/>
                      <a:pt x="32082899" y="1444431"/>
                    </a:cubicBezTo>
                    <a:cubicBezTo>
                      <a:pt x="32110295" y="1493135"/>
                      <a:pt x="32087879" y="1556162"/>
                      <a:pt x="32094047" y="1611700"/>
                    </a:cubicBezTo>
                    <a:cubicBezTo>
                      <a:pt x="32095347" y="1623382"/>
                      <a:pt x="32099943" y="1634639"/>
                      <a:pt x="32105199" y="1645154"/>
                    </a:cubicBezTo>
                    <a:cubicBezTo>
                      <a:pt x="32119007" y="1672767"/>
                      <a:pt x="32132279" y="1688164"/>
                      <a:pt x="32160955" y="1700909"/>
                    </a:cubicBezTo>
                    <a:cubicBezTo>
                      <a:pt x="32182439" y="1710457"/>
                      <a:pt x="32227863" y="1723211"/>
                      <a:pt x="32227863" y="1723211"/>
                    </a:cubicBezTo>
                    <a:cubicBezTo>
                      <a:pt x="32266787" y="1762139"/>
                      <a:pt x="32240191" y="1742189"/>
                      <a:pt x="32317075" y="1767817"/>
                    </a:cubicBezTo>
                    <a:lnTo>
                      <a:pt x="32350527" y="1778968"/>
                    </a:lnTo>
                    <a:lnTo>
                      <a:pt x="32383979" y="1790120"/>
                    </a:lnTo>
                    <a:cubicBezTo>
                      <a:pt x="32395555" y="1786261"/>
                      <a:pt x="32462067" y="1774542"/>
                      <a:pt x="32428587" y="1734364"/>
                    </a:cubicBezTo>
                    <a:cubicBezTo>
                      <a:pt x="32413535" y="1716304"/>
                      <a:pt x="32361679" y="1712061"/>
                      <a:pt x="32361679" y="1712061"/>
                    </a:cubicBezTo>
                    <a:cubicBezTo>
                      <a:pt x="32352907" y="1685748"/>
                      <a:pt x="32353735" y="1671611"/>
                      <a:pt x="32328223" y="1656305"/>
                    </a:cubicBezTo>
                    <a:cubicBezTo>
                      <a:pt x="32318147" y="1650256"/>
                      <a:pt x="32305923" y="1648871"/>
                      <a:pt x="32294771" y="1645154"/>
                    </a:cubicBezTo>
                    <a:cubicBezTo>
                      <a:pt x="32274027" y="1624407"/>
                      <a:pt x="32267151" y="1614616"/>
                      <a:pt x="32239015" y="1600550"/>
                    </a:cubicBezTo>
                    <a:cubicBezTo>
                      <a:pt x="32228503" y="1595292"/>
                      <a:pt x="32216711" y="1593114"/>
                      <a:pt x="32205563" y="1589398"/>
                    </a:cubicBezTo>
                    <a:cubicBezTo>
                      <a:pt x="32188755" y="1538974"/>
                      <a:pt x="32170815" y="1525073"/>
                      <a:pt x="32194411" y="1477886"/>
                    </a:cubicBezTo>
                    <a:cubicBezTo>
                      <a:pt x="32199111" y="1468481"/>
                      <a:pt x="32209279" y="1463017"/>
                      <a:pt x="32216711" y="1455583"/>
                    </a:cubicBezTo>
                    <a:cubicBezTo>
                      <a:pt x="32235299" y="1399827"/>
                      <a:pt x="32216711" y="1425847"/>
                      <a:pt x="32294771" y="1399827"/>
                    </a:cubicBezTo>
                    <a:lnTo>
                      <a:pt x="32328223" y="1388676"/>
                    </a:lnTo>
                    <a:close/>
                    <a:moveTo>
                      <a:pt x="15051395" y="1341437"/>
                    </a:moveTo>
                    <a:cubicBezTo>
                      <a:pt x="15083147" y="1352020"/>
                      <a:pt x="15068330" y="1341437"/>
                      <a:pt x="15083147" y="1385888"/>
                    </a:cubicBezTo>
                    <a:lnTo>
                      <a:pt x="15089498" y="1404937"/>
                    </a:lnTo>
                    <a:cubicBezTo>
                      <a:pt x="15081252" y="1462639"/>
                      <a:pt x="15087880" y="1435188"/>
                      <a:pt x="15070448" y="1487487"/>
                    </a:cubicBezTo>
                    <a:cubicBezTo>
                      <a:pt x="15068330" y="1493837"/>
                      <a:pt x="15067808" y="1500970"/>
                      <a:pt x="15064096" y="1506537"/>
                    </a:cubicBezTo>
                    <a:lnTo>
                      <a:pt x="15025997" y="1563689"/>
                    </a:lnTo>
                    <a:cubicBezTo>
                      <a:pt x="15021765" y="1570038"/>
                      <a:pt x="15019645" y="1578504"/>
                      <a:pt x="15013298" y="1582737"/>
                    </a:cubicBezTo>
                    <a:lnTo>
                      <a:pt x="14975198" y="1608137"/>
                    </a:lnTo>
                    <a:cubicBezTo>
                      <a:pt x="14963103" y="1644423"/>
                      <a:pt x="14978826" y="1614186"/>
                      <a:pt x="14949796" y="1633538"/>
                    </a:cubicBezTo>
                    <a:cubicBezTo>
                      <a:pt x="14942324" y="1638519"/>
                      <a:pt x="14938217" y="1647607"/>
                      <a:pt x="14930747" y="1652587"/>
                    </a:cubicBezTo>
                    <a:cubicBezTo>
                      <a:pt x="14925177" y="1656300"/>
                      <a:pt x="14917685" y="1655944"/>
                      <a:pt x="14911697" y="1658937"/>
                    </a:cubicBezTo>
                    <a:cubicBezTo>
                      <a:pt x="14860268" y="1684652"/>
                      <a:pt x="14937559" y="1674758"/>
                      <a:pt x="14816445" y="1677989"/>
                    </a:cubicBezTo>
                    <a:cubicBezTo>
                      <a:pt x="14683127" y="1681542"/>
                      <a:pt x="14549747" y="1682221"/>
                      <a:pt x="14416395" y="1684337"/>
                    </a:cubicBezTo>
                    <a:cubicBezTo>
                      <a:pt x="14403696" y="1688571"/>
                      <a:pt x="14391501" y="1694836"/>
                      <a:pt x="14378298" y="1697037"/>
                    </a:cubicBezTo>
                    <a:cubicBezTo>
                      <a:pt x="14331591" y="1704823"/>
                      <a:pt x="14352690" y="1700264"/>
                      <a:pt x="14314796" y="1709737"/>
                    </a:cubicBezTo>
                    <a:cubicBezTo>
                      <a:pt x="14308447" y="1713970"/>
                      <a:pt x="14302719" y="1719337"/>
                      <a:pt x="14295749" y="1722438"/>
                    </a:cubicBezTo>
                    <a:cubicBezTo>
                      <a:pt x="14264662" y="1736254"/>
                      <a:pt x="14260665" y="1732963"/>
                      <a:pt x="14232247" y="1741489"/>
                    </a:cubicBezTo>
                    <a:cubicBezTo>
                      <a:pt x="14219426" y="1745335"/>
                      <a:pt x="14206849" y="1749956"/>
                      <a:pt x="14194146" y="1754189"/>
                    </a:cubicBezTo>
                    <a:cubicBezTo>
                      <a:pt x="14187797" y="1756304"/>
                      <a:pt x="14180664" y="1756825"/>
                      <a:pt x="14175097" y="1760538"/>
                    </a:cubicBezTo>
                    <a:cubicBezTo>
                      <a:pt x="14168748" y="1764770"/>
                      <a:pt x="14163601" y="1772160"/>
                      <a:pt x="14156049" y="1773237"/>
                    </a:cubicBezTo>
                    <a:cubicBezTo>
                      <a:pt x="14118273" y="1778633"/>
                      <a:pt x="14079847" y="1777471"/>
                      <a:pt x="14041749" y="1779588"/>
                    </a:cubicBezTo>
                    <a:cubicBezTo>
                      <a:pt x="14004660" y="1791949"/>
                      <a:pt x="14038721" y="1776264"/>
                      <a:pt x="14009999" y="1804989"/>
                    </a:cubicBezTo>
                    <a:cubicBezTo>
                      <a:pt x="13988855" y="1826130"/>
                      <a:pt x="13995138" y="1811125"/>
                      <a:pt x="13971896" y="1824038"/>
                    </a:cubicBezTo>
                    <a:cubicBezTo>
                      <a:pt x="13958555" y="1831450"/>
                      <a:pt x="13948278" y="1844610"/>
                      <a:pt x="13933795" y="1849437"/>
                    </a:cubicBezTo>
                    <a:cubicBezTo>
                      <a:pt x="13912584" y="1856510"/>
                      <a:pt x="13913269" y="1856822"/>
                      <a:pt x="13889349" y="1862138"/>
                    </a:cubicBezTo>
                    <a:cubicBezTo>
                      <a:pt x="13878813" y="1864478"/>
                      <a:pt x="13868366" y="1867745"/>
                      <a:pt x="13857596" y="1868488"/>
                    </a:cubicBezTo>
                    <a:cubicBezTo>
                      <a:pt x="13806873" y="1871985"/>
                      <a:pt x="13755997" y="1872720"/>
                      <a:pt x="13705197" y="1874838"/>
                    </a:cubicBezTo>
                    <a:cubicBezTo>
                      <a:pt x="13666409" y="1882596"/>
                      <a:pt x="13649782" y="1889047"/>
                      <a:pt x="13603599" y="1874838"/>
                    </a:cubicBezTo>
                    <a:cubicBezTo>
                      <a:pt x="13589724" y="1870568"/>
                      <a:pt x="13593016" y="1843088"/>
                      <a:pt x="13590898" y="1836737"/>
                    </a:cubicBezTo>
                    <a:cubicBezTo>
                      <a:pt x="13607830" y="1826157"/>
                      <a:pt x="13624169" y="1814550"/>
                      <a:pt x="13641697" y="1804989"/>
                    </a:cubicBezTo>
                    <a:cubicBezTo>
                      <a:pt x="13647575" y="1801784"/>
                      <a:pt x="13655522" y="1802819"/>
                      <a:pt x="13660749" y="1798637"/>
                    </a:cubicBezTo>
                    <a:cubicBezTo>
                      <a:pt x="13703082" y="1764770"/>
                      <a:pt x="13641697" y="1792290"/>
                      <a:pt x="13692499" y="1766888"/>
                    </a:cubicBezTo>
                    <a:cubicBezTo>
                      <a:pt x="13698486" y="1763894"/>
                      <a:pt x="13705559" y="1763531"/>
                      <a:pt x="13711546" y="1760538"/>
                    </a:cubicBezTo>
                    <a:cubicBezTo>
                      <a:pt x="13718373" y="1757125"/>
                      <a:pt x="13723625" y="1750938"/>
                      <a:pt x="13730595" y="1747837"/>
                    </a:cubicBezTo>
                    <a:cubicBezTo>
                      <a:pt x="13742831" y="1742400"/>
                      <a:pt x="13757560" y="1742564"/>
                      <a:pt x="13768696" y="1735138"/>
                    </a:cubicBezTo>
                    <a:cubicBezTo>
                      <a:pt x="13775049" y="1730904"/>
                      <a:pt x="13780922" y="1725851"/>
                      <a:pt x="13787747" y="1722438"/>
                    </a:cubicBezTo>
                    <a:cubicBezTo>
                      <a:pt x="13793735" y="1719444"/>
                      <a:pt x="13800946" y="1719338"/>
                      <a:pt x="13806799" y="1716088"/>
                    </a:cubicBezTo>
                    <a:cubicBezTo>
                      <a:pt x="13820142" y="1708674"/>
                      <a:pt x="13832199" y="1699155"/>
                      <a:pt x="13844895" y="1690687"/>
                    </a:cubicBezTo>
                    <a:lnTo>
                      <a:pt x="13863949" y="1677989"/>
                    </a:lnTo>
                    <a:lnTo>
                      <a:pt x="13882996" y="1665288"/>
                    </a:lnTo>
                    <a:cubicBezTo>
                      <a:pt x="13921099" y="1667404"/>
                      <a:pt x="13959294" y="1668184"/>
                      <a:pt x="13997298" y="1671637"/>
                    </a:cubicBezTo>
                    <a:cubicBezTo>
                      <a:pt x="14005989" y="1672427"/>
                      <a:pt x="14013969" y="1677989"/>
                      <a:pt x="14022698" y="1677989"/>
                    </a:cubicBezTo>
                    <a:cubicBezTo>
                      <a:pt x="14037665" y="1677989"/>
                      <a:pt x="14052329" y="1673755"/>
                      <a:pt x="14067148" y="1671637"/>
                    </a:cubicBezTo>
                    <a:lnTo>
                      <a:pt x="14162395" y="1639887"/>
                    </a:lnTo>
                    <a:lnTo>
                      <a:pt x="14181448" y="1633538"/>
                    </a:lnTo>
                    <a:cubicBezTo>
                      <a:pt x="14187797" y="1631420"/>
                      <a:pt x="14194002" y="1628811"/>
                      <a:pt x="14200496" y="1627187"/>
                    </a:cubicBezTo>
                    <a:cubicBezTo>
                      <a:pt x="14208633" y="1625153"/>
                      <a:pt x="14235835" y="1619042"/>
                      <a:pt x="14244947" y="1614488"/>
                    </a:cubicBezTo>
                    <a:cubicBezTo>
                      <a:pt x="14251774" y="1611075"/>
                      <a:pt x="14257024" y="1604887"/>
                      <a:pt x="14263998" y="1601787"/>
                    </a:cubicBezTo>
                    <a:cubicBezTo>
                      <a:pt x="14276231" y="1596350"/>
                      <a:pt x="14289396" y="1593320"/>
                      <a:pt x="14302095" y="1589088"/>
                    </a:cubicBezTo>
                    <a:cubicBezTo>
                      <a:pt x="14308447" y="1586970"/>
                      <a:pt x="14314654" y="1584361"/>
                      <a:pt x="14321148" y="1582737"/>
                    </a:cubicBezTo>
                    <a:cubicBezTo>
                      <a:pt x="14353040" y="1574764"/>
                      <a:pt x="14338267" y="1579147"/>
                      <a:pt x="14365597" y="1570038"/>
                    </a:cubicBezTo>
                    <a:cubicBezTo>
                      <a:pt x="14374065" y="1572156"/>
                      <a:pt x="14382973" y="1572950"/>
                      <a:pt x="14390997" y="1576388"/>
                    </a:cubicBezTo>
                    <a:cubicBezTo>
                      <a:pt x="14398011" y="1579393"/>
                      <a:pt x="14402422" y="1588824"/>
                      <a:pt x="14410049" y="1589088"/>
                    </a:cubicBezTo>
                    <a:lnTo>
                      <a:pt x="14575146" y="1582737"/>
                    </a:lnTo>
                    <a:cubicBezTo>
                      <a:pt x="14585728" y="1580620"/>
                      <a:pt x="14596252" y="1578161"/>
                      <a:pt x="14606896" y="1576388"/>
                    </a:cubicBezTo>
                    <a:cubicBezTo>
                      <a:pt x="14621658" y="1573926"/>
                      <a:pt x="14636764" y="1573402"/>
                      <a:pt x="14651345" y="1570038"/>
                    </a:cubicBezTo>
                    <a:lnTo>
                      <a:pt x="14708495" y="1550987"/>
                    </a:lnTo>
                    <a:cubicBezTo>
                      <a:pt x="14714848" y="1548870"/>
                      <a:pt x="14721977" y="1548351"/>
                      <a:pt x="14727548" y="1544638"/>
                    </a:cubicBezTo>
                    <a:cubicBezTo>
                      <a:pt x="14733895" y="1540405"/>
                      <a:pt x="14739772" y="1535350"/>
                      <a:pt x="14746596" y="1531938"/>
                    </a:cubicBezTo>
                    <a:cubicBezTo>
                      <a:pt x="14752583" y="1528944"/>
                      <a:pt x="14759796" y="1528838"/>
                      <a:pt x="14765645" y="1525588"/>
                    </a:cubicBezTo>
                    <a:cubicBezTo>
                      <a:pt x="14778989" y="1518174"/>
                      <a:pt x="14791045" y="1508656"/>
                      <a:pt x="14803746" y="1500188"/>
                    </a:cubicBezTo>
                    <a:lnTo>
                      <a:pt x="14841848" y="1474787"/>
                    </a:lnTo>
                    <a:lnTo>
                      <a:pt x="14860896" y="1462087"/>
                    </a:lnTo>
                    <a:lnTo>
                      <a:pt x="14879945" y="1449387"/>
                    </a:lnTo>
                    <a:cubicBezTo>
                      <a:pt x="14916341" y="1394792"/>
                      <a:pt x="14867878" y="1459040"/>
                      <a:pt x="14911697" y="1423987"/>
                    </a:cubicBezTo>
                    <a:cubicBezTo>
                      <a:pt x="14952727" y="1391161"/>
                      <a:pt x="14895562" y="1414549"/>
                      <a:pt x="14943448" y="1398587"/>
                    </a:cubicBezTo>
                    <a:cubicBezTo>
                      <a:pt x="14973910" y="1352891"/>
                      <a:pt x="14930769" y="1409154"/>
                      <a:pt x="14994245" y="1366838"/>
                    </a:cubicBezTo>
                    <a:cubicBezTo>
                      <a:pt x="15000598" y="1362604"/>
                      <a:pt x="15006324" y="1357239"/>
                      <a:pt x="15013298" y="1354137"/>
                    </a:cubicBezTo>
                    <a:cubicBezTo>
                      <a:pt x="15025531" y="1348700"/>
                      <a:pt x="15051395" y="1341437"/>
                      <a:pt x="15051395" y="1341437"/>
                    </a:cubicBezTo>
                    <a:close/>
                    <a:moveTo>
                      <a:pt x="29851379" y="1338263"/>
                    </a:moveTo>
                    <a:cubicBezTo>
                      <a:pt x="29859255" y="1338263"/>
                      <a:pt x="29871595" y="1340516"/>
                      <a:pt x="29879951" y="1343024"/>
                    </a:cubicBezTo>
                    <a:cubicBezTo>
                      <a:pt x="29884759" y="1344468"/>
                      <a:pt x="29889479" y="1346201"/>
                      <a:pt x="29894239" y="1347787"/>
                    </a:cubicBezTo>
                    <a:lnTo>
                      <a:pt x="29901383" y="1350168"/>
                    </a:lnTo>
                    <a:lnTo>
                      <a:pt x="29908527" y="1352549"/>
                    </a:lnTo>
                    <a:cubicBezTo>
                      <a:pt x="29913291" y="1355725"/>
                      <a:pt x="29918767" y="1358027"/>
                      <a:pt x="29922815" y="1362075"/>
                    </a:cubicBezTo>
                    <a:cubicBezTo>
                      <a:pt x="29931735" y="1370993"/>
                      <a:pt x="29926763" y="1368154"/>
                      <a:pt x="29937103" y="1371599"/>
                    </a:cubicBezTo>
                    <a:cubicBezTo>
                      <a:pt x="29938691" y="1373980"/>
                      <a:pt x="29939839" y="1376720"/>
                      <a:pt x="29941863" y="1378743"/>
                    </a:cubicBezTo>
                    <a:cubicBezTo>
                      <a:pt x="29947347" y="1384226"/>
                      <a:pt x="29951247" y="1384066"/>
                      <a:pt x="29958535" y="1385888"/>
                    </a:cubicBezTo>
                    <a:cubicBezTo>
                      <a:pt x="29960119" y="1388268"/>
                      <a:pt x="29961271" y="1391007"/>
                      <a:pt x="29963295" y="1393033"/>
                    </a:cubicBezTo>
                    <a:cubicBezTo>
                      <a:pt x="29965319" y="1395056"/>
                      <a:pt x="29968555" y="1395639"/>
                      <a:pt x="29970439" y="1397794"/>
                    </a:cubicBezTo>
                    <a:cubicBezTo>
                      <a:pt x="29989887" y="1420019"/>
                      <a:pt x="29971035" y="1406129"/>
                      <a:pt x="29987107" y="1416843"/>
                    </a:cubicBezTo>
                    <a:cubicBezTo>
                      <a:pt x="29998027" y="1433224"/>
                      <a:pt x="29991203" y="1429321"/>
                      <a:pt x="30003779" y="1433514"/>
                    </a:cubicBezTo>
                    <a:cubicBezTo>
                      <a:pt x="30006159" y="1435099"/>
                      <a:pt x="30008363" y="1436995"/>
                      <a:pt x="30010919" y="1438274"/>
                    </a:cubicBezTo>
                    <a:cubicBezTo>
                      <a:pt x="30028391" y="1447012"/>
                      <a:pt x="30074499" y="1438307"/>
                      <a:pt x="30075215" y="1438274"/>
                    </a:cubicBezTo>
                    <a:cubicBezTo>
                      <a:pt x="30077595" y="1437481"/>
                      <a:pt x="30079863" y="1436157"/>
                      <a:pt x="30082359" y="1435893"/>
                    </a:cubicBezTo>
                    <a:cubicBezTo>
                      <a:pt x="30095015" y="1434562"/>
                      <a:pt x="30107735" y="1433514"/>
                      <a:pt x="30120459" y="1433514"/>
                    </a:cubicBezTo>
                    <a:cubicBezTo>
                      <a:pt x="30128991" y="1433514"/>
                      <a:pt x="30138315" y="1436190"/>
                      <a:pt x="30146651" y="1438274"/>
                    </a:cubicBezTo>
                    <a:cubicBezTo>
                      <a:pt x="30156807" y="1445043"/>
                      <a:pt x="30160215" y="1448171"/>
                      <a:pt x="30170463" y="1452562"/>
                    </a:cubicBezTo>
                    <a:cubicBezTo>
                      <a:pt x="30172771" y="1453552"/>
                      <a:pt x="30175227" y="1454149"/>
                      <a:pt x="30177607" y="1454943"/>
                    </a:cubicBezTo>
                    <a:lnTo>
                      <a:pt x="30191895" y="1464469"/>
                    </a:lnTo>
                    <a:cubicBezTo>
                      <a:pt x="30194275" y="1466056"/>
                      <a:pt x="30196323" y="1468327"/>
                      <a:pt x="30199039" y="1469232"/>
                    </a:cubicBezTo>
                    <a:cubicBezTo>
                      <a:pt x="30201419" y="1470025"/>
                      <a:pt x="30203939" y="1470491"/>
                      <a:pt x="30206183" y="1471613"/>
                    </a:cubicBezTo>
                    <a:cubicBezTo>
                      <a:pt x="30208743" y="1472892"/>
                      <a:pt x="30210711" y="1475214"/>
                      <a:pt x="30213327" y="1476374"/>
                    </a:cubicBezTo>
                    <a:cubicBezTo>
                      <a:pt x="30217915" y="1478414"/>
                      <a:pt x="30222851" y="1479549"/>
                      <a:pt x="30227615" y="1481137"/>
                    </a:cubicBezTo>
                    <a:lnTo>
                      <a:pt x="30234759" y="1483518"/>
                    </a:lnTo>
                    <a:lnTo>
                      <a:pt x="30249047" y="1493043"/>
                    </a:lnTo>
                    <a:lnTo>
                      <a:pt x="30256191" y="1497808"/>
                    </a:lnTo>
                    <a:cubicBezTo>
                      <a:pt x="30256983" y="1500188"/>
                      <a:pt x="30256795" y="1503174"/>
                      <a:pt x="30258571" y="1504949"/>
                    </a:cubicBezTo>
                    <a:cubicBezTo>
                      <a:pt x="30260347" y="1506725"/>
                      <a:pt x="30265023" y="1504917"/>
                      <a:pt x="30265715" y="1507331"/>
                    </a:cubicBezTo>
                    <a:cubicBezTo>
                      <a:pt x="30268559" y="1517283"/>
                      <a:pt x="30267303" y="1527968"/>
                      <a:pt x="30268095" y="1538287"/>
                    </a:cubicBezTo>
                    <a:cubicBezTo>
                      <a:pt x="30267059" y="1543472"/>
                      <a:pt x="30266611" y="1553565"/>
                      <a:pt x="30260951" y="1557338"/>
                    </a:cubicBezTo>
                    <a:cubicBezTo>
                      <a:pt x="30258231" y="1559152"/>
                      <a:pt x="30254603" y="1558925"/>
                      <a:pt x="30251427" y="1559719"/>
                    </a:cubicBezTo>
                    <a:cubicBezTo>
                      <a:pt x="30249047" y="1561307"/>
                      <a:pt x="30247143" y="1564346"/>
                      <a:pt x="30244283" y="1564481"/>
                    </a:cubicBezTo>
                    <a:cubicBezTo>
                      <a:pt x="30229991" y="1565163"/>
                      <a:pt x="30215635" y="1563739"/>
                      <a:pt x="30201419" y="1562102"/>
                    </a:cubicBezTo>
                    <a:cubicBezTo>
                      <a:pt x="30194919" y="1561349"/>
                      <a:pt x="30188787" y="1558622"/>
                      <a:pt x="30182371" y="1557338"/>
                    </a:cubicBezTo>
                    <a:lnTo>
                      <a:pt x="30170463" y="1554957"/>
                    </a:lnTo>
                    <a:cubicBezTo>
                      <a:pt x="30156179" y="1555750"/>
                      <a:pt x="30141803" y="1555564"/>
                      <a:pt x="30127603" y="1557338"/>
                    </a:cubicBezTo>
                    <a:cubicBezTo>
                      <a:pt x="30122623" y="1557960"/>
                      <a:pt x="30118079" y="1560513"/>
                      <a:pt x="30113315" y="1562102"/>
                    </a:cubicBezTo>
                    <a:cubicBezTo>
                      <a:pt x="30110935" y="1562893"/>
                      <a:pt x="30108259" y="1563091"/>
                      <a:pt x="30106171" y="1564481"/>
                    </a:cubicBezTo>
                    <a:cubicBezTo>
                      <a:pt x="30096939" y="1570635"/>
                      <a:pt x="30101743" y="1568338"/>
                      <a:pt x="30091883" y="1571625"/>
                    </a:cubicBezTo>
                    <a:lnTo>
                      <a:pt x="30077595" y="1581150"/>
                    </a:lnTo>
                    <a:cubicBezTo>
                      <a:pt x="30075215" y="1582736"/>
                      <a:pt x="30073167" y="1585009"/>
                      <a:pt x="30070451" y="1585913"/>
                    </a:cubicBezTo>
                    <a:lnTo>
                      <a:pt x="30063307" y="1588293"/>
                    </a:lnTo>
                    <a:cubicBezTo>
                      <a:pt x="30060927" y="1589883"/>
                      <a:pt x="30058187" y="1591033"/>
                      <a:pt x="30056163" y="1593056"/>
                    </a:cubicBezTo>
                    <a:cubicBezTo>
                      <a:pt x="30054143" y="1595081"/>
                      <a:pt x="30053639" y="1598411"/>
                      <a:pt x="30051403" y="1600200"/>
                    </a:cubicBezTo>
                    <a:cubicBezTo>
                      <a:pt x="30049443" y="1601767"/>
                      <a:pt x="30046639" y="1601787"/>
                      <a:pt x="30044259" y="1602583"/>
                    </a:cubicBezTo>
                    <a:lnTo>
                      <a:pt x="30029971" y="1616869"/>
                    </a:lnTo>
                    <a:cubicBezTo>
                      <a:pt x="30027591" y="1619251"/>
                      <a:pt x="30024695" y="1621211"/>
                      <a:pt x="30022827" y="1624012"/>
                    </a:cubicBezTo>
                    <a:lnTo>
                      <a:pt x="30003779" y="1652587"/>
                    </a:lnTo>
                    <a:cubicBezTo>
                      <a:pt x="30002191" y="1654969"/>
                      <a:pt x="30001395" y="1658143"/>
                      <a:pt x="29999015" y="1659732"/>
                    </a:cubicBezTo>
                    <a:lnTo>
                      <a:pt x="29984727" y="1669257"/>
                    </a:lnTo>
                    <a:cubicBezTo>
                      <a:pt x="29983139" y="1671637"/>
                      <a:pt x="29981987" y="1674375"/>
                      <a:pt x="29979963" y="1676400"/>
                    </a:cubicBezTo>
                    <a:cubicBezTo>
                      <a:pt x="29975347" y="1681016"/>
                      <a:pt x="29971487" y="1681608"/>
                      <a:pt x="29965679" y="1683543"/>
                    </a:cubicBezTo>
                    <a:lnTo>
                      <a:pt x="29944247" y="1697832"/>
                    </a:lnTo>
                    <a:cubicBezTo>
                      <a:pt x="29941863" y="1699418"/>
                      <a:pt x="29939819" y="1701690"/>
                      <a:pt x="29937103" y="1702593"/>
                    </a:cubicBezTo>
                    <a:lnTo>
                      <a:pt x="29915671" y="1709737"/>
                    </a:lnTo>
                    <a:lnTo>
                      <a:pt x="29901383" y="1714499"/>
                    </a:lnTo>
                    <a:cubicBezTo>
                      <a:pt x="29898207" y="1715294"/>
                      <a:pt x="29895119" y="1716586"/>
                      <a:pt x="29891859" y="1716881"/>
                    </a:cubicBezTo>
                    <a:cubicBezTo>
                      <a:pt x="29877607" y="1718177"/>
                      <a:pt x="29863283" y="1718470"/>
                      <a:pt x="29848995" y="1719262"/>
                    </a:cubicBezTo>
                    <a:cubicBezTo>
                      <a:pt x="29827847" y="1721906"/>
                      <a:pt x="29823111" y="1723785"/>
                      <a:pt x="29798991" y="1719262"/>
                    </a:cubicBezTo>
                    <a:cubicBezTo>
                      <a:pt x="29796175" y="1718736"/>
                      <a:pt x="29794407" y="1715779"/>
                      <a:pt x="29791847" y="1714499"/>
                    </a:cubicBezTo>
                    <a:cubicBezTo>
                      <a:pt x="29789599" y="1713378"/>
                      <a:pt x="29787083" y="1712912"/>
                      <a:pt x="29784703" y="1712118"/>
                    </a:cubicBezTo>
                    <a:cubicBezTo>
                      <a:pt x="29788299" y="1697728"/>
                      <a:pt x="29786051" y="1705690"/>
                      <a:pt x="29791847" y="1688307"/>
                    </a:cubicBezTo>
                    <a:cubicBezTo>
                      <a:pt x="29794571" y="1680135"/>
                      <a:pt x="29794167" y="1678843"/>
                      <a:pt x="29801371" y="1671637"/>
                    </a:cubicBezTo>
                    <a:cubicBezTo>
                      <a:pt x="29803395" y="1669614"/>
                      <a:pt x="29806135" y="1668463"/>
                      <a:pt x="29808515" y="1666875"/>
                    </a:cubicBezTo>
                    <a:cubicBezTo>
                      <a:pt x="29810103" y="1664494"/>
                      <a:pt x="29811859" y="1662216"/>
                      <a:pt x="29813279" y="1659732"/>
                    </a:cubicBezTo>
                    <a:cubicBezTo>
                      <a:pt x="29815039" y="1656649"/>
                      <a:pt x="29815767" y="1652935"/>
                      <a:pt x="29818039" y="1650207"/>
                    </a:cubicBezTo>
                    <a:cubicBezTo>
                      <a:pt x="29819871" y="1648007"/>
                      <a:pt x="29822803" y="1647032"/>
                      <a:pt x="29825183" y="1645443"/>
                    </a:cubicBezTo>
                    <a:cubicBezTo>
                      <a:pt x="29826771" y="1643064"/>
                      <a:pt x="29828667" y="1640859"/>
                      <a:pt x="29829947" y="1638302"/>
                    </a:cubicBezTo>
                    <a:cubicBezTo>
                      <a:pt x="29835343" y="1627509"/>
                      <a:pt x="29831715" y="1617347"/>
                      <a:pt x="29829947" y="1604963"/>
                    </a:cubicBezTo>
                    <a:cubicBezTo>
                      <a:pt x="29829591" y="1602477"/>
                      <a:pt x="29829131" y="1599779"/>
                      <a:pt x="29827563" y="1597819"/>
                    </a:cubicBezTo>
                    <a:cubicBezTo>
                      <a:pt x="29825775" y="1595584"/>
                      <a:pt x="29823035" y="1594221"/>
                      <a:pt x="29820419" y="1593056"/>
                    </a:cubicBezTo>
                    <a:cubicBezTo>
                      <a:pt x="29815835" y="1591017"/>
                      <a:pt x="29806135" y="1588293"/>
                      <a:pt x="29806135" y="1588293"/>
                    </a:cubicBezTo>
                    <a:cubicBezTo>
                      <a:pt x="29799783" y="1589088"/>
                      <a:pt x="29793379" y="1589529"/>
                      <a:pt x="29787083" y="1590675"/>
                    </a:cubicBezTo>
                    <a:cubicBezTo>
                      <a:pt x="29784615" y="1591125"/>
                      <a:pt x="29782375" y="1592448"/>
                      <a:pt x="29779939" y="1593056"/>
                    </a:cubicBezTo>
                    <a:cubicBezTo>
                      <a:pt x="29776015" y="1594039"/>
                      <a:pt x="29772003" y="1594643"/>
                      <a:pt x="29768035" y="1595438"/>
                    </a:cubicBezTo>
                    <a:lnTo>
                      <a:pt x="29613251" y="1593056"/>
                    </a:lnTo>
                    <a:cubicBezTo>
                      <a:pt x="29558655" y="1593056"/>
                      <a:pt x="29571619" y="1589471"/>
                      <a:pt x="29546579" y="1597819"/>
                    </a:cubicBezTo>
                    <a:cubicBezTo>
                      <a:pt x="29539555" y="1602500"/>
                      <a:pt x="29538015" y="1602851"/>
                      <a:pt x="29532291" y="1609724"/>
                    </a:cubicBezTo>
                    <a:cubicBezTo>
                      <a:pt x="29530459" y="1611924"/>
                      <a:pt x="29529763" y="1615083"/>
                      <a:pt x="29527527" y="1616869"/>
                    </a:cubicBezTo>
                    <a:cubicBezTo>
                      <a:pt x="29525567" y="1618436"/>
                      <a:pt x="29522763" y="1618455"/>
                      <a:pt x="29520383" y="1619251"/>
                    </a:cubicBezTo>
                    <a:cubicBezTo>
                      <a:pt x="29518795" y="1621631"/>
                      <a:pt x="29518047" y="1624876"/>
                      <a:pt x="29515619" y="1626393"/>
                    </a:cubicBezTo>
                    <a:cubicBezTo>
                      <a:pt x="29511363" y="1629054"/>
                      <a:pt x="29506095" y="1629570"/>
                      <a:pt x="29501335" y="1631156"/>
                    </a:cubicBezTo>
                    <a:lnTo>
                      <a:pt x="29487047" y="1635919"/>
                    </a:lnTo>
                    <a:lnTo>
                      <a:pt x="29479903" y="1638302"/>
                    </a:lnTo>
                    <a:lnTo>
                      <a:pt x="29472759" y="1640681"/>
                    </a:lnTo>
                    <a:cubicBezTo>
                      <a:pt x="29472615" y="1640657"/>
                      <a:pt x="29454411" y="1638387"/>
                      <a:pt x="29451327" y="1635919"/>
                    </a:cubicBezTo>
                    <a:cubicBezTo>
                      <a:pt x="29449091" y="1634130"/>
                      <a:pt x="29448151" y="1631156"/>
                      <a:pt x="29446563" y="1628775"/>
                    </a:cubicBezTo>
                    <a:lnTo>
                      <a:pt x="29441803" y="1614488"/>
                    </a:lnTo>
                    <a:cubicBezTo>
                      <a:pt x="29436407" y="1598303"/>
                      <a:pt x="29439419" y="1609868"/>
                      <a:pt x="29446563" y="1566863"/>
                    </a:cubicBezTo>
                    <a:lnTo>
                      <a:pt x="29427515" y="1559719"/>
                    </a:lnTo>
                    <a:cubicBezTo>
                      <a:pt x="29425155" y="1558860"/>
                      <a:pt x="29422459" y="1558731"/>
                      <a:pt x="29420371" y="1557338"/>
                    </a:cubicBezTo>
                    <a:cubicBezTo>
                      <a:pt x="29402535" y="1545447"/>
                      <a:pt x="29423071" y="1553475"/>
                      <a:pt x="29406083" y="1547812"/>
                    </a:cubicBezTo>
                    <a:cubicBezTo>
                      <a:pt x="29400815" y="1542543"/>
                      <a:pt x="29397495" y="1540157"/>
                      <a:pt x="29394179" y="1533524"/>
                    </a:cubicBezTo>
                    <a:cubicBezTo>
                      <a:pt x="29393055" y="1531279"/>
                      <a:pt x="29392591" y="1528762"/>
                      <a:pt x="29391795" y="1526381"/>
                    </a:cubicBezTo>
                    <a:cubicBezTo>
                      <a:pt x="29392591" y="1520825"/>
                      <a:pt x="29391899" y="1514842"/>
                      <a:pt x="29394179" y="1509712"/>
                    </a:cubicBezTo>
                    <a:cubicBezTo>
                      <a:pt x="29396127" y="1505323"/>
                      <a:pt x="29404991" y="1504305"/>
                      <a:pt x="29408463" y="1502569"/>
                    </a:cubicBezTo>
                    <a:cubicBezTo>
                      <a:pt x="29411023" y="1501289"/>
                      <a:pt x="29412995" y="1498968"/>
                      <a:pt x="29415607" y="1497808"/>
                    </a:cubicBezTo>
                    <a:cubicBezTo>
                      <a:pt x="29420195" y="1495767"/>
                      <a:pt x="29425135" y="1494631"/>
                      <a:pt x="29429895" y="1493043"/>
                    </a:cubicBezTo>
                    <a:lnTo>
                      <a:pt x="29437039" y="1490663"/>
                    </a:lnTo>
                    <a:cubicBezTo>
                      <a:pt x="29457315" y="1483905"/>
                      <a:pt x="29444199" y="1487580"/>
                      <a:pt x="29487047" y="1485900"/>
                    </a:cubicBezTo>
                    <a:lnTo>
                      <a:pt x="29565627" y="1483518"/>
                    </a:lnTo>
                    <a:cubicBezTo>
                      <a:pt x="29571183" y="1482724"/>
                      <a:pt x="29576683" y="1481137"/>
                      <a:pt x="29582295" y="1481137"/>
                    </a:cubicBezTo>
                    <a:cubicBezTo>
                      <a:pt x="29603691" y="1481137"/>
                      <a:pt x="29618763" y="1480411"/>
                      <a:pt x="29637063" y="1485900"/>
                    </a:cubicBezTo>
                    <a:cubicBezTo>
                      <a:pt x="29641875" y="1487343"/>
                      <a:pt x="29646591" y="1489074"/>
                      <a:pt x="29651351" y="1490663"/>
                    </a:cubicBezTo>
                    <a:lnTo>
                      <a:pt x="29665639" y="1495425"/>
                    </a:lnTo>
                    <a:lnTo>
                      <a:pt x="29672783" y="1497808"/>
                    </a:lnTo>
                    <a:lnTo>
                      <a:pt x="29679927" y="1500188"/>
                    </a:lnTo>
                    <a:cubicBezTo>
                      <a:pt x="29682307" y="1501775"/>
                      <a:pt x="29684455" y="1503788"/>
                      <a:pt x="29687071" y="1504949"/>
                    </a:cubicBezTo>
                    <a:cubicBezTo>
                      <a:pt x="29691659" y="1506988"/>
                      <a:pt x="29696595" y="1508124"/>
                      <a:pt x="29701359" y="1509712"/>
                    </a:cubicBezTo>
                    <a:lnTo>
                      <a:pt x="29722791" y="1516856"/>
                    </a:lnTo>
                    <a:cubicBezTo>
                      <a:pt x="29748847" y="1525542"/>
                      <a:pt x="29709379" y="1511688"/>
                      <a:pt x="29737079" y="1523999"/>
                    </a:cubicBezTo>
                    <a:cubicBezTo>
                      <a:pt x="29741663" y="1526039"/>
                      <a:pt x="29746603" y="1527174"/>
                      <a:pt x="29751363" y="1528762"/>
                    </a:cubicBezTo>
                    <a:cubicBezTo>
                      <a:pt x="29753747" y="1529556"/>
                      <a:pt x="29756075" y="1530534"/>
                      <a:pt x="29758507" y="1531144"/>
                    </a:cubicBezTo>
                    <a:cubicBezTo>
                      <a:pt x="29761683" y="1531938"/>
                      <a:pt x="29764839" y="1532815"/>
                      <a:pt x="29768035" y="1533524"/>
                    </a:cubicBezTo>
                    <a:cubicBezTo>
                      <a:pt x="29778035" y="1535747"/>
                      <a:pt x="29783867" y="1536562"/>
                      <a:pt x="29794227" y="1538287"/>
                    </a:cubicBezTo>
                    <a:cubicBezTo>
                      <a:pt x="29815659" y="1537494"/>
                      <a:pt x="29837119" y="1537289"/>
                      <a:pt x="29858519" y="1535908"/>
                    </a:cubicBezTo>
                    <a:cubicBezTo>
                      <a:pt x="29861787" y="1535696"/>
                      <a:pt x="29864911" y="1534465"/>
                      <a:pt x="29868047" y="1533524"/>
                    </a:cubicBezTo>
                    <a:cubicBezTo>
                      <a:pt x="29872855" y="1532081"/>
                      <a:pt x="29882335" y="1528762"/>
                      <a:pt x="29882335" y="1528762"/>
                    </a:cubicBezTo>
                    <a:cubicBezTo>
                      <a:pt x="29884715" y="1527174"/>
                      <a:pt x="29887959" y="1526427"/>
                      <a:pt x="29889479" y="1523999"/>
                    </a:cubicBezTo>
                    <a:cubicBezTo>
                      <a:pt x="29892139" y="1519742"/>
                      <a:pt x="29891455" y="1513889"/>
                      <a:pt x="29894239" y="1509712"/>
                    </a:cubicBezTo>
                    <a:lnTo>
                      <a:pt x="29899003" y="1502569"/>
                    </a:lnTo>
                    <a:cubicBezTo>
                      <a:pt x="29902623" y="1491703"/>
                      <a:pt x="29907155" y="1485538"/>
                      <a:pt x="29901383" y="1473995"/>
                    </a:cubicBezTo>
                    <a:cubicBezTo>
                      <a:pt x="29900103" y="1471434"/>
                      <a:pt x="29896855" y="1470393"/>
                      <a:pt x="29894239" y="1469232"/>
                    </a:cubicBezTo>
                    <a:cubicBezTo>
                      <a:pt x="29889651" y="1467194"/>
                      <a:pt x="29884131" y="1467252"/>
                      <a:pt x="29879951" y="1464469"/>
                    </a:cubicBezTo>
                    <a:cubicBezTo>
                      <a:pt x="29877571" y="1462881"/>
                      <a:pt x="29875367" y="1460988"/>
                      <a:pt x="29872807" y="1459707"/>
                    </a:cubicBezTo>
                    <a:cubicBezTo>
                      <a:pt x="29870563" y="1458585"/>
                      <a:pt x="29867859" y="1458543"/>
                      <a:pt x="29865663" y="1457325"/>
                    </a:cubicBezTo>
                    <a:cubicBezTo>
                      <a:pt x="29860663" y="1454544"/>
                      <a:pt x="29856807" y="1449609"/>
                      <a:pt x="29851379" y="1447799"/>
                    </a:cubicBezTo>
                    <a:cubicBezTo>
                      <a:pt x="29825339" y="1439120"/>
                      <a:pt x="29864771" y="1452960"/>
                      <a:pt x="29837091" y="1440656"/>
                    </a:cubicBezTo>
                    <a:cubicBezTo>
                      <a:pt x="29832503" y="1438619"/>
                      <a:pt x="29827563" y="1437481"/>
                      <a:pt x="29822803" y="1435893"/>
                    </a:cubicBezTo>
                    <a:lnTo>
                      <a:pt x="29815659" y="1433514"/>
                    </a:lnTo>
                    <a:lnTo>
                      <a:pt x="29794227" y="1419225"/>
                    </a:lnTo>
                    <a:lnTo>
                      <a:pt x="29787083" y="1414462"/>
                    </a:lnTo>
                    <a:cubicBezTo>
                      <a:pt x="29785495" y="1412081"/>
                      <a:pt x="29784343" y="1409344"/>
                      <a:pt x="29782319" y="1407318"/>
                    </a:cubicBezTo>
                    <a:cubicBezTo>
                      <a:pt x="29780299" y="1405295"/>
                      <a:pt x="29776599" y="1405042"/>
                      <a:pt x="29775179" y="1402557"/>
                    </a:cubicBezTo>
                    <a:cubicBezTo>
                      <a:pt x="29773171" y="1399044"/>
                      <a:pt x="29773591" y="1394618"/>
                      <a:pt x="29772795" y="1390650"/>
                    </a:cubicBezTo>
                    <a:cubicBezTo>
                      <a:pt x="29773591" y="1383506"/>
                      <a:pt x="29773435" y="1376192"/>
                      <a:pt x="29775179" y="1369218"/>
                    </a:cubicBezTo>
                    <a:cubicBezTo>
                      <a:pt x="29777047" y="1361734"/>
                      <a:pt x="29789691" y="1354819"/>
                      <a:pt x="29794227" y="1352549"/>
                    </a:cubicBezTo>
                    <a:cubicBezTo>
                      <a:pt x="29797403" y="1350963"/>
                      <a:pt x="29800455" y="1349105"/>
                      <a:pt x="29803751" y="1347787"/>
                    </a:cubicBezTo>
                    <a:cubicBezTo>
                      <a:pt x="29821483" y="1340696"/>
                      <a:pt x="29821551" y="1342705"/>
                      <a:pt x="29844235" y="1340645"/>
                    </a:cubicBezTo>
                    <a:cubicBezTo>
                      <a:pt x="29846615" y="1339849"/>
                      <a:pt x="29848867" y="1338263"/>
                      <a:pt x="29851379" y="1338263"/>
                    </a:cubicBezTo>
                    <a:close/>
                    <a:moveTo>
                      <a:pt x="35004403" y="1333499"/>
                    </a:moveTo>
                    <a:cubicBezTo>
                      <a:pt x="35058043" y="1333499"/>
                      <a:pt x="35067715" y="1336115"/>
                      <a:pt x="35109175" y="1343024"/>
                    </a:cubicBezTo>
                    <a:cubicBezTo>
                      <a:pt x="35113939" y="1344613"/>
                      <a:pt x="35118635" y="1346409"/>
                      <a:pt x="35123463" y="1347787"/>
                    </a:cubicBezTo>
                    <a:cubicBezTo>
                      <a:pt x="35165331" y="1359750"/>
                      <a:pt x="35122539" y="1345890"/>
                      <a:pt x="35156803" y="1357313"/>
                    </a:cubicBezTo>
                    <a:cubicBezTo>
                      <a:pt x="35158387" y="1362075"/>
                      <a:pt x="35159319" y="1367109"/>
                      <a:pt x="35161563" y="1371599"/>
                    </a:cubicBezTo>
                    <a:cubicBezTo>
                      <a:pt x="35164123" y="1376720"/>
                      <a:pt x="35170279" y="1380222"/>
                      <a:pt x="35171087" y="1385888"/>
                    </a:cubicBezTo>
                    <a:cubicBezTo>
                      <a:pt x="35173323" y="1401524"/>
                      <a:pt x="35164439" y="1409147"/>
                      <a:pt x="35152039" y="1414462"/>
                    </a:cubicBezTo>
                    <a:cubicBezTo>
                      <a:pt x="35146023" y="1417040"/>
                      <a:pt x="35139531" y="1419026"/>
                      <a:pt x="35132987" y="1419224"/>
                    </a:cubicBezTo>
                    <a:cubicBezTo>
                      <a:pt x="35086971" y="1420618"/>
                      <a:pt x="35025831" y="1411288"/>
                      <a:pt x="35004403" y="1409699"/>
                    </a:cubicBezTo>
                    <a:cubicBezTo>
                      <a:pt x="34982087" y="1412179"/>
                      <a:pt x="34955467" y="1419077"/>
                      <a:pt x="34932963" y="1409699"/>
                    </a:cubicBezTo>
                    <a:cubicBezTo>
                      <a:pt x="34922395" y="1405297"/>
                      <a:pt x="34913915" y="1397000"/>
                      <a:pt x="34904387" y="1390650"/>
                    </a:cubicBezTo>
                    <a:cubicBezTo>
                      <a:pt x="34900211" y="1387865"/>
                      <a:pt x="34894863" y="1387477"/>
                      <a:pt x="34890103" y="1385888"/>
                    </a:cubicBezTo>
                    <a:cubicBezTo>
                      <a:pt x="34886927" y="1376362"/>
                      <a:pt x="34877403" y="1366838"/>
                      <a:pt x="34880575" y="1357313"/>
                    </a:cubicBezTo>
                    <a:cubicBezTo>
                      <a:pt x="34882163" y="1352549"/>
                      <a:pt x="34880399" y="1343922"/>
                      <a:pt x="34885339" y="1343024"/>
                    </a:cubicBezTo>
                    <a:cubicBezTo>
                      <a:pt x="34918175" y="1337054"/>
                      <a:pt x="34952015" y="1339849"/>
                      <a:pt x="34985351" y="1338262"/>
                    </a:cubicBezTo>
                    <a:cubicBezTo>
                      <a:pt x="34991703" y="1336674"/>
                      <a:pt x="34997855" y="1333499"/>
                      <a:pt x="35004403" y="1333499"/>
                    </a:cubicBezTo>
                    <a:close/>
                    <a:moveTo>
                      <a:pt x="31094391" y="1331118"/>
                    </a:moveTo>
                    <a:lnTo>
                      <a:pt x="31189639" y="1333499"/>
                    </a:lnTo>
                    <a:cubicBezTo>
                      <a:pt x="31196799" y="1333804"/>
                      <a:pt x="31208295" y="1336001"/>
                      <a:pt x="31215835" y="1338263"/>
                    </a:cubicBezTo>
                    <a:cubicBezTo>
                      <a:pt x="31220643" y="1339706"/>
                      <a:pt x="31225359" y="1341437"/>
                      <a:pt x="31230119" y="1343024"/>
                    </a:cubicBezTo>
                    <a:lnTo>
                      <a:pt x="31237263" y="1345407"/>
                    </a:lnTo>
                    <a:lnTo>
                      <a:pt x="31244407" y="1366838"/>
                    </a:lnTo>
                    <a:lnTo>
                      <a:pt x="31246791" y="1373981"/>
                    </a:lnTo>
                    <a:lnTo>
                      <a:pt x="31249171" y="1381124"/>
                    </a:lnTo>
                    <a:cubicBezTo>
                      <a:pt x="31248795" y="1386379"/>
                      <a:pt x="31249819" y="1410784"/>
                      <a:pt x="31244407" y="1421607"/>
                    </a:cubicBezTo>
                    <a:cubicBezTo>
                      <a:pt x="31243127" y="1424167"/>
                      <a:pt x="31241879" y="1426962"/>
                      <a:pt x="31239647" y="1428750"/>
                    </a:cubicBezTo>
                    <a:cubicBezTo>
                      <a:pt x="31237687" y="1430317"/>
                      <a:pt x="31234831" y="1430199"/>
                      <a:pt x="31232503" y="1431132"/>
                    </a:cubicBezTo>
                    <a:cubicBezTo>
                      <a:pt x="31230855" y="1431790"/>
                      <a:pt x="31228535" y="1431132"/>
                      <a:pt x="31227739" y="1431132"/>
                    </a:cubicBezTo>
                    <a:cubicBezTo>
                      <a:pt x="31200751" y="1430338"/>
                      <a:pt x="31173739" y="1430169"/>
                      <a:pt x="31146779" y="1428750"/>
                    </a:cubicBezTo>
                    <a:cubicBezTo>
                      <a:pt x="31143511" y="1428578"/>
                      <a:pt x="31140495" y="1426800"/>
                      <a:pt x="31137251" y="1426369"/>
                    </a:cubicBezTo>
                    <a:cubicBezTo>
                      <a:pt x="31128563" y="1425209"/>
                      <a:pt x="31119791" y="1424782"/>
                      <a:pt x="31111059" y="1423987"/>
                    </a:cubicBezTo>
                    <a:cubicBezTo>
                      <a:pt x="31107883" y="1423193"/>
                      <a:pt x="31104755" y="1422192"/>
                      <a:pt x="31101535" y="1421607"/>
                    </a:cubicBezTo>
                    <a:cubicBezTo>
                      <a:pt x="31091319" y="1419751"/>
                      <a:pt x="31082823" y="1419533"/>
                      <a:pt x="31072959" y="1416843"/>
                    </a:cubicBezTo>
                    <a:cubicBezTo>
                      <a:pt x="31068115" y="1415522"/>
                      <a:pt x="31063435" y="1413669"/>
                      <a:pt x="31058671" y="1412081"/>
                    </a:cubicBezTo>
                    <a:lnTo>
                      <a:pt x="31037239" y="1404937"/>
                    </a:lnTo>
                    <a:lnTo>
                      <a:pt x="31030095" y="1402557"/>
                    </a:lnTo>
                    <a:cubicBezTo>
                      <a:pt x="31028507" y="1400175"/>
                      <a:pt x="31027167" y="1397613"/>
                      <a:pt x="31025335" y="1395412"/>
                    </a:cubicBezTo>
                    <a:cubicBezTo>
                      <a:pt x="31023179" y="1392826"/>
                      <a:pt x="31020059" y="1391070"/>
                      <a:pt x="31018191" y="1388268"/>
                    </a:cubicBezTo>
                    <a:cubicBezTo>
                      <a:pt x="31016799" y="1386180"/>
                      <a:pt x="31016603" y="1383506"/>
                      <a:pt x="31015807" y="1381124"/>
                    </a:cubicBezTo>
                    <a:cubicBezTo>
                      <a:pt x="31016603" y="1373980"/>
                      <a:pt x="31015735" y="1366448"/>
                      <a:pt x="31018191" y="1359693"/>
                    </a:cubicBezTo>
                    <a:cubicBezTo>
                      <a:pt x="31019167" y="1357003"/>
                      <a:pt x="31022719" y="1356093"/>
                      <a:pt x="31025335" y="1354931"/>
                    </a:cubicBezTo>
                    <a:cubicBezTo>
                      <a:pt x="31029919" y="1352892"/>
                      <a:pt x="31035443" y="1352953"/>
                      <a:pt x="31039619" y="1350168"/>
                    </a:cubicBezTo>
                    <a:cubicBezTo>
                      <a:pt x="31050943" y="1342624"/>
                      <a:pt x="31044051" y="1346311"/>
                      <a:pt x="31061051" y="1340645"/>
                    </a:cubicBezTo>
                    <a:lnTo>
                      <a:pt x="31075339" y="1335882"/>
                    </a:lnTo>
                    <a:cubicBezTo>
                      <a:pt x="31077719" y="1335087"/>
                      <a:pt x="31080023" y="1333992"/>
                      <a:pt x="31082483" y="1333499"/>
                    </a:cubicBezTo>
                    <a:lnTo>
                      <a:pt x="31094391" y="1331118"/>
                    </a:lnTo>
                    <a:close/>
                    <a:moveTo>
                      <a:pt x="17433431" y="1295400"/>
                    </a:moveTo>
                    <a:cubicBezTo>
                      <a:pt x="17455657" y="1296193"/>
                      <a:pt x="17477915" y="1296349"/>
                      <a:pt x="17500107" y="1297781"/>
                    </a:cubicBezTo>
                    <a:cubicBezTo>
                      <a:pt x="17502611" y="1297944"/>
                      <a:pt x="17504837" y="1299473"/>
                      <a:pt x="17507251" y="1300162"/>
                    </a:cubicBezTo>
                    <a:cubicBezTo>
                      <a:pt x="17528171" y="1306140"/>
                      <a:pt x="17506799" y="1299218"/>
                      <a:pt x="17523919" y="1304924"/>
                    </a:cubicBezTo>
                    <a:cubicBezTo>
                      <a:pt x="17526299" y="1307307"/>
                      <a:pt x="17528263" y="1310201"/>
                      <a:pt x="17531063" y="1312069"/>
                    </a:cubicBezTo>
                    <a:cubicBezTo>
                      <a:pt x="17533151" y="1313461"/>
                      <a:pt x="17536431" y="1312674"/>
                      <a:pt x="17538207" y="1314449"/>
                    </a:cubicBezTo>
                    <a:cubicBezTo>
                      <a:pt x="17542255" y="1318497"/>
                      <a:pt x="17547731" y="1328739"/>
                      <a:pt x="17547731" y="1328739"/>
                    </a:cubicBezTo>
                    <a:cubicBezTo>
                      <a:pt x="17548527" y="1331118"/>
                      <a:pt x="17548991" y="1333636"/>
                      <a:pt x="17550111" y="1335882"/>
                    </a:cubicBezTo>
                    <a:cubicBezTo>
                      <a:pt x="17556767" y="1349188"/>
                      <a:pt x="17555539" y="1336826"/>
                      <a:pt x="17559639" y="1357313"/>
                    </a:cubicBezTo>
                    <a:cubicBezTo>
                      <a:pt x="17560431" y="1361281"/>
                      <a:pt x="17560011" y="1365706"/>
                      <a:pt x="17562019" y="1369218"/>
                    </a:cubicBezTo>
                    <a:cubicBezTo>
                      <a:pt x="17564759" y="1374015"/>
                      <a:pt x="17574535" y="1375325"/>
                      <a:pt x="17578687" y="1376362"/>
                    </a:cubicBezTo>
                    <a:cubicBezTo>
                      <a:pt x="17585831" y="1375569"/>
                      <a:pt x="17593029" y="1375164"/>
                      <a:pt x="17600119" y="1373981"/>
                    </a:cubicBezTo>
                    <a:cubicBezTo>
                      <a:pt x="17602595" y="1373571"/>
                      <a:pt x="17605173" y="1372991"/>
                      <a:pt x="17607263" y="1371599"/>
                    </a:cubicBezTo>
                    <a:cubicBezTo>
                      <a:pt x="17610063" y="1369731"/>
                      <a:pt x="17611749" y="1366523"/>
                      <a:pt x="17614407" y="1364456"/>
                    </a:cubicBezTo>
                    <a:cubicBezTo>
                      <a:pt x="17618923" y="1360943"/>
                      <a:pt x="17628695" y="1354931"/>
                      <a:pt x="17628695" y="1354931"/>
                    </a:cubicBezTo>
                    <a:cubicBezTo>
                      <a:pt x="17630283" y="1352550"/>
                      <a:pt x="17631625" y="1349987"/>
                      <a:pt x="17633455" y="1347787"/>
                    </a:cubicBezTo>
                    <a:cubicBezTo>
                      <a:pt x="17637219" y="1343274"/>
                      <a:pt x="17642391" y="1338558"/>
                      <a:pt x="17647743" y="1335882"/>
                    </a:cubicBezTo>
                    <a:cubicBezTo>
                      <a:pt x="17649989" y="1334759"/>
                      <a:pt x="17652507" y="1334295"/>
                      <a:pt x="17654887" y="1333499"/>
                    </a:cubicBezTo>
                    <a:cubicBezTo>
                      <a:pt x="17660375" y="1334416"/>
                      <a:pt x="17670455" y="1335331"/>
                      <a:pt x="17676319" y="1338263"/>
                    </a:cubicBezTo>
                    <a:cubicBezTo>
                      <a:pt x="17678879" y="1339543"/>
                      <a:pt x="17681083" y="1341437"/>
                      <a:pt x="17683463" y="1343024"/>
                    </a:cubicBezTo>
                    <a:cubicBezTo>
                      <a:pt x="17691127" y="1366021"/>
                      <a:pt x="17678839" y="1330267"/>
                      <a:pt x="17690607" y="1359693"/>
                    </a:cubicBezTo>
                    <a:cubicBezTo>
                      <a:pt x="17692471" y="1364354"/>
                      <a:pt x="17695367" y="1373981"/>
                      <a:pt x="17695367" y="1373981"/>
                    </a:cubicBezTo>
                    <a:cubicBezTo>
                      <a:pt x="17694575" y="1387477"/>
                      <a:pt x="17694111" y="1400992"/>
                      <a:pt x="17692987" y="1414462"/>
                    </a:cubicBezTo>
                    <a:cubicBezTo>
                      <a:pt x="17692521" y="1420055"/>
                      <a:pt x="17692219" y="1425755"/>
                      <a:pt x="17690607" y="1431132"/>
                    </a:cubicBezTo>
                    <a:cubicBezTo>
                      <a:pt x="17689783" y="1433874"/>
                      <a:pt x="17687431" y="1435893"/>
                      <a:pt x="17685843" y="1438274"/>
                    </a:cubicBezTo>
                    <a:cubicBezTo>
                      <a:pt x="17679859" y="1456229"/>
                      <a:pt x="17688627" y="1434795"/>
                      <a:pt x="17676319" y="1450183"/>
                    </a:cubicBezTo>
                    <a:cubicBezTo>
                      <a:pt x="17666391" y="1462589"/>
                      <a:pt x="17688411" y="1455613"/>
                      <a:pt x="17664413" y="1471613"/>
                    </a:cubicBezTo>
                    <a:cubicBezTo>
                      <a:pt x="17659651" y="1474787"/>
                      <a:pt x="17654171" y="1477090"/>
                      <a:pt x="17650127" y="1481137"/>
                    </a:cubicBezTo>
                    <a:cubicBezTo>
                      <a:pt x="17647743" y="1483518"/>
                      <a:pt x="17645639" y="1486214"/>
                      <a:pt x="17642981" y="1488281"/>
                    </a:cubicBezTo>
                    <a:cubicBezTo>
                      <a:pt x="17638463" y="1491796"/>
                      <a:pt x="17633455" y="1494631"/>
                      <a:pt x="17628695" y="1497808"/>
                    </a:cubicBezTo>
                    <a:lnTo>
                      <a:pt x="17621551" y="1502569"/>
                    </a:lnTo>
                    <a:lnTo>
                      <a:pt x="17614407" y="1507331"/>
                    </a:lnTo>
                    <a:cubicBezTo>
                      <a:pt x="17603293" y="1506537"/>
                      <a:pt x="17592151" y="1506119"/>
                      <a:pt x="17581067" y="1504949"/>
                    </a:cubicBezTo>
                    <a:cubicBezTo>
                      <a:pt x="17577043" y="1504525"/>
                      <a:pt x="17573067" y="1503633"/>
                      <a:pt x="17569163" y="1502569"/>
                    </a:cubicBezTo>
                    <a:cubicBezTo>
                      <a:pt x="17564319" y="1501247"/>
                      <a:pt x="17559855" y="1498431"/>
                      <a:pt x="17554875" y="1497808"/>
                    </a:cubicBezTo>
                    <a:lnTo>
                      <a:pt x="17535827" y="1495425"/>
                    </a:lnTo>
                    <a:cubicBezTo>
                      <a:pt x="17523271" y="1491239"/>
                      <a:pt x="17533431" y="1495809"/>
                      <a:pt x="17521539" y="1485900"/>
                    </a:cubicBezTo>
                    <a:cubicBezTo>
                      <a:pt x="17519339" y="1484067"/>
                      <a:pt x="17516593" y="1482969"/>
                      <a:pt x="17514395" y="1481137"/>
                    </a:cubicBezTo>
                    <a:cubicBezTo>
                      <a:pt x="17511807" y="1478982"/>
                      <a:pt x="17510053" y="1475861"/>
                      <a:pt x="17507251" y="1473995"/>
                    </a:cubicBezTo>
                    <a:cubicBezTo>
                      <a:pt x="17505163" y="1472601"/>
                      <a:pt x="17502487" y="1472406"/>
                      <a:pt x="17500107" y="1471613"/>
                    </a:cubicBezTo>
                    <a:cubicBezTo>
                      <a:pt x="17491307" y="1458413"/>
                      <a:pt x="17500379" y="1468852"/>
                      <a:pt x="17488201" y="1462087"/>
                    </a:cubicBezTo>
                    <a:cubicBezTo>
                      <a:pt x="17463639" y="1448443"/>
                      <a:pt x="17482933" y="1455568"/>
                      <a:pt x="17466767" y="1450183"/>
                    </a:cubicBezTo>
                    <a:cubicBezTo>
                      <a:pt x="17464387" y="1448593"/>
                      <a:pt x="17462239" y="1446580"/>
                      <a:pt x="17459627" y="1445418"/>
                    </a:cubicBezTo>
                    <a:cubicBezTo>
                      <a:pt x="17455039" y="1443381"/>
                      <a:pt x="17445339" y="1440656"/>
                      <a:pt x="17445339" y="1440656"/>
                    </a:cubicBezTo>
                    <a:lnTo>
                      <a:pt x="17338183" y="1443037"/>
                    </a:lnTo>
                    <a:cubicBezTo>
                      <a:pt x="17332573" y="1443253"/>
                      <a:pt x="17327055" y="1444544"/>
                      <a:pt x="17321511" y="1445418"/>
                    </a:cubicBezTo>
                    <a:lnTo>
                      <a:pt x="17292937" y="1450183"/>
                    </a:lnTo>
                    <a:cubicBezTo>
                      <a:pt x="17281827" y="1449387"/>
                      <a:pt x="17270663" y="1449102"/>
                      <a:pt x="17259601" y="1447799"/>
                    </a:cubicBezTo>
                    <a:cubicBezTo>
                      <a:pt x="17257107" y="1447506"/>
                      <a:pt x="17254231" y="1447193"/>
                      <a:pt x="17252457" y="1445418"/>
                    </a:cubicBezTo>
                    <a:cubicBezTo>
                      <a:pt x="17249323" y="1442285"/>
                      <a:pt x="17260395" y="1447402"/>
                      <a:pt x="17261983" y="1447799"/>
                    </a:cubicBezTo>
                    <a:cubicBezTo>
                      <a:pt x="17259601" y="1441449"/>
                      <a:pt x="17257643" y="1434924"/>
                      <a:pt x="17254839" y="1428750"/>
                    </a:cubicBezTo>
                    <a:cubicBezTo>
                      <a:pt x="17253655" y="1426146"/>
                      <a:pt x="17251355" y="1424166"/>
                      <a:pt x="17250075" y="1421607"/>
                    </a:cubicBezTo>
                    <a:cubicBezTo>
                      <a:pt x="17248951" y="1419361"/>
                      <a:pt x="17248683" y="1416770"/>
                      <a:pt x="17247695" y="1414462"/>
                    </a:cubicBezTo>
                    <a:cubicBezTo>
                      <a:pt x="17243299" y="1404210"/>
                      <a:pt x="17240181" y="1400810"/>
                      <a:pt x="17233407" y="1390650"/>
                    </a:cubicBezTo>
                    <a:lnTo>
                      <a:pt x="17228643" y="1383506"/>
                    </a:lnTo>
                    <a:cubicBezTo>
                      <a:pt x="17227055" y="1381125"/>
                      <a:pt x="17226263" y="1377950"/>
                      <a:pt x="17223883" y="1376362"/>
                    </a:cubicBezTo>
                    <a:lnTo>
                      <a:pt x="17216739" y="1371599"/>
                    </a:lnTo>
                    <a:cubicBezTo>
                      <a:pt x="17211075" y="1354615"/>
                      <a:pt x="17219107" y="1375151"/>
                      <a:pt x="17207213" y="1357313"/>
                    </a:cubicBezTo>
                    <a:cubicBezTo>
                      <a:pt x="17205823" y="1355225"/>
                      <a:pt x="17205627" y="1352549"/>
                      <a:pt x="17204831" y="1350168"/>
                    </a:cubicBezTo>
                    <a:cubicBezTo>
                      <a:pt x="17205627" y="1344613"/>
                      <a:pt x="17205599" y="1338875"/>
                      <a:pt x="17207213" y="1333499"/>
                    </a:cubicBezTo>
                    <a:cubicBezTo>
                      <a:pt x="17209373" y="1326298"/>
                      <a:pt x="17221151" y="1318537"/>
                      <a:pt x="17226263" y="1316831"/>
                    </a:cubicBezTo>
                    <a:lnTo>
                      <a:pt x="17240551" y="1312069"/>
                    </a:lnTo>
                    <a:cubicBezTo>
                      <a:pt x="17259601" y="1312863"/>
                      <a:pt x="17278635" y="1314449"/>
                      <a:pt x="17297701" y="1314449"/>
                    </a:cubicBezTo>
                    <a:cubicBezTo>
                      <a:pt x="17325683" y="1314449"/>
                      <a:pt x="17347259" y="1312109"/>
                      <a:pt x="17373901" y="1309689"/>
                    </a:cubicBezTo>
                    <a:lnTo>
                      <a:pt x="17395331" y="1302543"/>
                    </a:lnTo>
                    <a:lnTo>
                      <a:pt x="17402475" y="1300162"/>
                    </a:lnTo>
                    <a:cubicBezTo>
                      <a:pt x="17404857" y="1299370"/>
                      <a:pt x="17407123" y="1298032"/>
                      <a:pt x="17409619" y="1297781"/>
                    </a:cubicBezTo>
                    <a:lnTo>
                      <a:pt x="17433431" y="1295400"/>
                    </a:lnTo>
                    <a:close/>
                    <a:moveTo>
                      <a:pt x="32617931" y="1285129"/>
                    </a:moveTo>
                    <a:cubicBezTo>
                      <a:pt x="32627863" y="1285585"/>
                      <a:pt x="32643103" y="1287876"/>
                      <a:pt x="32682683" y="1290637"/>
                    </a:cubicBezTo>
                    <a:cubicBezTo>
                      <a:pt x="32687691" y="1290987"/>
                      <a:pt x="32696971" y="1295400"/>
                      <a:pt x="32696971" y="1295400"/>
                    </a:cubicBezTo>
                    <a:cubicBezTo>
                      <a:pt x="32717443" y="1309049"/>
                      <a:pt x="32691539" y="1292685"/>
                      <a:pt x="32711259" y="1302543"/>
                    </a:cubicBezTo>
                    <a:cubicBezTo>
                      <a:pt x="32713819" y="1303824"/>
                      <a:pt x="32715843" y="1306026"/>
                      <a:pt x="32718403" y="1307307"/>
                    </a:cubicBezTo>
                    <a:cubicBezTo>
                      <a:pt x="32723283" y="1309748"/>
                      <a:pt x="32732923" y="1311165"/>
                      <a:pt x="32737451" y="1312069"/>
                    </a:cubicBezTo>
                    <a:lnTo>
                      <a:pt x="32751739" y="1321594"/>
                    </a:lnTo>
                    <a:lnTo>
                      <a:pt x="32758883" y="1326356"/>
                    </a:lnTo>
                    <a:cubicBezTo>
                      <a:pt x="32760471" y="1328739"/>
                      <a:pt x="32761623" y="1331477"/>
                      <a:pt x="32763643" y="1333499"/>
                    </a:cubicBezTo>
                    <a:cubicBezTo>
                      <a:pt x="32765667" y="1335524"/>
                      <a:pt x="32768999" y="1336027"/>
                      <a:pt x="32770787" y="1338263"/>
                    </a:cubicBezTo>
                    <a:cubicBezTo>
                      <a:pt x="32772355" y="1340222"/>
                      <a:pt x="32772375" y="1343025"/>
                      <a:pt x="32773171" y="1345407"/>
                    </a:cubicBezTo>
                    <a:cubicBezTo>
                      <a:pt x="32772375" y="1356519"/>
                      <a:pt x="32772439" y="1367727"/>
                      <a:pt x="32770787" y="1378743"/>
                    </a:cubicBezTo>
                    <a:cubicBezTo>
                      <a:pt x="32770043" y="1383709"/>
                      <a:pt x="32770203" y="1390248"/>
                      <a:pt x="32766027" y="1393033"/>
                    </a:cubicBezTo>
                    <a:cubicBezTo>
                      <a:pt x="32740515" y="1410035"/>
                      <a:pt x="32779219" y="1383563"/>
                      <a:pt x="32751739" y="1404937"/>
                    </a:cubicBezTo>
                    <a:cubicBezTo>
                      <a:pt x="32747219" y="1408452"/>
                      <a:pt x="32742215" y="1411289"/>
                      <a:pt x="32737451" y="1414462"/>
                    </a:cubicBezTo>
                    <a:cubicBezTo>
                      <a:pt x="32735071" y="1416049"/>
                      <a:pt x="32732331" y="1417200"/>
                      <a:pt x="32730307" y="1419225"/>
                    </a:cubicBezTo>
                    <a:cubicBezTo>
                      <a:pt x="32727927" y="1421605"/>
                      <a:pt x="32725319" y="1423783"/>
                      <a:pt x="32723163" y="1426369"/>
                    </a:cubicBezTo>
                    <a:cubicBezTo>
                      <a:pt x="32721331" y="1428567"/>
                      <a:pt x="32720635" y="1431724"/>
                      <a:pt x="32718403" y="1433514"/>
                    </a:cubicBezTo>
                    <a:cubicBezTo>
                      <a:pt x="32716443" y="1435080"/>
                      <a:pt x="32713639" y="1435099"/>
                      <a:pt x="32711259" y="1435893"/>
                    </a:cubicBezTo>
                    <a:cubicBezTo>
                      <a:pt x="32703227" y="1447936"/>
                      <a:pt x="32710855" y="1439668"/>
                      <a:pt x="32699351" y="1445418"/>
                    </a:cubicBezTo>
                    <a:cubicBezTo>
                      <a:pt x="32696791" y="1446698"/>
                      <a:pt x="32694823" y="1449020"/>
                      <a:pt x="32692207" y="1450183"/>
                    </a:cubicBezTo>
                    <a:cubicBezTo>
                      <a:pt x="32687619" y="1452220"/>
                      <a:pt x="32677919" y="1454943"/>
                      <a:pt x="32677919" y="1454943"/>
                    </a:cubicBezTo>
                    <a:cubicBezTo>
                      <a:pt x="32657463" y="1468584"/>
                      <a:pt x="32683335" y="1452236"/>
                      <a:pt x="32663631" y="1462087"/>
                    </a:cubicBezTo>
                    <a:cubicBezTo>
                      <a:pt x="32661071" y="1463368"/>
                      <a:pt x="32659047" y="1465569"/>
                      <a:pt x="32656487" y="1466850"/>
                    </a:cubicBezTo>
                    <a:cubicBezTo>
                      <a:pt x="32653571" y="1468308"/>
                      <a:pt x="32642223" y="1471175"/>
                      <a:pt x="32639819" y="1471613"/>
                    </a:cubicBezTo>
                    <a:cubicBezTo>
                      <a:pt x="32622367" y="1474786"/>
                      <a:pt x="32623151" y="1468284"/>
                      <a:pt x="32604103" y="1471613"/>
                    </a:cubicBezTo>
                    <a:lnTo>
                      <a:pt x="32580287" y="1464469"/>
                    </a:lnTo>
                    <a:cubicBezTo>
                      <a:pt x="32575499" y="1462972"/>
                      <a:pt x="32566003" y="1459707"/>
                      <a:pt x="32566003" y="1459707"/>
                    </a:cubicBezTo>
                    <a:cubicBezTo>
                      <a:pt x="32563619" y="1458119"/>
                      <a:pt x="32561419" y="1456224"/>
                      <a:pt x="32558859" y="1454943"/>
                    </a:cubicBezTo>
                    <a:cubicBezTo>
                      <a:pt x="32556611" y="1453821"/>
                      <a:pt x="32553675" y="1454130"/>
                      <a:pt x="32551715" y="1452562"/>
                    </a:cubicBezTo>
                    <a:cubicBezTo>
                      <a:pt x="32536327" y="1440252"/>
                      <a:pt x="32557763" y="1449026"/>
                      <a:pt x="32539807" y="1443037"/>
                    </a:cubicBezTo>
                    <a:cubicBezTo>
                      <a:pt x="32535043" y="1439863"/>
                      <a:pt x="32527331" y="1438943"/>
                      <a:pt x="32525519" y="1433514"/>
                    </a:cubicBezTo>
                    <a:cubicBezTo>
                      <a:pt x="32522343" y="1423987"/>
                      <a:pt x="32525519" y="1427162"/>
                      <a:pt x="32515995" y="1423987"/>
                    </a:cubicBezTo>
                    <a:cubicBezTo>
                      <a:pt x="32498255" y="1412160"/>
                      <a:pt x="32520047" y="1427365"/>
                      <a:pt x="32501707" y="1412081"/>
                    </a:cubicBezTo>
                    <a:cubicBezTo>
                      <a:pt x="32496655" y="1407873"/>
                      <a:pt x="32490867" y="1405470"/>
                      <a:pt x="32485039" y="1402557"/>
                    </a:cubicBezTo>
                    <a:cubicBezTo>
                      <a:pt x="32483451" y="1400175"/>
                      <a:pt x="32481555" y="1397973"/>
                      <a:pt x="32480275" y="1395412"/>
                    </a:cubicBezTo>
                    <a:cubicBezTo>
                      <a:pt x="32479155" y="1393168"/>
                      <a:pt x="32479287" y="1390357"/>
                      <a:pt x="32477895" y="1388268"/>
                    </a:cubicBezTo>
                    <a:cubicBezTo>
                      <a:pt x="32476027" y="1385468"/>
                      <a:pt x="32473131" y="1383506"/>
                      <a:pt x="32470751" y="1381124"/>
                    </a:cubicBezTo>
                    <a:cubicBezTo>
                      <a:pt x="32464463" y="1362259"/>
                      <a:pt x="32466815" y="1371789"/>
                      <a:pt x="32463607" y="1352549"/>
                    </a:cubicBezTo>
                    <a:cubicBezTo>
                      <a:pt x="32464403" y="1345405"/>
                      <a:pt x="32464807" y="1338209"/>
                      <a:pt x="32465987" y="1331118"/>
                    </a:cubicBezTo>
                    <a:cubicBezTo>
                      <a:pt x="32466403" y="1328643"/>
                      <a:pt x="32466803" y="1325936"/>
                      <a:pt x="32468371" y="1323974"/>
                    </a:cubicBezTo>
                    <a:cubicBezTo>
                      <a:pt x="32470159" y="1321740"/>
                      <a:pt x="32473131" y="1320800"/>
                      <a:pt x="32475515" y="1319212"/>
                    </a:cubicBezTo>
                    <a:cubicBezTo>
                      <a:pt x="32478687" y="1314449"/>
                      <a:pt x="32479607" y="1306734"/>
                      <a:pt x="32485039" y="1304924"/>
                    </a:cubicBezTo>
                    <a:lnTo>
                      <a:pt x="32506471" y="1297781"/>
                    </a:lnTo>
                    <a:cubicBezTo>
                      <a:pt x="32508851" y="1296987"/>
                      <a:pt x="32511119" y="1295676"/>
                      <a:pt x="32513615" y="1295400"/>
                    </a:cubicBezTo>
                    <a:cubicBezTo>
                      <a:pt x="32551631" y="1291175"/>
                      <a:pt x="32527867" y="1293360"/>
                      <a:pt x="32585051" y="1290637"/>
                    </a:cubicBezTo>
                    <a:cubicBezTo>
                      <a:pt x="32603387" y="1286054"/>
                      <a:pt x="32608003" y="1284676"/>
                      <a:pt x="32617931" y="1285129"/>
                    </a:cubicBezTo>
                    <a:close/>
                    <a:moveTo>
                      <a:pt x="29233203" y="1279208"/>
                    </a:moveTo>
                    <a:cubicBezTo>
                      <a:pt x="29249511" y="1284643"/>
                      <a:pt x="29266759" y="1288165"/>
                      <a:pt x="29278923" y="1302067"/>
                    </a:cubicBezTo>
                    <a:cubicBezTo>
                      <a:pt x="29290987" y="1315851"/>
                      <a:pt x="29299243" y="1332548"/>
                      <a:pt x="29309403" y="1347787"/>
                    </a:cubicBezTo>
                    <a:cubicBezTo>
                      <a:pt x="29314483" y="1355408"/>
                      <a:pt x="29321747" y="1361959"/>
                      <a:pt x="29324643" y="1370648"/>
                    </a:cubicBezTo>
                    <a:cubicBezTo>
                      <a:pt x="29327183" y="1378267"/>
                      <a:pt x="29328671" y="1386323"/>
                      <a:pt x="29332263" y="1393507"/>
                    </a:cubicBezTo>
                    <a:cubicBezTo>
                      <a:pt x="29361807" y="1452593"/>
                      <a:pt x="29335971" y="1381770"/>
                      <a:pt x="29355123" y="1439229"/>
                    </a:cubicBezTo>
                    <a:cubicBezTo>
                      <a:pt x="29347503" y="1444309"/>
                      <a:pt x="29338739" y="1447992"/>
                      <a:pt x="29332263" y="1454469"/>
                    </a:cubicBezTo>
                    <a:cubicBezTo>
                      <a:pt x="29325787" y="1460944"/>
                      <a:pt x="29324791" y="1472475"/>
                      <a:pt x="29317023" y="1477327"/>
                    </a:cubicBezTo>
                    <a:cubicBezTo>
                      <a:pt x="29303403" y="1485842"/>
                      <a:pt x="29286543" y="1487487"/>
                      <a:pt x="29271303" y="1492567"/>
                    </a:cubicBezTo>
                    <a:cubicBezTo>
                      <a:pt x="29263683" y="1495108"/>
                      <a:pt x="29256235" y="1498239"/>
                      <a:pt x="29248443" y="1500188"/>
                    </a:cubicBezTo>
                    <a:cubicBezTo>
                      <a:pt x="29238679" y="1502629"/>
                      <a:pt x="29206035" y="1509961"/>
                      <a:pt x="29195103" y="1515427"/>
                    </a:cubicBezTo>
                    <a:cubicBezTo>
                      <a:pt x="29186915" y="1519523"/>
                      <a:pt x="29179863" y="1525588"/>
                      <a:pt x="29172243" y="1530667"/>
                    </a:cubicBezTo>
                    <a:cubicBezTo>
                      <a:pt x="29159635" y="1568499"/>
                      <a:pt x="29167219" y="1576927"/>
                      <a:pt x="29134143" y="1591628"/>
                    </a:cubicBezTo>
                    <a:cubicBezTo>
                      <a:pt x="29119463" y="1598152"/>
                      <a:pt x="29088423" y="1606867"/>
                      <a:pt x="29088423" y="1606867"/>
                    </a:cubicBezTo>
                    <a:cubicBezTo>
                      <a:pt x="29045243" y="1604329"/>
                      <a:pt x="29001943" y="1603348"/>
                      <a:pt x="28958883" y="1599249"/>
                    </a:cubicBezTo>
                    <a:cubicBezTo>
                      <a:pt x="28840063" y="1587932"/>
                      <a:pt x="28889035" y="1586547"/>
                      <a:pt x="28875063" y="1584007"/>
                    </a:cubicBezTo>
                    <a:cubicBezTo>
                      <a:pt x="28859823" y="1566227"/>
                      <a:pt x="28836075" y="1553097"/>
                      <a:pt x="28829343" y="1530667"/>
                    </a:cubicBezTo>
                    <a:cubicBezTo>
                      <a:pt x="28826247" y="1520345"/>
                      <a:pt x="28843699" y="1514424"/>
                      <a:pt x="28852203" y="1507807"/>
                    </a:cubicBezTo>
                    <a:cubicBezTo>
                      <a:pt x="28866663" y="1496563"/>
                      <a:pt x="28882683" y="1487487"/>
                      <a:pt x="28897923" y="1477327"/>
                    </a:cubicBezTo>
                    <a:lnTo>
                      <a:pt x="28920783" y="1462087"/>
                    </a:lnTo>
                    <a:cubicBezTo>
                      <a:pt x="28948943" y="1419850"/>
                      <a:pt x="28919915" y="1453259"/>
                      <a:pt x="28958883" y="1431607"/>
                    </a:cubicBezTo>
                    <a:cubicBezTo>
                      <a:pt x="28974895" y="1422712"/>
                      <a:pt x="28989363" y="1411289"/>
                      <a:pt x="29004603" y="1401128"/>
                    </a:cubicBezTo>
                    <a:cubicBezTo>
                      <a:pt x="29048703" y="1371728"/>
                      <a:pt x="29018351" y="1386799"/>
                      <a:pt x="29103663" y="1378267"/>
                    </a:cubicBezTo>
                    <a:cubicBezTo>
                      <a:pt x="29130031" y="1369479"/>
                      <a:pt x="29127979" y="1375362"/>
                      <a:pt x="29141763" y="1347787"/>
                    </a:cubicBezTo>
                    <a:cubicBezTo>
                      <a:pt x="29145355" y="1340603"/>
                      <a:pt x="29143703" y="1330609"/>
                      <a:pt x="29149383" y="1324928"/>
                    </a:cubicBezTo>
                    <a:cubicBezTo>
                      <a:pt x="29155063" y="1319248"/>
                      <a:pt x="29164623" y="1319849"/>
                      <a:pt x="29172243" y="1317307"/>
                    </a:cubicBezTo>
                    <a:cubicBezTo>
                      <a:pt x="29177323" y="1309689"/>
                      <a:pt x="29179719" y="1299301"/>
                      <a:pt x="29187483" y="1294448"/>
                    </a:cubicBezTo>
                    <a:cubicBezTo>
                      <a:pt x="29201107" y="1285933"/>
                      <a:pt x="29233203" y="1279208"/>
                      <a:pt x="29233203" y="1279208"/>
                    </a:cubicBezTo>
                    <a:close/>
                    <a:moveTo>
                      <a:pt x="17035055" y="1251476"/>
                    </a:moveTo>
                    <a:cubicBezTo>
                      <a:pt x="17042757" y="1253636"/>
                      <a:pt x="17050697" y="1257205"/>
                      <a:pt x="17057989" y="1258887"/>
                    </a:cubicBezTo>
                    <a:cubicBezTo>
                      <a:pt x="17071035" y="1261897"/>
                      <a:pt x="17096089" y="1271587"/>
                      <a:pt x="17096089" y="1271587"/>
                    </a:cubicBezTo>
                    <a:cubicBezTo>
                      <a:pt x="17115615" y="1330167"/>
                      <a:pt x="17117411" y="1294714"/>
                      <a:pt x="17089739" y="1322388"/>
                    </a:cubicBezTo>
                    <a:cubicBezTo>
                      <a:pt x="17086391" y="1325734"/>
                      <a:pt x="17079155" y="1343555"/>
                      <a:pt x="17077039" y="1347787"/>
                    </a:cubicBezTo>
                    <a:cubicBezTo>
                      <a:pt x="17057989" y="1341437"/>
                      <a:pt x="17035431" y="1341453"/>
                      <a:pt x="17019889" y="1328739"/>
                    </a:cubicBezTo>
                    <a:cubicBezTo>
                      <a:pt x="17009527" y="1320261"/>
                      <a:pt x="17007189" y="1290637"/>
                      <a:pt x="17007189" y="1290637"/>
                    </a:cubicBezTo>
                    <a:cubicBezTo>
                      <a:pt x="17009307" y="1277937"/>
                      <a:pt x="17002621" y="1259362"/>
                      <a:pt x="17013539" y="1252537"/>
                    </a:cubicBezTo>
                    <a:cubicBezTo>
                      <a:pt x="17019887" y="1248572"/>
                      <a:pt x="17027351" y="1249317"/>
                      <a:pt x="17035055" y="1251476"/>
                    </a:cubicBezTo>
                    <a:close/>
                    <a:moveTo>
                      <a:pt x="29544195" y="1235869"/>
                    </a:moveTo>
                    <a:lnTo>
                      <a:pt x="29653735" y="1238249"/>
                    </a:lnTo>
                    <a:cubicBezTo>
                      <a:pt x="29677675" y="1239106"/>
                      <a:pt x="29671883" y="1236857"/>
                      <a:pt x="29684691" y="1245393"/>
                    </a:cubicBezTo>
                    <a:cubicBezTo>
                      <a:pt x="29685483" y="1247774"/>
                      <a:pt x="29685947" y="1250292"/>
                      <a:pt x="29687071" y="1252537"/>
                    </a:cubicBezTo>
                    <a:cubicBezTo>
                      <a:pt x="29696303" y="1271005"/>
                      <a:pt x="29688231" y="1248870"/>
                      <a:pt x="29694215" y="1266825"/>
                    </a:cubicBezTo>
                    <a:cubicBezTo>
                      <a:pt x="29692627" y="1269207"/>
                      <a:pt x="29691475" y="1271945"/>
                      <a:pt x="29689451" y="1273968"/>
                    </a:cubicBezTo>
                    <a:cubicBezTo>
                      <a:pt x="29683011" y="1280412"/>
                      <a:pt x="29673827" y="1281037"/>
                      <a:pt x="29665639" y="1283494"/>
                    </a:cubicBezTo>
                    <a:cubicBezTo>
                      <a:pt x="29663035" y="1284274"/>
                      <a:pt x="29646583" y="1290310"/>
                      <a:pt x="29641827" y="1290637"/>
                    </a:cubicBezTo>
                    <a:cubicBezTo>
                      <a:pt x="29622015" y="1292003"/>
                      <a:pt x="29602139" y="1292225"/>
                      <a:pt x="29582295" y="1293018"/>
                    </a:cubicBezTo>
                    <a:cubicBezTo>
                      <a:pt x="29578431" y="1293791"/>
                      <a:pt x="29559143" y="1297781"/>
                      <a:pt x="29556103" y="1297781"/>
                    </a:cubicBezTo>
                    <a:cubicBezTo>
                      <a:pt x="29544171" y="1297781"/>
                      <a:pt x="29532303" y="1295941"/>
                      <a:pt x="29520383" y="1295400"/>
                    </a:cubicBezTo>
                    <a:cubicBezTo>
                      <a:pt x="29514831" y="1295148"/>
                      <a:pt x="29498555" y="1295400"/>
                      <a:pt x="29494191" y="1295400"/>
                    </a:cubicBezTo>
                    <a:cubicBezTo>
                      <a:pt x="29468355" y="1293787"/>
                      <a:pt x="29458763" y="1295501"/>
                      <a:pt x="29437039" y="1288256"/>
                    </a:cubicBezTo>
                    <a:cubicBezTo>
                      <a:pt x="29434659" y="1287462"/>
                      <a:pt x="29432139" y="1286999"/>
                      <a:pt x="29429895" y="1285875"/>
                    </a:cubicBezTo>
                    <a:cubicBezTo>
                      <a:pt x="29427335" y="1284595"/>
                      <a:pt x="29425135" y="1282700"/>
                      <a:pt x="29422751" y="1281113"/>
                    </a:cubicBezTo>
                    <a:cubicBezTo>
                      <a:pt x="29423547" y="1277143"/>
                      <a:pt x="29422271" y="1272068"/>
                      <a:pt x="29425135" y="1269207"/>
                    </a:cubicBezTo>
                    <a:cubicBezTo>
                      <a:pt x="29425135" y="1269204"/>
                      <a:pt x="29442991" y="1263253"/>
                      <a:pt x="29446563" y="1262063"/>
                    </a:cubicBezTo>
                    <a:cubicBezTo>
                      <a:pt x="29463695" y="1256354"/>
                      <a:pt x="29442303" y="1263280"/>
                      <a:pt x="29463235" y="1257300"/>
                    </a:cubicBezTo>
                    <a:cubicBezTo>
                      <a:pt x="29465647" y="1256609"/>
                      <a:pt x="29467943" y="1255527"/>
                      <a:pt x="29470379" y="1254919"/>
                    </a:cubicBezTo>
                    <a:cubicBezTo>
                      <a:pt x="29474303" y="1253936"/>
                      <a:pt x="29478379" y="1253605"/>
                      <a:pt x="29482283" y="1252537"/>
                    </a:cubicBezTo>
                    <a:cubicBezTo>
                      <a:pt x="29487127" y="1251217"/>
                      <a:pt x="29491647" y="1248758"/>
                      <a:pt x="29496571" y="1247774"/>
                    </a:cubicBezTo>
                    <a:cubicBezTo>
                      <a:pt x="29500539" y="1246980"/>
                      <a:pt x="29504527" y="1246273"/>
                      <a:pt x="29508479" y="1245393"/>
                    </a:cubicBezTo>
                    <a:cubicBezTo>
                      <a:pt x="29529879" y="1240641"/>
                      <a:pt x="29507655" y="1245401"/>
                      <a:pt x="29525147" y="1240632"/>
                    </a:cubicBezTo>
                    <a:cubicBezTo>
                      <a:pt x="29531459" y="1238910"/>
                      <a:pt x="29544195" y="1235869"/>
                      <a:pt x="29544195" y="1235869"/>
                    </a:cubicBezTo>
                    <a:close/>
                    <a:moveTo>
                      <a:pt x="30582419" y="1216819"/>
                    </a:moveTo>
                    <a:cubicBezTo>
                      <a:pt x="30677911" y="1221592"/>
                      <a:pt x="30595847" y="1216523"/>
                      <a:pt x="30651479" y="1221581"/>
                    </a:cubicBezTo>
                    <a:cubicBezTo>
                      <a:pt x="30661783" y="1222518"/>
                      <a:pt x="30672131" y="1222983"/>
                      <a:pt x="30682435" y="1223962"/>
                    </a:cubicBezTo>
                    <a:cubicBezTo>
                      <a:pt x="30688803" y="1224569"/>
                      <a:pt x="30695127" y="1225597"/>
                      <a:pt x="30701483" y="1226344"/>
                    </a:cubicBezTo>
                    <a:cubicBezTo>
                      <a:pt x="30708623" y="1227183"/>
                      <a:pt x="30715799" y="1227708"/>
                      <a:pt x="30722915" y="1228724"/>
                    </a:cubicBezTo>
                    <a:cubicBezTo>
                      <a:pt x="30726923" y="1229297"/>
                      <a:pt x="30730839" y="1230382"/>
                      <a:pt x="30734819" y="1231106"/>
                    </a:cubicBezTo>
                    <a:cubicBezTo>
                      <a:pt x="30756243" y="1235001"/>
                      <a:pt x="30741779" y="1231654"/>
                      <a:pt x="30758635" y="1235869"/>
                    </a:cubicBezTo>
                    <a:cubicBezTo>
                      <a:pt x="30788003" y="1271587"/>
                      <a:pt x="30818651" y="1306291"/>
                      <a:pt x="30846739" y="1343024"/>
                    </a:cubicBezTo>
                    <a:cubicBezTo>
                      <a:pt x="30849791" y="1347014"/>
                      <a:pt x="30848719" y="1353136"/>
                      <a:pt x="30851503" y="1357313"/>
                    </a:cubicBezTo>
                    <a:cubicBezTo>
                      <a:pt x="30862615" y="1373980"/>
                      <a:pt x="30856267" y="1368424"/>
                      <a:pt x="30868171" y="1376362"/>
                    </a:cubicBezTo>
                    <a:cubicBezTo>
                      <a:pt x="30879999" y="1394106"/>
                      <a:pt x="30864791" y="1372308"/>
                      <a:pt x="30880079" y="1390650"/>
                    </a:cubicBezTo>
                    <a:cubicBezTo>
                      <a:pt x="30890003" y="1402558"/>
                      <a:pt x="30878883" y="1393822"/>
                      <a:pt x="30891983" y="1402557"/>
                    </a:cubicBezTo>
                    <a:lnTo>
                      <a:pt x="30906271" y="1423987"/>
                    </a:lnTo>
                    <a:lnTo>
                      <a:pt x="30911035" y="1431132"/>
                    </a:lnTo>
                    <a:cubicBezTo>
                      <a:pt x="30911827" y="1433514"/>
                      <a:pt x="30913415" y="1435765"/>
                      <a:pt x="30913415" y="1438274"/>
                    </a:cubicBezTo>
                    <a:cubicBezTo>
                      <a:pt x="30913415" y="1450999"/>
                      <a:pt x="30913795" y="1463952"/>
                      <a:pt x="30911035" y="1476374"/>
                    </a:cubicBezTo>
                    <a:cubicBezTo>
                      <a:pt x="30910415" y="1479158"/>
                      <a:pt x="30899051" y="1483190"/>
                      <a:pt x="30896747" y="1483518"/>
                    </a:cubicBezTo>
                    <a:cubicBezTo>
                      <a:pt x="30888067" y="1484759"/>
                      <a:pt x="30879279" y="1485069"/>
                      <a:pt x="30870551" y="1485900"/>
                    </a:cubicBezTo>
                    <a:cubicBezTo>
                      <a:pt x="30862611" y="1486655"/>
                      <a:pt x="30854647" y="1487227"/>
                      <a:pt x="30846739" y="1488281"/>
                    </a:cubicBezTo>
                    <a:cubicBezTo>
                      <a:pt x="30842727" y="1488817"/>
                      <a:pt x="30838803" y="1489868"/>
                      <a:pt x="30834835" y="1490663"/>
                    </a:cubicBezTo>
                    <a:cubicBezTo>
                      <a:pt x="30828131" y="1490053"/>
                      <a:pt x="30810659" y="1490482"/>
                      <a:pt x="30801495" y="1485900"/>
                    </a:cubicBezTo>
                    <a:cubicBezTo>
                      <a:pt x="30798935" y="1484619"/>
                      <a:pt x="30796967" y="1482300"/>
                      <a:pt x="30794351" y="1481137"/>
                    </a:cubicBezTo>
                    <a:cubicBezTo>
                      <a:pt x="30789763" y="1479100"/>
                      <a:pt x="30784827" y="1477963"/>
                      <a:pt x="30780063" y="1476374"/>
                    </a:cubicBezTo>
                    <a:lnTo>
                      <a:pt x="30772919" y="1473995"/>
                    </a:lnTo>
                    <a:cubicBezTo>
                      <a:pt x="30770539" y="1473200"/>
                      <a:pt x="30768255" y="1472025"/>
                      <a:pt x="30765779" y="1471613"/>
                    </a:cubicBezTo>
                    <a:cubicBezTo>
                      <a:pt x="30744399" y="1468050"/>
                      <a:pt x="30756287" y="1469764"/>
                      <a:pt x="30730059" y="1466850"/>
                    </a:cubicBezTo>
                    <a:cubicBezTo>
                      <a:pt x="30727679" y="1464469"/>
                      <a:pt x="30724551" y="1462651"/>
                      <a:pt x="30722915" y="1459707"/>
                    </a:cubicBezTo>
                    <a:cubicBezTo>
                      <a:pt x="30720475" y="1455318"/>
                      <a:pt x="30718151" y="1445418"/>
                      <a:pt x="30718151" y="1445418"/>
                    </a:cubicBezTo>
                    <a:cubicBezTo>
                      <a:pt x="30716939" y="1433270"/>
                      <a:pt x="30718951" y="1415788"/>
                      <a:pt x="30706247" y="1407318"/>
                    </a:cubicBezTo>
                    <a:cubicBezTo>
                      <a:pt x="30687779" y="1395005"/>
                      <a:pt x="30697391" y="1399606"/>
                      <a:pt x="30677671" y="1393033"/>
                    </a:cubicBezTo>
                    <a:lnTo>
                      <a:pt x="30670527" y="1390650"/>
                    </a:lnTo>
                    <a:cubicBezTo>
                      <a:pt x="30660207" y="1391444"/>
                      <a:pt x="30649579" y="1390398"/>
                      <a:pt x="30639571" y="1393033"/>
                    </a:cubicBezTo>
                    <a:cubicBezTo>
                      <a:pt x="30634035" y="1394488"/>
                      <a:pt x="30630403" y="1399997"/>
                      <a:pt x="30625283" y="1402557"/>
                    </a:cubicBezTo>
                    <a:cubicBezTo>
                      <a:pt x="30622107" y="1404143"/>
                      <a:pt x="30618839" y="1405558"/>
                      <a:pt x="30615759" y="1407318"/>
                    </a:cubicBezTo>
                    <a:cubicBezTo>
                      <a:pt x="30603799" y="1414152"/>
                      <a:pt x="30613487" y="1410675"/>
                      <a:pt x="30599091" y="1416843"/>
                    </a:cubicBezTo>
                    <a:cubicBezTo>
                      <a:pt x="30596783" y="1417833"/>
                      <a:pt x="30594327" y="1418430"/>
                      <a:pt x="30591947" y="1419225"/>
                    </a:cubicBezTo>
                    <a:cubicBezTo>
                      <a:pt x="30578435" y="1418186"/>
                      <a:pt x="30558739" y="1417345"/>
                      <a:pt x="30544319" y="1414462"/>
                    </a:cubicBezTo>
                    <a:cubicBezTo>
                      <a:pt x="30541859" y="1413972"/>
                      <a:pt x="30539667" y="1412413"/>
                      <a:pt x="30537179" y="1412081"/>
                    </a:cubicBezTo>
                    <a:cubicBezTo>
                      <a:pt x="30508435" y="1408249"/>
                      <a:pt x="30501459" y="1410098"/>
                      <a:pt x="30494315" y="1409699"/>
                    </a:cubicBezTo>
                    <a:cubicBezTo>
                      <a:pt x="30480819" y="1408906"/>
                      <a:pt x="30467295" y="1408542"/>
                      <a:pt x="30453835" y="1407318"/>
                    </a:cubicBezTo>
                    <a:cubicBezTo>
                      <a:pt x="30443187" y="1406352"/>
                      <a:pt x="30443459" y="1405036"/>
                      <a:pt x="30434783" y="1402557"/>
                    </a:cubicBezTo>
                    <a:cubicBezTo>
                      <a:pt x="30431635" y="1401659"/>
                      <a:pt x="30428435" y="1400969"/>
                      <a:pt x="30425259" y="1400175"/>
                    </a:cubicBezTo>
                    <a:lnTo>
                      <a:pt x="30410971" y="1390650"/>
                    </a:lnTo>
                    <a:lnTo>
                      <a:pt x="30403827" y="1385888"/>
                    </a:lnTo>
                    <a:cubicBezTo>
                      <a:pt x="30403035" y="1383506"/>
                      <a:pt x="30402567" y="1380990"/>
                      <a:pt x="30401447" y="1378743"/>
                    </a:cubicBezTo>
                    <a:cubicBezTo>
                      <a:pt x="30400167" y="1376183"/>
                      <a:pt x="30396863" y="1374455"/>
                      <a:pt x="30396683" y="1371599"/>
                    </a:cubicBezTo>
                    <a:cubicBezTo>
                      <a:pt x="30396039" y="1361270"/>
                      <a:pt x="30397779" y="1350912"/>
                      <a:pt x="30399063" y="1340645"/>
                    </a:cubicBezTo>
                    <a:cubicBezTo>
                      <a:pt x="30399375" y="1338152"/>
                      <a:pt x="30399671" y="1335275"/>
                      <a:pt x="30401447" y="1333499"/>
                    </a:cubicBezTo>
                    <a:cubicBezTo>
                      <a:pt x="30403219" y="1331725"/>
                      <a:pt x="30406175" y="1331809"/>
                      <a:pt x="30408591" y="1331118"/>
                    </a:cubicBezTo>
                    <a:cubicBezTo>
                      <a:pt x="30429519" y="1325140"/>
                      <a:pt x="30408131" y="1332065"/>
                      <a:pt x="30425259" y="1326356"/>
                    </a:cubicBezTo>
                    <a:cubicBezTo>
                      <a:pt x="30436371" y="1327151"/>
                      <a:pt x="30447515" y="1327571"/>
                      <a:pt x="30458595" y="1328739"/>
                    </a:cubicBezTo>
                    <a:cubicBezTo>
                      <a:pt x="30462619" y="1329161"/>
                      <a:pt x="30466483" y="1330645"/>
                      <a:pt x="30470503" y="1331118"/>
                    </a:cubicBezTo>
                    <a:cubicBezTo>
                      <a:pt x="30480703" y="1332318"/>
                      <a:pt x="30523903" y="1335273"/>
                      <a:pt x="30532415" y="1335882"/>
                    </a:cubicBezTo>
                    <a:cubicBezTo>
                      <a:pt x="30560195" y="1335087"/>
                      <a:pt x="30588387" y="1338331"/>
                      <a:pt x="30615759" y="1333499"/>
                    </a:cubicBezTo>
                    <a:cubicBezTo>
                      <a:pt x="30619743" y="1332796"/>
                      <a:pt x="30614799" y="1325383"/>
                      <a:pt x="30613379" y="1321594"/>
                    </a:cubicBezTo>
                    <a:cubicBezTo>
                      <a:pt x="30610299" y="1313387"/>
                      <a:pt x="30608631" y="1314456"/>
                      <a:pt x="30601471" y="1312069"/>
                    </a:cubicBezTo>
                    <a:cubicBezTo>
                      <a:pt x="30585095" y="1301151"/>
                      <a:pt x="30592615" y="1304355"/>
                      <a:pt x="30580039" y="1300162"/>
                    </a:cubicBezTo>
                    <a:cubicBezTo>
                      <a:pt x="30563663" y="1289246"/>
                      <a:pt x="30571183" y="1292447"/>
                      <a:pt x="30558607" y="1288256"/>
                    </a:cubicBezTo>
                    <a:cubicBezTo>
                      <a:pt x="30554119" y="1283768"/>
                      <a:pt x="30549355" y="1279938"/>
                      <a:pt x="30546703" y="1273968"/>
                    </a:cubicBezTo>
                    <a:cubicBezTo>
                      <a:pt x="30544663" y="1269382"/>
                      <a:pt x="30541939" y="1259681"/>
                      <a:pt x="30541939" y="1259681"/>
                    </a:cubicBezTo>
                    <a:cubicBezTo>
                      <a:pt x="30542807" y="1252749"/>
                      <a:pt x="30542759" y="1230038"/>
                      <a:pt x="30553847" y="1226344"/>
                    </a:cubicBezTo>
                    <a:lnTo>
                      <a:pt x="30575279" y="1219199"/>
                    </a:lnTo>
                    <a:lnTo>
                      <a:pt x="30582419" y="1216819"/>
                    </a:lnTo>
                    <a:close/>
                    <a:moveTo>
                      <a:pt x="29532291" y="1100137"/>
                    </a:moveTo>
                    <a:cubicBezTo>
                      <a:pt x="29559647" y="1100992"/>
                      <a:pt x="29591995" y="1097799"/>
                      <a:pt x="29620395" y="1104900"/>
                    </a:cubicBezTo>
                    <a:cubicBezTo>
                      <a:pt x="29622831" y="1105508"/>
                      <a:pt x="29625295" y="1106158"/>
                      <a:pt x="29627539" y="1107282"/>
                    </a:cubicBezTo>
                    <a:cubicBezTo>
                      <a:pt x="29645999" y="1116510"/>
                      <a:pt x="29623879" y="1108441"/>
                      <a:pt x="29641827" y="1114425"/>
                    </a:cubicBezTo>
                    <a:cubicBezTo>
                      <a:pt x="29644207" y="1116806"/>
                      <a:pt x="29648367" y="1118256"/>
                      <a:pt x="29648971" y="1121568"/>
                    </a:cubicBezTo>
                    <a:cubicBezTo>
                      <a:pt x="29650111" y="1127834"/>
                      <a:pt x="29646355" y="1151811"/>
                      <a:pt x="29637063" y="1154906"/>
                    </a:cubicBezTo>
                    <a:lnTo>
                      <a:pt x="29629919" y="1157287"/>
                    </a:lnTo>
                    <a:cubicBezTo>
                      <a:pt x="29625159" y="1160463"/>
                      <a:pt x="29621063" y="1165003"/>
                      <a:pt x="29615635" y="1166812"/>
                    </a:cubicBezTo>
                    <a:lnTo>
                      <a:pt x="29572771" y="1181100"/>
                    </a:lnTo>
                    <a:lnTo>
                      <a:pt x="29551339" y="1188243"/>
                    </a:lnTo>
                    <a:cubicBezTo>
                      <a:pt x="29548959" y="1189037"/>
                      <a:pt x="29546703" y="1190477"/>
                      <a:pt x="29544195" y="1190625"/>
                    </a:cubicBezTo>
                    <a:lnTo>
                      <a:pt x="29503715" y="1193006"/>
                    </a:lnTo>
                    <a:cubicBezTo>
                      <a:pt x="29502447" y="1193324"/>
                      <a:pt x="29489095" y="1196403"/>
                      <a:pt x="29487047" y="1197769"/>
                    </a:cubicBezTo>
                    <a:cubicBezTo>
                      <a:pt x="29480751" y="1201966"/>
                      <a:pt x="29473155" y="1209675"/>
                      <a:pt x="29470379" y="1212057"/>
                    </a:cubicBezTo>
                    <a:cubicBezTo>
                      <a:pt x="29460603" y="1213143"/>
                      <a:pt x="29437291" y="1217319"/>
                      <a:pt x="29427515" y="1212057"/>
                    </a:cubicBezTo>
                    <a:cubicBezTo>
                      <a:pt x="29422475" y="1209342"/>
                      <a:pt x="29417991" y="1197769"/>
                      <a:pt x="29417991" y="1197769"/>
                    </a:cubicBezTo>
                    <a:cubicBezTo>
                      <a:pt x="29419267" y="1191377"/>
                      <a:pt x="29421679" y="1176758"/>
                      <a:pt x="29425135" y="1171574"/>
                    </a:cubicBezTo>
                    <a:cubicBezTo>
                      <a:pt x="29426719" y="1169194"/>
                      <a:pt x="29427871" y="1166454"/>
                      <a:pt x="29429895" y="1164431"/>
                    </a:cubicBezTo>
                    <a:cubicBezTo>
                      <a:pt x="29431919" y="1162410"/>
                      <a:pt x="29434659" y="1161256"/>
                      <a:pt x="29437039" y="1159668"/>
                    </a:cubicBezTo>
                    <a:cubicBezTo>
                      <a:pt x="29449743" y="1140617"/>
                      <a:pt x="29433071" y="1163638"/>
                      <a:pt x="29448947" y="1147762"/>
                    </a:cubicBezTo>
                    <a:cubicBezTo>
                      <a:pt x="29450971" y="1145739"/>
                      <a:pt x="29451555" y="1142504"/>
                      <a:pt x="29453707" y="1140618"/>
                    </a:cubicBezTo>
                    <a:cubicBezTo>
                      <a:pt x="29458015" y="1136849"/>
                      <a:pt x="29463947" y="1135140"/>
                      <a:pt x="29467995" y="1131094"/>
                    </a:cubicBezTo>
                    <a:cubicBezTo>
                      <a:pt x="29502215" y="1096876"/>
                      <a:pt x="29469127" y="1125704"/>
                      <a:pt x="29489427" y="1114425"/>
                    </a:cubicBezTo>
                    <a:cubicBezTo>
                      <a:pt x="29498195" y="1109552"/>
                      <a:pt x="29501619" y="1104059"/>
                      <a:pt x="29510859" y="1102519"/>
                    </a:cubicBezTo>
                    <a:cubicBezTo>
                      <a:pt x="29517947" y="1101336"/>
                      <a:pt x="29525147" y="1100932"/>
                      <a:pt x="29532291" y="1100137"/>
                    </a:cubicBezTo>
                    <a:close/>
                    <a:moveTo>
                      <a:pt x="17423907" y="1071563"/>
                    </a:moveTo>
                    <a:cubicBezTo>
                      <a:pt x="17427083" y="1072357"/>
                      <a:pt x="17430505" y="1072480"/>
                      <a:pt x="17433431" y="1073943"/>
                    </a:cubicBezTo>
                    <a:cubicBezTo>
                      <a:pt x="17438551" y="1076503"/>
                      <a:pt x="17442959" y="1080294"/>
                      <a:pt x="17447719" y="1083468"/>
                    </a:cubicBezTo>
                    <a:cubicBezTo>
                      <a:pt x="17450099" y="1085058"/>
                      <a:pt x="17452147" y="1087326"/>
                      <a:pt x="17454863" y="1088231"/>
                    </a:cubicBezTo>
                    <a:cubicBezTo>
                      <a:pt x="17467439" y="1092422"/>
                      <a:pt x="17459917" y="1089219"/>
                      <a:pt x="17476295" y="1100137"/>
                    </a:cubicBezTo>
                    <a:cubicBezTo>
                      <a:pt x="17478675" y="1101724"/>
                      <a:pt x="17481415" y="1102878"/>
                      <a:pt x="17483439" y="1104900"/>
                    </a:cubicBezTo>
                    <a:cubicBezTo>
                      <a:pt x="17485819" y="1107281"/>
                      <a:pt x="17487995" y="1109888"/>
                      <a:pt x="17490583" y="1112044"/>
                    </a:cubicBezTo>
                    <a:cubicBezTo>
                      <a:pt x="17492783" y="1113875"/>
                      <a:pt x="17495527" y="1114976"/>
                      <a:pt x="17497727" y="1116807"/>
                    </a:cubicBezTo>
                    <a:cubicBezTo>
                      <a:pt x="17500313" y="1118962"/>
                      <a:pt x="17502067" y="1122081"/>
                      <a:pt x="17504869" y="1123949"/>
                    </a:cubicBezTo>
                    <a:cubicBezTo>
                      <a:pt x="17506959" y="1125341"/>
                      <a:pt x="17509767" y="1125209"/>
                      <a:pt x="17512015" y="1126331"/>
                    </a:cubicBezTo>
                    <a:cubicBezTo>
                      <a:pt x="17514573" y="1127611"/>
                      <a:pt x="17516775" y="1129507"/>
                      <a:pt x="17519159" y="1131094"/>
                    </a:cubicBezTo>
                    <a:cubicBezTo>
                      <a:pt x="17521543" y="1138254"/>
                      <a:pt x="17521171" y="1139226"/>
                      <a:pt x="17526303" y="1145385"/>
                    </a:cubicBezTo>
                    <a:cubicBezTo>
                      <a:pt x="17528459" y="1147969"/>
                      <a:pt x="17531287" y="1149938"/>
                      <a:pt x="17533443" y="1152525"/>
                    </a:cubicBezTo>
                    <a:cubicBezTo>
                      <a:pt x="17543367" y="1164431"/>
                      <a:pt x="17532255" y="1155700"/>
                      <a:pt x="17545351" y="1164431"/>
                    </a:cubicBezTo>
                    <a:cubicBezTo>
                      <a:pt x="17558997" y="1184902"/>
                      <a:pt x="17540827" y="1160812"/>
                      <a:pt x="17557259" y="1173957"/>
                    </a:cubicBezTo>
                    <a:cubicBezTo>
                      <a:pt x="17559491" y="1175745"/>
                      <a:pt x="17560187" y="1178901"/>
                      <a:pt x="17562019" y="1181100"/>
                    </a:cubicBezTo>
                    <a:cubicBezTo>
                      <a:pt x="17577299" y="1199437"/>
                      <a:pt x="17562099" y="1177651"/>
                      <a:pt x="17573927" y="1195387"/>
                    </a:cubicBezTo>
                    <a:cubicBezTo>
                      <a:pt x="17574719" y="1197769"/>
                      <a:pt x="17575185" y="1200286"/>
                      <a:pt x="17576307" y="1202532"/>
                    </a:cubicBezTo>
                    <a:cubicBezTo>
                      <a:pt x="17577587" y="1205091"/>
                      <a:pt x="17580851" y="1206822"/>
                      <a:pt x="17581071" y="1209675"/>
                    </a:cubicBezTo>
                    <a:cubicBezTo>
                      <a:pt x="17581683" y="1217629"/>
                      <a:pt x="17580483" y="1225714"/>
                      <a:pt x="17578687" y="1233487"/>
                    </a:cubicBezTo>
                    <a:cubicBezTo>
                      <a:pt x="17578047" y="1236276"/>
                      <a:pt x="17576355" y="1239115"/>
                      <a:pt x="17573927" y="1240632"/>
                    </a:cubicBezTo>
                    <a:cubicBezTo>
                      <a:pt x="17569671" y="1243293"/>
                      <a:pt x="17559639" y="1245393"/>
                      <a:pt x="17559639" y="1245393"/>
                    </a:cubicBezTo>
                    <a:cubicBezTo>
                      <a:pt x="17549669" y="1252039"/>
                      <a:pt x="17551711" y="1252164"/>
                      <a:pt x="17535827" y="1252537"/>
                    </a:cubicBezTo>
                    <a:cubicBezTo>
                      <a:pt x="17473925" y="1253994"/>
                      <a:pt x="17412003" y="1254125"/>
                      <a:pt x="17350089" y="1254919"/>
                    </a:cubicBezTo>
                    <a:lnTo>
                      <a:pt x="17314369" y="1266825"/>
                    </a:lnTo>
                    <a:lnTo>
                      <a:pt x="17307227" y="1269207"/>
                    </a:lnTo>
                    <a:lnTo>
                      <a:pt x="17300083" y="1271587"/>
                    </a:lnTo>
                    <a:cubicBezTo>
                      <a:pt x="17277857" y="1270793"/>
                      <a:pt x="17255647" y="1269207"/>
                      <a:pt x="17233407" y="1269207"/>
                    </a:cubicBezTo>
                    <a:cubicBezTo>
                      <a:pt x="17200415" y="1269207"/>
                      <a:pt x="17205879" y="1268065"/>
                      <a:pt x="17188163" y="1273968"/>
                    </a:cubicBezTo>
                    <a:lnTo>
                      <a:pt x="17154827" y="1273968"/>
                    </a:lnTo>
                    <a:cubicBezTo>
                      <a:pt x="17149271" y="1269999"/>
                      <a:pt x="17143491" y="1266328"/>
                      <a:pt x="17138157" y="1262063"/>
                    </a:cubicBezTo>
                    <a:cubicBezTo>
                      <a:pt x="17135527" y="1259960"/>
                      <a:pt x="17133601" y="1257075"/>
                      <a:pt x="17131013" y="1254919"/>
                    </a:cubicBezTo>
                    <a:cubicBezTo>
                      <a:pt x="17122323" y="1247676"/>
                      <a:pt x="17124417" y="1252902"/>
                      <a:pt x="17116727" y="1243012"/>
                    </a:cubicBezTo>
                    <a:cubicBezTo>
                      <a:pt x="17113213" y="1238495"/>
                      <a:pt x="17109011" y="1234155"/>
                      <a:pt x="17107203" y="1228724"/>
                    </a:cubicBezTo>
                    <a:lnTo>
                      <a:pt x="17102439" y="1214437"/>
                    </a:lnTo>
                    <a:cubicBezTo>
                      <a:pt x="17103233" y="1200943"/>
                      <a:pt x="17103475" y="1187406"/>
                      <a:pt x="17104819" y="1173957"/>
                    </a:cubicBezTo>
                    <a:cubicBezTo>
                      <a:pt x="17105071" y="1171458"/>
                      <a:pt x="17105427" y="1168587"/>
                      <a:pt x="17107203" y="1166812"/>
                    </a:cubicBezTo>
                    <a:cubicBezTo>
                      <a:pt x="17108975" y="1165038"/>
                      <a:pt x="17111963" y="1165226"/>
                      <a:pt x="17114343" y="1164431"/>
                    </a:cubicBezTo>
                    <a:cubicBezTo>
                      <a:pt x="17125039" y="1153739"/>
                      <a:pt x="17118293" y="1158353"/>
                      <a:pt x="17135775" y="1152525"/>
                    </a:cubicBezTo>
                    <a:lnTo>
                      <a:pt x="17142919" y="1150143"/>
                    </a:lnTo>
                    <a:lnTo>
                      <a:pt x="17150063" y="1147762"/>
                    </a:lnTo>
                    <a:cubicBezTo>
                      <a:pt x="17152443" y="1146175"/>
                      <a:pt x="17154431" y="1143694"/>
                      <a:pt x="17157207" y="1143002"/>
                    </a:cubicBezTo>
                    <a:cubicBezTo>
                      <a:pt x="17164181" y="1141257"/>
                      <a:pt x="17171467" y="1141096"/>
                      <a:pt x="17178639" y="1140618"/>
                    </a:cubicBezTo>
                    <a:cubicBezTo>
                      <a:pt x="17195291" y="1139509"/>
                      <a:pt x="17211975" y="1139032"/>
                      <a:pt x="17228643" y="1138238"/>
                    </a:cubicBezTo>
                    <a:cubicBezTo>
                      <a:pt x="17257791" y="1132409"/>
                      <a:pt x="17227547" y="1138970"/>
                      <a:pt x="17247695" y="1133475"/>
                    </a:cubicBezTo>
                    <a:cubicBezTo>
                      <a:pt x="17254011" y="1131752"/>
                      <a:pt x="17260535" y="1130783"/>
                      <a:pt x="17266743" y="1128712"/>
                    </a:cubicBezTo>
                    <a:cubicBezTo>
                      <a:pt x="17271507" y="1127124"/>
                      <a:pt x="17276855" y="1126734"/>
                      <a:pt x="17281031" y="1123949"/>
                    </a:cubicBezTo>
                    <a:cubicBezTo>
                      <a:pt x="17283413" y="1122362"/>
                      <a:pt x="17285563" y="1120350"/>
                      <a:pt x="17288175" y="1119187"/>
                    </a:cubicBezTo>
                    <a:cubicBezTo>
                      <a:pt x="17292763" y="1117149"/>
                      <a:pt x="17297703" y="1116013"/>
                      <a:pt x="17302463" y="1114425"/>
                    </a:cubicBezTo>
                    <a:cubicBezTo>
                      <a:pt x="17304843" y="1113630"/>
                      <a:pt x="17307363" y="1113165"/>
                      <a:pt x="17309607" y="1112044"/>
                    </a:cubicBezTo>
                    <a:cubicBezTo>
                      <a:pt x="17315711" y="1108994"/>
                      <a:pt x="17319775" y="1106401"/>
                      <a:pt x="17326275" y="1104900"/>
                    </a:cubicBezTo>
                    <a:cubicBezTo>
                      <a:pt x="17334255" y="1103058"/>
                      <a:pt x="17349935" y="1100660"/>
                      <a:pt x="17359615" y="1097756"/>
                    </a:cubicBezTo>
                    <a:cubicBezTo>
                      <a:pt x="17364423" y="1096313"/>
                      <a:pt x="17373903" y="1092993"/>
                      <a:pt x="17373903" y="1092993"/>
                    </a:cubicBezTo>
                    <a:cubicBezTo>
                      <a:pt x="17394365" y="1079350"/>
                      <a:pt x="17368477" y="1095706"/>
                      <a:pt x="17388187" y="1085850"/>
                    </a:cubicBezTo>
                    <a:cubicBezTo>
                      <a:pt x="17390747" y="1084569"/>
                      <a:pt x="17392719" y="1082249"/>
                      <a:pt x="17395331" y="1081088"/>
                    </a:cubicBezTo>
                    <a:cubicBezTo>
                      <a:pt x="17399919" y="1079049"/>
                      <a:pt x="17404859" y="1077913"/>
                      <a:pt x="17409619" y="1076325"/>
                    </a:cubicBezTo>
                    <a:lnTo>
                      <a:pt x="17416763" y="1073943"/>
                    </a:lnTo>
                    <a:lnTo>
                      <a:pt x="17423907" y="1071563"/>
                    </a:lnTo>
                    <a:close/>
                    <a:moveTo>
                      <a:pt x="8472533" y="925512"/>
                    </a:moveTo>
                    <a:cubicBezTo>
                      <a:pt x="8494755" y="932921"/>
                      <a:pt x="8489463" y="925512"/>
                      <a:pt x="8494755" y="941387"/>
                    </a:cubicBezTo>
                    <a:cubicBezTo>
                      <a:pt x="8494551" y="942217"/>
                      <a:pt x="8490063" y="961542"/>
                      <a:pt x="8488407" y="963613"/>
                    </a:cubicBezTo>
                    <a:cubicBezTo>
                      <a:pt x="8485855" y="966806"/>
                      <a:pt x="8469887" y="974196"/>
                      <a:pt x="8466183" y="976312"/>
                    </a:cubicBezTo>
                    <a:cubicBezTo>
                      <a:pt x="8460891" y="968904"/>
                      <a:pt x="8452984" y="962789"/>
                      <a:pt x="8450309" y="954087"/>
                    </a:cubicBezTo>
                    <a:cubicBezTo>
                      <a:pt x="8445845" y="939590"/>
                      <a:pt x="8453023" y="933679"/>
                      <a:pt x="8463007" y="928687"/>
                    </a:cubicBezTo>
                    <a:cubicBezTo>
                      <a:pt x="8466000" y="927190"/>
                      <a:pt x="8469356" y="926570"/>
                      <a:pt x="8472533" y="925512"/>
                    </a:cubicBezTo>
                    <a:close/>
                    <a:moveTo>
                      <a:pt x="30191895" y="923924"/>
                    </a:moveTo>
                    <a:cubicBezTo>
                      <a:pt x="30193163" y="924242"/>
                      <a:pt x="30206519" y="927324"/>
                      <a:pt x="30208563" y="928687"/>
                    </a:cubicBezTo>
                    <a:cubicBezTo>
                      <a:pt x="30211367" y="930556"/>
                      <a:pt x="30213123" y="933675"/>
                      <a:pt x="30215707" y="935832"/>
                    </a:cubicBezTo>
                    <a:cubicBezTo>
                      <a:pt x="30217907" y="937663"/>
                      <a:pt x="30220471" y="939006"/>
                      <a:pt x="30222851" y="940594"/>
                    </a:cubicBezTo>
                    <a:cubicBezTo>
                      <a:pt x="30227387" y="954202"/>
                      <a:pt x="30221491" y="942862"/>
                      <a:pt x="30232379" y="950120"/>
                    </a:cubicBezTo>
                    <a:cubicBezTo>
                      <a:pt x="30235179" y="951986"/>
                      <a:pt x="30236575" y="955628"/>
                      <a:pt x="30239519" y="957262"/>
                    </a:cubicBezTo>
                    <a:cubicBezTo>
                      <a:pt x="30243907" y="959700"/>
                      <a:pt x="30248887" y="961040"/>
                      <a:pt x="30253807" y="962025"/>
                    </a:cubicBezTo>
                    <a:cubicBezTo>
                      <a:pt x="30272763" y="965816"/>
                      <a:pt x="30261691" y="963959"/>
                      <a:pt x="30287147" y="966789"/>
                    </a:cubicBezTo>
                    <a:cubicBezTo>
                      <a:pt x="30293495" y="968375"/>
                      <a:pt x="30299739" y="970474"/>
                      <a:pt x="30306195" y="971550"/>
                    </a:cubicBezTo>
                    <a:cubicBezTo>
                      <a:pt x="30310959" y="972344"/>
                      <a:pt x="30315799" y="972761"/>
                      <a:pt x="30320483" y="973933"/>
                    </a:cubicBezTo>
                    <a:cubicBezTo>
                      <a:pt x="30325355" y="975151"/>
                      <a:pt x="30330007" y="977106"/>
                      <a:pt x="30334771" y="978695"/>
                    </a:cubicBezTo>
                    <a:lnTo>
                      <a:pt x="30356203" y="985837"/>
                    </a:lnTo>
                    <a:lnTo>
                      <a:pt x="30363347" y="988218"/>
                    </a:lnTo>
                    <a:cubicBezTo>
                      <a:pt x="30368107" y="991394"/>
                      <a:pt x="30373587" y="993695"/>
                      <a:pt x="30377635" y="997743"/>
                    </a:cubicBezTo>
                    <a:cubicBezTo>
                      <a:pt x="30382395" y="1002506"/>
                      <a:pt x="30386315" y="1008296"/>
                      <a:pt x="30391919" y="1012033"/>
                    </a:cubicBezTo>
                    <a:lnTo>
                      <a:pt x="30420495" y="1031082"/>
                    </a:lnTo>
                    <a:cubicBezTo>
                      <a:pt x="30420511" y="1031094"/>
                      <a:pt x="30434767" y="1040594"/>
                      <a:pt x="30434783" y="1040608"/>
                    </a:cubicBezTo>
                    <a:lnTo>
                      <a:pt x="30444307" y="1047750"/>
                    </a:lnTo>
                    <a:cubicBezTo>
                      <a:pt x="30445895" y="1050130"/>
                      <a:pt x="30447239" y="1052695"/>
                      <a:pt x="30449071" y="1054893"/>
                    </a:cubicBezTo>
                    <a:cubicBezTo>
                      <a:pt x="30451227" y="1057480"/>
                      <a:pt x="30454347" y="1059235"/>
                      <a:pt x="30456215" y="1062038"/>
                    </a:cubicBezTo>
                    <a:cubicBezTo>
                      <a:pt x="30463471" y="1072924"/>
                      <a:pt x="30452131" y="1067027"/>
                      <a:pt x="30465739" y="1071563"/>
                    </a:cubicBezTo>
                    <a:cubicBezTo>
                      <a:pt x="30467619" y="1077197"/>
                      <a:pt x="30470503" y="1084869"/>
                      <a:pt x="30470503" y="1090613"/>
                    </a:cubicBezTo>
                    <a:cubicBezTo>
                      <a:pt x="30470503" y="1096225"/>
                      <a:pt x="30471135" y="1102547"/>
                      <a:pt x="30468119" y="1107282"/>
                    </a:cubicBezTo>
                    <a:cubicBezTo>
                      <a:pt x="30462111" y="1116723"/>
                      <a:pt x="30451211" y="1117331"/>
                      <a:pt x="30441927" y="1119187"/>
                    </a:cubicBezTo>
                    <a:cubicBezTo>
                      <a:pt x="30431607" y="1118393"/>
                      <a:pt x="30421195" y="1118420"/>
                      <a:pt x="30410971" y="1116807"/>
                    </a:cubicBezTo>
                    <a:cubicBezTo>
                      <a:pt x="30406011" y="1116025"/>
                      <a:pt x="30401447" y="1113631"/>
                      <a:pt x="30396683" y="1112044"/>
                    </a:cubicBezTo>
                    <a:lnTo>
                      <a:pt x="30389539" y="1109663"/>
                    </a:lnTo>
                    <a:cubicBezTo>
                      <a:pt x="30387159" y="1107282"/>
                      <a:pt x="30384551" y="1105105"/>
                      <a:pt x="30382395" y="1102519"/>
                    </a:cubicBezTo>
                    <a:cubicBezTo>
                      <a:pt x="30380563" y="1100320"/>
                      <a:pt x="30379867" y="1097162"/>
                      <a:pt x="30377635" y="1095374"/>
                    </a:cubicBezTo>
                    <a:cubicBezTo>
                      <a:pt x="30375675" y="1093806"/>
                      <a:pt x="30372871" y="1093788"/>
                      <a:pt x="30370491" y="1092993"/>
                    </a:cubicBezTo>
                    <a:cubicBezTo>
                      <a:pt x="30366579" y="1081265"/>
                      <a:pt x="30370907" y="1089373"/>
                      <a:pt x="30360963" y="1081088"/>
                    </a:cubicBezTo>
                    <a:cubicBezTo>
                      <a:pt x="30358379" y="1078931"/>
                      <a:pt x="30356407" y="1076099"/>
                      <a:pt x="30353819" y="1073943"/>
                    </a:cubicBezTo>
                    <a:cubicBezTo>
                      <a:pt x="30351623" y="1072112"/>
                      <a:pt x="30349235" y="1070461"/>
                      <a:pt x="30346679" y="1069181"/>
                    </a:cubicBezTo>
                    <a:cubicBezTo>
                      <a:pt x="30338091" y="1064889"/>
                      <a:pt x="30322559" y="1065102"/>
                      <a:pt x="30315719" y="1064419"/>
                    </a:cubicBezTo>
                    <a:cubicBezTo>
                      <a:pt x="30282383" y="1065213"/>
                      <a:pt x="30249011" y="1065076"/>
                      <a:pt x="30215707" y="1066801"/>
                    </a:cubicBezTo>
                    <a:cubicBezTo>
                      <a:pt x="30202927" y="1067462"/>
                      <a:pt x="30177607" y="1071563"/>
                      <a:pt x="30177607" y="1071563"/>
                    </a:cubicBezTo>
                    <a:cubicBezTo>
                      <a:pt x="30137127" y="1070768"/>
                      <a:pt x="30096543" y="1072172"/>
                      <a:pt x="30056163" y="1069181"/>
                    </a:cubicBezTo>
                    <a:cubicBezTo>
                      <a:pt x="30052807" y="1068932"/>
                      <a:pt x="30051087" y="1064696"/>
                      <a:pt x="30049019" y="1062038"/>
                    </a:cubicBezTo>
                    <a:cubicBezTo>
                      <a:pt x="30045507" y="1057519"/>
                      <a:pt x="30039495" y="1047750"/>
                      <a:pt x="30039495" y="1047750"/>
                    </a:cubicBezTo>
                    <a:cubicBezTo>
                      <a:pt x="30038703" y="1045370"/>
                      <a:pt x="30037427" y="1043096"/>
                      <a:pt x="30037115" y="1040608"/>
                    </a:cubicBezTo>
                    <a:cubicBezTo>
                      <a:pt x="30035831" y="1030337"/>
                      <a:pt x="30037243" y="1019689"/>
                      <a:pt x="30034735" y="1009649"/>
                    </a:cubicBezTo>
                    <a:cubicBezTo>
                      <a:pt x="30033819" y="1005986"/>
                      <a:pt x="30023379" y="999698"/>
                      <a:pt x="30020447" y="997743"/>
                    </a:cubicBezTo>
                    <a:cubicBezTo>
                      <a:pt x="30015683" y="998537"/>
                      <a:pt x="30010871" y="999077"/>
                      <a:pt x="30006159" y="1000125"/>
                    </a:cubicBezTo>
                    <a:cubicBezTo>
                      <a:pt x="29995303" y="1002536"/>
                      <a:pt x="30001267" y="1004029"/>
                      <a:pt x="29987107" y="1004888"/>
                    </a:cubicBezTo>
                    <a:cubicBezTo>
                      <a:pt x="29964911" y="1006234"/>
                      <a:pt x="29942659" y="1006475"/>
                      <a:pt x="29920435" y="1007269"/>
                    </a:cubicBezTo>
                    <a:cubicBezTo>
                      <a:pt x="29912483" y="1009920"/>
                      <a:pt x="29912727" y="1010039"/>
                      <a:pt x="29903763" y="1012033"/>
                    </a:cubicBezTo>
                    <a:cubicBezTo>
                      <a:pt x="29899815" y="1012910"/>
                      <a:pt x="29895783" y="1013432"/>
                      <a:pt x="29891859" y="1014412"/>
                    </a:cubicBezTo>
                    <a:cubicBezTo>
                      <a:pt x="29889423" y="1015021"/>
                      <a:pt x="29887207" y="1016502"/>
                      <a:pt x="29884715" y="1016793"/>
                    </a:cubicBezTo>
                    <a:cubicBezTo>
                      <a:pt x="29863995" y="1019232"/>
                      <a:pt x="29864871" y="1014811"/>
                      <a:pt x="29860903" y="1014412"/>
                    </a:cubicBezTo>
                    <a:cubicBezTo>
                      <a:pt x="29841127" y="1016609"/>
                      <a:pt x="29833983" y="1018850"/>
                      <a:pt x="29813279" y="1014412"/>
                    </a:cubicBezTo>
                    <a:cubicBezTo>
                      <a:pt x="29808503" y="1013392"/>
                      <a:pt x="29802071" y="1005074"/>
                      <a:pt x="29798991" y="1002506"/>
                    </a:cubicBezTo>
                    <a:cubicBezTo>
                      <a:pt x="29796791" y="1000677"/>
                      <a:pt x="29794227" y="999332"/>
                      <a:pt x="29791847" y="997743"/>
                    </a:cubicBezTo>
                    <a:cubicBezTo>
                      <a:pt x="29792639" y="985837"/>
                      <a:pt x="29790103" y="973224"/>
                      <a:pt x="29794227" y="962025"/>
                    </a:cubicBezTo>
                    <a:cubicBezTo>
                      <a:pt x="29796207" y="956654"/>
                      <a:pt x="29808515" y="952499"/>
                      <a:pt x="29808515" y="952499"/>
                    </a:cubicBezTo>
                    <a:cubicBezTo>
                      <a:pt x="29840831" y="953697"/>
                      <a:pt x="29873811" y="954184"/>
                      <a:pt x="29906147" y="957262"/>
                    </a:cubicBezTo>
                    <a:cubicBezTo>
                      <a:pt x="29911731" y="957794"/>
                      <a:pt x="29917259" y="958849"/>
                      <a:pt x="29922815" y="959643"/>
                    </a:cubicBezTo>
                    <a:cubicBezTo>
                      <a:pt x="29945835" y="958849"/>
                      <a:pt x="29968875" y="958576"/>
                      <a:pt x="29991871" y="957262"/>
                    </a:cubicBezTo>
                    <a:cubicBezTo>
                      <a:pt x="29996691" y="956988"/>
                      <a:pt x="30001379" y="955564"/>
                      <a:pt x="30006159" y="954881"/>
                    </a:cubicBezTo>
                    <a:cubicBezTo>
                      <a:pt x="30012495" y="953977"/>
                      <a:pt x="30018815" y="952793"/>
                      <a:pt x="30025207" y="952499"/>
                    </a:cubicBezTo>
                    <a:cubicBezTo>
                      <a:pt x="30053767" y="951202"/>
                      <a:pt x="30082359" y="950912"/>
                      <a:pt x="30110935" y="950120"/>
                    </a:cubicBezTo>
                    <a:cubicBezTo>
                      <a:pt x="30136179" y="943807"/>
                      <a:pt x="30098607" y="952793"/>
                      <a:pt x="30139507" y="945356"/>
                    </a:cubicBezTo>
                    <a:cubicBezTo>
                      <a:pt x="30141979" y="944908"/>
                      <a:pt x="30144239" y="943667"/>
                      <a:pt x="30146651" y="942975"/>
                    </a:cubicBezTo>
                    <a:cubicBezTo>
                      <a:pt x="30167599" y="936988"/>
                      <a:pt x="30146179" y="943926"/>
                      <a:pt x="30163319" y="938214"/>
                    </a:cubicBezTo>
                    <a:cubicBezTo>
                      <a:pt x="30168083" y="935038"/>
                      <a:pt x="30172179" y="930497"/>
                      <a:pt x="30177607" y="928687"/>
                    </a:cubicBezTo>
                    <a:lnTo>
                      <a:pt x="30191895" y="923924"/>
                    </a:lnTo>
                    <a:close/>
                    <a:moveTo>
                      <a:pt x="30494315" y="909637"/>
                    </a:moveTo>
                    <a:cubicBezTo>
                      <a:pt x="30516539" y="910431"/>
                      <a:pt x="30538835" y="910064"/>
                      <a:pt x="30560991" y="912018"/>
                    </a:cubicBezTo>
                    <a:cubicBezTo>
                      <a:pt x="30565991" y="912461"/>
                      <a:pt x="30570407" y="915566"/>
                      <a:pt x="30575279" y="916781"/>
                    </a:cubicBezTo>
                    <a:lnTo>
                      <a:pt x="30584803" y="919162"/>
                    </a:lnTo>
                    <a:cubicBezTo>
                      <a:pt x="30605267" y="932805"/>
                      <a:pt x="30579379" y="916451"/>
                      <a:pt x="30599091" y="926307"/>
                    </a:cubicBezTo>
                    <a:cubicBezTo>
                      <a:pt x="30601651" y="927586"/>
                      <a:pt x="30603619" y="929906"/>
                      <a:pt x="30606235" y="931068"/>
                    </a:cubicBezTo>
                    <a:cubicBezTo>
                      <a:pt x="30610819" y="933108"/>
                      <a:pt x="30616343" y="933046"/>
                      <a:pt x="30620519" y="935832"/>
                    </a:cubicBezTo>
                    <a:cubicBezTo>
                      <a:pt x="30625283" y="939006"/>
                      <a:pt x="30629379" y="943546"/>
                      <a:pt x="30634807" y="945356"/>
                    </a:cubicBezTo>
                    <a:lnTo>
                      <a:pt x="30649095" y="950120"/>
                    </a:lnTo>
                    <a:cubicBezTo>
                      <a:pt x="30669559" y="963762"/>
                      <a:pt x="30643675" y="947408"/>
                      <a:pt x="30663383" y="957262"/>
                    </a:cubicBezTo>
                    <a:cubicBezTo>
                      <a:pt x="30681859" y="966498"/>
                      <a:pt x="30659707" y="958417"/>
                      <a:pt x="30677671" y="964407"/>
                    </a:cubicBezTo>
                    <a:cubicBezTo>
                      <a:pt x="30689575" y="963613"/>
                      <a:pt x="30701619" y="963987"/>
                      <a:pt x="30713391" y="962025"/>
                    </a:cubicBezTo>
                    <a:cubicBezTo>
                      <a:pt x="30735095" y="958407"/>
                      <a:pt x="30704219" y="953186"/>
                      <a:pt x="30730059" y="959643"/>
                    </a:cubicBezTo>
                    <a:cubicBezTo>
                      <a:pt x="30741379" y="967191"/>
                      <a:pt x="30736299" y="961691"/>
                      <a:pt x="30741963" y="978695"/>
                    </a:cubicBezTo>
                    <a:lnTo>
                      <a:pt x="30744347" y="985837"/>
                    </a:lnTo>
                    <a:cubicBezTo>
                      <a:pt x="30743551" y="997743"/>
                      <a:pt x="30743215" y="1009691"/>
                      <a:pt x="30741963" y="1021556"/>
                    </a:cubicBezTo>
                    <a:cubicBezTo>
                      <a:pt x="30741155" y="1029259"/>
                      <a:pt x="30736223" y="1041259"/>
                      <a:pt x="30730059" y="1045370"/>
                    </a:cubicBezTo>
                    <a:cubicBezTo>
                      <a:pt x="30727679" y="1046956"/>
                      <a:pt x="30725115" y="1048300"/>
                      <a:pt x="30722915" y="1050131"/>
                    </a:cubicBezTo>
                    <a:cubicBezTo>
                      <a:pt x="30720327" y="1052287"/>
                      <a:pt x="30718571" y="1055408"/>
                      <a:pt x="30715771" y="1057274"/>
                    </a:cubicBezTo>
                    <a:cubicBezTo>
                      <a:pt x="30713683" y="1058667"/>
                      <a:pt x="30710935" y="1058667"/>
                      <a:pt x="30708627" y="1059656"/>
                    </a:cubicBezTo>
                    <a:cubicBezTo>
                      <a:pt x="30688047" y="1068477"/>
                      <a:pt x="30708699" y="1061219"/>
                      <a:pt x="30691959" y="1066801"/>
                    </a:cubicBezTo>
                    <a:cubicBezTo>
                      <a:pt x="30682435" y="1066007"/>
                      <a:pt x="30672875" y="1065536"/>
                      <a:pt x="30663383" y="1064419"/>
                    </a:cubicBezTo>
                    <a:cubicBezTo>
                      <a:pt x="30657675" y="1063746"/>
                      <a:pt x="30647799" y="1061118"/>
                      <a:pt x="30641951" y="1059656"/>
                    </a:cubicBezTo>
                    <a:cubicBezTo>
                      <a:pt x="30637191" y="1056481"/>
                      <a:pt x="30631711" y="1054178"/>
                      <a:pt x="30627663" y="1050131"/>
                    </a:cubicBezTo>
                    <a:cubicBezTo>
                      <a:pt x="30618495" y="1040963"/>
                      <a:pt x="30623323" y="1044857"/>
                      <a:pt x="30613379" y="1038224"/>
                    </a:cubicBezTo>
                    <a:cubicBezTo>
                      <a:pt x="30604643" y="1025127"/>
                      <a:pt x="30613379" y="1036243"/>
                      <a:pt x="30601471" y="1026318"/>
                    </a:cubicBezTo>
                    <a:cubicBezTo>
                      <a:pt x="30598883" y="1024162"/>
                      <a:pt x="30597271" y="1020810"/>
                      <a:pt x="30594327" y="1019174"/>
                    </a:cubicBezTo>
                    <a:cubicBezTo>
                      <a:pt x="30580483" y="1011484"/>
                      <a:pt x="30582595" y="1016866"/>
                      <a:pt x="30570515" y="1012033"/>
                    </a:cubicBezTo>
                    <a:cubicBezTo>
                      <a:pt x="30569471" y="1011614"/>
                      <a:pt x="30560591" y="1002109"/>
                      <a:pt x="30558607" y="1000125"/>
                    </a:cubicBezTo>
                    <a:cubicBezTo>
                      <a:pt x="30552259" y="996949"/>
                      <a:pt x="30546023" y="993538"/>
                      <a:pt x="30539559" y="990601"/>
                    </a:cubicBezTo>
                    <a:cubicBezTo>
                      <a:pt x="30525707" y="984305"/>
                      <a:pt x="30501975" y="986429"/>
                      <a:pt x="30491935" y="985837"/>
                    </a:cubicBezTo>
                    <a:cubicBezTo>
                      <a:pt x="30478287" y="965369"/>
                      <a:pt x="30494647" y="991263"/>
                      <a:pt x="30484791" y="971550"/>
                    </a:cubicBezTo>
                    <a:cubicBezTo>
                      <a:pt x="30483511" y="968989"/>
                      <a:pt x="30481191" y="967022"/>
                      <a:pt x="30480027" y="964407"/>
                    </a:cubicBezTo>
                    <a:cubicBezTo>
                      <a:pt x="30477987" y="959819"/>
                      <a:pt x="30475263" y="950120"/>
                      <a:pt x="30475263" y="950120"/>
                    </a:cubicBezTo>
                    <a:cubicBezTo>
                      <a:pt x="30476059" y="939802"/>
                      <a:pt x="30475739" y="929335"/>
                      <a:pt x="30477647" y="919162"/>
                    </a:cubicBezTo>
                    <a:cubicBezTo>
                      <a:pt x="30478171" y="916349"/>
                      <a:pt x="30479923" y="913439"/>
                      <a:pt x="30482407" y="912018"/>
                    </a:cubicBezTo>
                    <a:cubicBezTo>
                      <a:pt x="30485923" y="910010"/>
                      <a:pt x="30490347" y="910431"/>
                      <a:pt x="30494315" y="909637"/>
                    </a:cubicBezTo>
                    <a:close/>
                    <a:moveTo>
                      <a:pt x="15064092" y="877887"/>
                    </a:moveTo>
                    <a:cubicBezTo>
                      <a:pt x="15083518" y="936169"/>
                      <a:pt x="15078126" y="902668"/>
                      <a:pt x="15070444" y="979489"/>
                    </a:cubicBezTo>
                    <a:cubicBezTo>
                      <a:pt x="15025565" y="970512"/>
                      <a:pt x="15048930" y="976550"/>
                      <a:pt x="15000592" y="960438"/>
                    </a:cubicBezTo>
                    <a:cubicBezTo>
                      <a:pt x="14994243" y="958320"/>
                      <a:pt x="14988210" y="954694"/>
                      <a:pt x="14981544" y="954087"/>
                    </a:cubicBezTo>
                    <a:cubicBezTo>
                      <a:pt x="14908712" y="947466"/>
                      <a:pt x="14895162" y="964269"/>
                      <a:pt x="14898995" y="935038"/>
                    </a:cubicBezTo>
                    <a:lnTo>
                      <a:pt x="14949794" y="915988"/>
                    </a:lnTo>
                    <a:cubicBezTo>
                      <a:pt x="14956081" y="913700"/>
                      <a:pt x="14962151" y="909637"/>
                      <a:pt x="14968844" y="909637"/>
                    </a:cubicBezTo>
                    <a:cubicBezTo>
                      <a:pt x="14975535" y="909637"/>
                      <a:pt x="14981544" y="913870"/>
                      <a:pt x="14987891" y="915988"/>
                    </a:cubicBezTo>
                    <a:cubicBezTo>
                      <a:pt x="14994243" y="913870"/>
                      <a:pt x="15001091" y="912889"/>
                      <a:pt x="15006944" y="909637"/>
                    </a:cubicBezTo>
                    <a:cubicBezTo>
                      <a:pt x="15072448" y="873246"/>
                      <a:pt x="15020989" y="892255"/>
                      <a:pt x="15064092" y="877887"/>
                    </a:cubicBezTo>
                    <a:close/>
                    <a:moveTo>
                      <a:pt x="13841759" y="831323"/>
                    </a:moveTo>
                    <a:cubicBezTo>
                      <a:pt x="13845100" y="831229"/>
                      <a:pt x="13849925" y="831318"/>
                      <a:pt x="13856653" y="831652"/>
                    </a:cubicBezTo>
                    <a:lnTo>
                      <a:pt x="13860436" y="831908"/>
                    </a:lnTo>
                    <a:lnTo>
                      <a:pt x="13851246" y="839787"/>
                    </a:lnTo>
                    <a:cubicBezTo>
                      <a:pt x="13855211" y="838994"/>
                      <a:pt x="13821733" y="831872"/>
                      <a:pt x="13841759" y="831323"/>
                    </a:cubicBezTo>
                    <a:close/>
                    <a:moveTo>
                      <a:pt x="11704949" y="782638"/>
                    </a:moveTo>
                    <a:cubicBezTo>
                      <a:pt x="11722788" y="785612"/>
                      <a:pt x="11738813" y="795337"/>
                      <a:pt x="11755748" y="801687"/>
                    </a:cubicBezTo>
                    <a:cubicBezTo>
                      <a:pt x="11753629" y="802746"/>
                      <a:pt x="11739108" y="805413"/>
                      <a:pt x="11743047" y="808037"/>
                    </a:cubicBezTo>
                    <a:cubicBezTo>
                      <a:pt x="11761249" y="820171"/>
                      <a:pt x="11742350" y="837658"/>
                      <a:pt x="11736699" y="846137"/>
                    </a:cubicBezTo>
                    <a:lnTo>
                      <a:pt x="11717645" y="852487"/>
                    </a:lnTo>
                    <a:lnTo>
                      <a:pt x="11698597" y="858840"/>
                    </a:lnTo>
                    <a:cubicBezTo>
                      <a:pt x="11674299" y="866936"/>
                      <a:pt x="11659091" y="873089"/>
                      <a:pt x="11635096" y="877887"/>
                    </a:cubicBezTo>
                    <a:cubicBezTo>
                      <a:pt x="11622471" y="880414"/>
                      <a:pt x="11609698" y="882120"/>
                      <a:pt x="11596999" y="884237"/>
                    </a:cubicBezTo>
                    <a:cubicBezTo>
                      <a:pt x="11596999" y="884237"/>
                      <a:pt x="11571129" y="876976"/>
                      <a:pt x="11558898" y="871538"/>
                    </a:cubicBezTo>
                    <a:cubicBezTo>
                      <a:pt x="11551922" y="868437"/>
                      <a:pt x="11544613" y="864798"/>
                      <a:pt x="11539849" y="858840"/>
                    </a:cubicBezTo>
                    <a:cubicBezTo>
                      <a:pt x="11523511" y="838416"/>
                      <a:pt x="11538356" y="834930"/>
                      <a:pt x="11552548" y="820737"/>
                    </a:cubicBezTo>
                    <a:lnTo>
                      <a:pt x="11571597" y="814389"/>
                    </a:lnTo>
                    <a:cubicBezTo>
                      <a:pt x="11584297" y="810155"/>
                      <a:pt x="11596712" y="804934"/>
                      <a:pt x="11609698" y="801687"/>
                    </a:cubicBezTo>
                    <a:cubicBezTo>
                      <a:pt x="11622189" y="798564"/>
                      <a:pt x="11635129" y="797640"/>
                      <a:pt x="11647799" y="795337"/>
                    </a:cubicBezTo>
                    <a:cubicBezTo>
                      <a:pt x="11658418" y="793406"/>
                      <a:pt x="11669009" y="791329"/>
                      <a:pt x="11679549" y="788988"/>
                    </a:cubicBezTo>
                    <a:cubicBezTo>
                      <a:pt x="11688067" y="787094"/>
                      <a:pt x="11696339" y="781202"/>
                      <a:pt x="11704949" y="782638"/>
                    </a:cubicBezTo>
                    <a:close/>
                    <a:moveTo>
                      <a:pt x="14022696" y="750887"/>
                    </a:moveTo>
                    <a:lnTo>
                      <a:pt x="14060795" y="763587"/>
                    </a:lnTo>
                    <a:lnTo>
                      <a:pt x="14079845" y="769937"/>
                    </a:lnTo>
                    <a:cubicBezTo>
                      <a:pt x="14081981" y="773145"/>
                      <a:pt x="14102652" y="800527"/>
                      <a:pt x="14098893" y="808037"/>
                    </a:cubicBezTo>
                    <a:cubicBezTo>
                      <a:pt x="14095903" y="814026"/>
                      <a:pt x="14085833" y="811395"/>
                      <a:pt x="14079845" y="814389"/>
                    </a:cubicBezTo>
                    <a:cubicBezTo>
                      <a:pt x="14073019" y="817801"/>
                      <a:pt x="14067767" y="823987"/>
                      <a:pt x="14060795" y="827088"/>
                    </a:cubicBezTo>
                    <a:cubicBezTo>
                      <a:pt x="14048559" y="832525"/>
                      <a:pt x="14022696" y="839787"/>
                      <a:pt x="14022696" y="839787"/>
                    </a:cubicBezTo>
                    <a:cubicBezTo>
                      <a:pt x="13976126" y="837671"/>
                      <a:pt x="13929459" y="837154"/>
                      <a:pt x="13882993" y="833437"/>
                    </a:cubicBezTo>
                    <a:lnTo>
                      <a:pt x="13860436" y="831908"/>
                    </a:lnTo>
                    <a:lnTo>
                      <a:pt x="13895693" y="801687"/>
                    </a:lnTo>
                    <a:cubicBezTo>
                      <a:pt x="13901089" y="796291"/>
                      <a:pt x="13901923" y="786683"/>
                      <a:pt x="13908396" y="782638"/>
                    </a:cubicBezTo>
                    <a:cubicBezTo>
                      <a:pt x="13924799" y="772385"/>
                      <a:pt x="13959111" y="767839"/>
                      <a:pt x="13978245" y="763587"/>
                    </a:cubicBezTo>
                    <a:cubicBezTo>
                      <a:pt x="14002163" y="758271"/>
                      <a:pt x="14001479" y="757958"/>
                      <a:pt x="14022696" y="750887"/>
                    </a:cubicBezTo>
                    <a:close/>
                    <a:moveTo>
                      <a:pt x="13802392" y="717839"/>
                    </a:moveTo>
                    <a:cubicBezTo>
                      <a:pt x="13825649" y="719921"/>
                      <a:pt x="13838728" y="729844"/>
                      <a:pt x="13870293" y="750887"/>
                    </a:cubicBezTo>
                    <a:cubicBezTo>
                      <a:pt x="13864649" y="767820"/>
                      <a:pt x="13867472" y="776288"/>
                      <a:pt x="13844893" y="776288"/>
                    </a:cubicBezTo>
                    <a:cubicBezTo>
                      <a:pt x="13657854" y="776288"/>
                      <a:pt x="13664979" y="770995"/>
                      <a:pt x="13628996" y="769937"/>
                    </a:cubicBezTo>
                    <a:cubicBezTo>
                      <a:pt x="13643812" y="757238"/>
                      <a:pt x="13654124" y="734599"/>
                      <a:pt x="13673444" y="731837"/>
                    </a:cubicBezTo>
                    <a:cubicBezTo>
                      <a:pt x="13745706" y="721514"/>
                      <a:pt x="13779138" y="715756"/>
                      <a:pt x="13802392" y="717839"/>
                    </a:cubicBezTo>
                    <a:close/>
                    <a:moveTo>
                      <a:pt x="30408591" y="509588"/>
                    </a:moveTo>
                    <a:lnTo>
                      <a:pt x="30458595" y="511969"/>
                    </a:lnTo>
                    <a:cubicBezTo>
                      <a:pt x="30465767" y="512447"/>
                      <a:pt x="30472903" y="513399"/>
                      <a:pt x="30480027" y="514352"/>
                    </a:cubicBezTo>
                    <a:cubicBezTo>
                      <a:pt x="30484815" y="514987"/>
                      <a:pt x="30489487" y="516635"/>
                      <a:pt x="30494315" y="516733"/>
                    </a:cubicBezTo>
                    <a:lnTo>
                      <a:pt x="30718151" y="519115"/>
                    </a:lnTo>
                    <a:cubicBezTo>
                      <a:pt x="30719739" y="521494"/>
                      <a:pt x="30721635" y="523697"/>
                      <a:pt x="30722915" y="526258"/>
                    </a:cubicBezTo>
                    <a:cubicBezTo>
                      <a:pt x="30724035" y="528501"/>
                      <a:pt x="30725067" y="530900"/>
                      <a:pt x="30725295" y="533400"/>
                    </a:cubicBezTo>
                    <a:cubicBezTo>
                      <a:pt x="30726663" y="548441"/>
                      <a:pt x="30724715" y="563835"/>
                      <a:pt x="30727679" y="578643"/>
                    </a:cubicBezTo>
                    <a:cubicBezTo>
                      <a:pt x="30730119" y="590855"/>
                      <a:pt x="30742695" y="596595"/>
                      <a:pt x="30751491" y="602456"/>
                    </a:cubicBezTo>
                    <a:lnTo>
                      <a:pt x="30758635" y="607218"/>
                    </a:lnTo>
                    <a:cubicBezTo>
                      <a:pt x="30761015" y="608806"/>
                      <a:pt x="30763063" y="611076"/>
                      <a:pt x="30765779" y="611982"/>
                    </a:cubicBezTo>
                    <a:cubicBezTo>
                      <a:pt x="30799771" y="623311"/>
                      <a:pt x="30764371" y="611919"/>
                      <a:pt x="30789591" y="619125"/>
                    </a:cubicBezTo>
                    <a:cubicBezTo>
                      <a:pt x="30792003" y="619815"/>
                      <a:pt x="30794283" y="620961"/>
                      <a:pt x="30796735" y="621507"/>
                    </a:cubicBezTo>
                    <a:cubicBezTo>
                      <a:pt x="30821891" y="627098"/>
                      <a:pt x="30802075" y="620906"/>
                      <a:pt x="30818163" y="626268"/>
                    </a:cubicBezTo>
                    <a:cubicBezTo>
                      <a:pt x="30838007" y="625474"/>
                      <a:pt x="30857879" y="625208"/>
                      <a:pt x="30877695" y="623887"/>
                    </a:cubicBezTo>
                    <a:cubicBezTo>
                      <a:pt x="30892415" y="622908"/>
                      <a:pt x="30885547" y="621613"/>
                      <a:pt x="30896747" y="619125"/>
                    </a:cubicBezTo>
                    <a:cubicBezTo>
                      <a:pt x="30901459" y="618078"/>
                      <a:pt x="30906319" y="617790"/>
                      <a:pt x="30911035" y="616743"/>
                    </a:cubicBezTo>
                    <a:cubicBezTo>
                      <a:pt x="30913483" y="616199"/>
                      <a:pt x="30915763" y="615053"/>
                      <a:pt x="30918179" y="614363"/>
                    </a:cubicBezTo>
                    <a:cubicBezTo>
                      <a:pt x="30921323" y="613463"/>
                      <a:pt x="30924567" y="612921"/>
                      <a:pt x="30927703" y="611982"/>
                    </a:cubicBezTo>
                    <a:cubicBezTo>
                      <a:pt x="30932511" y="610538"/>
                      <a:pt x="30936975" y="607427"/>
                      <a:pt x="30941991" y="607218"/>
                    </a:cubicBezTo>
                    <a:lnTo>
                      <a:pt x="30999139" y="604838"/>
                    </a:lnTo>
                    <a:lnTo>
                      <a:pt x="31013427" y="602456"/>
                    </a:lnTo>
                    <a:cubicBezTo>
                      <a:pt x="31017411" y="601733"/>
                      <a:pt x="31021287" y="600074"/>
                      <a:pt x="31025335" y="600074"/>
                    </a:cubicBezTo>
                    <a:cubicBezTo>
                      <a:pt x="31043607" y="600074"/>
                      <a:pt x="31061847" y="601662"/>
                      <a:pt x="31080103" y="602456"/>
                    </a:cubicBezTo>
                    <a:lnTo>
                      <a:pt x="31094391" y="607218"/>
                    </a:lnTo>
                    <a:lnTo>
                      <a:pt x="31101535" y="609599"/>
                    </a:lnTo>
                    <a:cubicBezTo>
                      <a:pt x="31103915" y="611188"/>
                      <a:pt x="31106655" y="612339"/>
                      <a:pt x="31108679" y="614363"/>
                    </a:cubicBezTo>
                    <a:cubicBezTo>
                      <a:pt x="31110703" y="616386"/>
                      <a:pt x="31111203" y="619718"/>
                      <a:pt x="31113439" y="621507"/>
                    </a:cubicBezTo>
                    <a:cubicBezTo>
                      <a:pt x="31115399" y="623074"/>
                      <a:pt x="31118391" y="622670"/>
                      <a:pt x="31120583" y="623887"/>
                    </a:cubicBezTo>
                    <a:cubicBezTo>
                      <a:pt x="31128823" y="628467"/>
                      <a:pt x="31136031" y="633374"/>
                      <a:pt x="31142015" y="640557"/>
                    </a:cubicBezTo>
                    <a:cubicBezTo>
                      <a:pt x="31143847" y="642755"/>
                      <a:pt x="31145191" y="645320"/>
                      <a:pt x="31146779" y="647699"/>
                    </a:cubicBezTo>
                    <a:cubicBezTo>
                      <a:pt x="31152439" y="664687"/>
                      <a:pt x="31144411" y="644149"/>
                      <a:pt x="31156303" y="661987"/>
                    </a:cubicBezTo>
                    <a:cubicBezTo>
                      <a:pt x="31157695" y="664077"/>
                      <a:pt x="31157143" y="667151"/>
                      <a:pt x="31158683" y="669133"/>
                    </a:cubicBezTo>
                    <a:cubicBezTo>
                      <a:pt x="31169927" y="683589"/>
                      <a:pt x="31168379" y="681887"/>
                      <a:pt x="31180115" y="685800"/>
                    </a:cubicBezTo>
                    <a:cubicBezTo>
                      <a:pt x="31195195" y="685007"/>
                      <a:pt x="31210319" y="684786"/>
                      <a:pt x="31225359" y="683418"/>
                    </a:cubicBezTo>
                    <a:cubicBezTo>
                      <a:pt x="31230323" y="682968"/>
                      <a:pt x="31238107" y="677843"/>
                      <a:pt x="31242027" y="676274"/>
                    </a:cubicBezTo>
                    <a:cubicBezTo>
                      <a:pt x="31256551" y="670465"/>
                      <a:pt x="31257031" y="671409"/>
                      <a:pt x="31272983" y="669133"/>
                    </a:cubicBezTo>
                    <a:cubicBezTo>
                      <a:pt x="31277747" y="669925"/>
                      <a:pt x="31282859" y="669551"/>
                      <a:pt x="31287271" y="671513"/>
                    </a:cubicBezTo>
                    <a:cubicBezTo>
                      <a:pt x="31290347" y="672881"/>
                      <a:pt x="31291827" y="676500"/>
                      <a:pt x="31294415" y="678656"/>
                    </a:cubicBezTo>
                    <a:cubicBezTo>
                      <a:pt x="31296615" y="680489"/>
                      <a:pt x="31299179" y="681832"/>
                      <a:pt x="31301559" y="683418"/>
                    </a:cubicBezTo>
                    <a:cubicBezTo>
                      <a:pt x="31303147" y="685800"/>
                      <a:pt x="31305039" y="688002"/>
                      <a:pt x="31306319" y="690564"/>
                    </a:cubicBezTo>
                    <a:cubicBezTo>
                      <a:pt x="31307443" y="692808"/>
                      <a:pt x="31307311" y="695619"/>
                      <a:pt x="31308703" y="697706"/>
                    </a:cubicBezTo>
                    <a:cubicBezTo>
                      <a:pt x="31310571" y="700509"/>
                      <a:pt x="31313463" y="702469"/>
                      <a:pt x="31315847" y="704850"/>
                    </a:cubicBezTo>
                    <a:cubicBezTo>
                      <a:pt x="31316639" y="707230"/>
                      <a:pt x="31317103" y="709749"/>
                      <a:pt x="31318227" y="711993"/>
                    </a:cubicBezTo>
                    <a:cubicBezTo>
                      <a:pt x="31319507" y="714553"/>
                      <a:pt x="31321983" y="716458"/>
                      <a:pt x="31322991" y="719137"/>
                    </a:cubicBezTo>
                    <a:cubicBezTo>
                      <a:pt x="31324411" y="722929"/>
                      <a:pt x="31324575" y="727075"/>
                      <a:pt x="31325371" y="731043"/>
                    </a:cubicBezTo>
                    <a:cubicBezTo>
                      <a:pt x="31324955" y="734797"/>
                      <a:pt x="31323503" y="761487"/>
                      <a:pt x="31318227" y="766762"/>
                    </a:cubicBezTo>
                    <a:cubicBezTo>
                      <a:pt x="31313463" y="771524"/>
                      <a:pt x="31307675" y="775446"/>
                      <a:pt x="31303939" y="781049"/>
                    </a:cubicBezTo>
                    <a:cubicBezTo>
                      <a:pt x="31297787" y="790285"/>
                      <a:pt x="31301891" y="787290"/>
                      <a:pt x="31292035" y="790574"/>
                    </a:cubicBezTo>
                    <a:cubicBezTo>
                      <a:pt x="31287271" y="793749"/>
                      <a:pt x="31281791" y="796051"/>
                      <a:pt x="31277747" y="800100"/>
                    </a:cubicBezTo>
                    <a:cubicBezTo>
                      <a:pt x="31268827" y="809019"/>
                      <a:pt x="31273799" y="806180"/>
                      <a:pt x="31263459" y="809626"/>
                    </a:cubicBezTo>
                    <a:lnTo>
                      <a:pt x="31249171" y="819149"/>
                    </a:lnTo>
                    <a:cubicBezTo>
                      <a:pt x="31246791" y="820736"/>
                      <a:pt x="31244743" y="823007"/>
                      <a:pt x="31242027" y="823912"/>
                    </a:cubicBezTo>
                    <a:lnTo>
                      <a:pt x="31234883" y="826293"/>
                    </a:lnTo>
                    <a:cubicBezTo>
                      <a:pt x="31228735" y="830392"/>
                      <a:pt x="31217243" y="837672"/>
                      <a:pt x="31211071" y="842962"/>
                    </a:cubicBezTo>
                    <a:cubicBezTo>
                      <a:pt x="31208515" y="845154"/>
                      <a:pt x="31206083" y="847520"/>
                      <a:pt x="31203927" y="850106"/>
                    </a:cubicBezTo>
                    <a:cubicBezTo>
                      <a:pt x="31202095" y="852305"/>
                      <a:pt x="31201319" y="855365"/>
                      <a:pt x="31199163" y="857249"/>
                    </a:cubicBezTo>
                    <a:cubicBezTo>
                      <a:pt x="31194855" y="861018"/>
                      <a:pt x="31189639" y="863599"/>
                      <a:pt x="31184879" y="866775"/>
                    </a:cubicBezTo>
                    <a:cubicBezTo>
                      <a:pt x="31182495" y="868363"/>
                      <a:pt x="31179759" y="869515"/>
                      <a:pt x="31177735" y="871538"/>
                    </a:cubicBezTo>
                    <a:cubicBezTo>
                      <a:pt x="31175351" y="873918"/>
                      <a:pt x="31173391" y="876814"/>
                      <a:pt x="31170591" y="878681"/>
                    </a:cubicBezTo>
                    <a:cubicBezTo>
                      <a:pt x="31168499" y="880073"/>
                      <a:pt x="31165827" y="880270"/>
                      <a:pt x="31163447" y="881064"/>
                    </a:cubicBezTo>
                    <a:cubicBezTo>
                      <a:pt x="31161063" y="883443"/>
                      <a:pt x="31158891" y="886050"/>
                      <a:pt x="31156303" y="888206"/>
                    </a:cubicBezTo>
                    <a:cubicBezTo>
                      <a:pt x="31154103" y="890039"/>
                      <a:pt x="31151183" y="890944"/>
                      <a:pt x="31149159" y="892968"/>
                    </a:cubicBezTo>
                    <a:cubicBezTo>
                      <a:pt x="31133279" y="908846"/>
                      <a:pt x="31156303" y="892174"/>
                      <a:pt x="31137251" y="904874"/>
                    </a:cubicBezTo>
                    <a:cubicBezTo>
                      <a:pt x="31136459" y="907256"/>
                      <a:pt x="31136091" y="909825"/>
                      <a:pt x="31134871" y="912018"/>
                    </a:cubicBezTo>
                    <a:cubicBezTo>
                      <a:pt x="31134871" y="912020"/>
                      <a:pt x="31122967" y="929877"/>
                      <a:pt x="31120583" y="933450"/>
                    </a:cubicBezTo>
                    <a:cubicBezTo>
                      <a:pt x="31117619" y="937893"/>
                      <a:pt x="31113527" y="945042"/>
                      <a:pt x="31108679" y="947737"/>
                    </a:cubicBezTo>
                    <a:cubicBezTo>
                      <a:pt x="31104291" y="950175"/>
                      <a:pt x="31099151" y="950912"/>
                      <a:pt x="31094391" y="952499"/>
                    </a:cubicBezTo>
                    <a:lnTo>
                      <a:pt x="31087247" y="954881"/>
                    </a:lnTo>
                    <a:lnTo>
                      <a:pt x="31080103" y="957262"/>
                    </a:lnTo>
                    <a:cubicBezTo>
                      <a:pt x="31070579" y="956468"/>
                      <a:pt x="31060955" y="956453"/>
                      <a:pt x="31051527" y="954881"/>
                    </a:cubicBezTo>
                    <a:cubicBezTo>
                      <a:pt x="31046575" y="954057"/>
                      <a:pt x="31042003" y="951707"/>
                      <a:pt x="31037239" y="950120"/>
                    </a:cubicBezTo>
                    <a:lnTo>
                      <a:pt x="31030095" y="947737"/>
                    </a:lnTo>
                    <a:cubicBezTo>
                      <a:pt x="31018775" y="940190"/>
                      <a:pt x="31025667" y="943879"/>
                      <a:pt x="31008663" y="938214"/>
                    </a:cubicBezTo>
                    <a:cubicBezTo>
                      <a:pt x="30999435" y="935135"/>
                      <a:pt x="30993207" y="932859"/>
                      <a:pt x="30982471" y="931068"/>
                    </a:cubicBezTo>
                    <a:cubicBezTo>
                      <a:pt x="30977707" y="930274"/>
                      <a:pt x="30972919" y="929636"/>
                      <a:pt x="30968183" y="928687"/>
                    </a:cubicBezTo>
                    <a:cubicBezTo>
                      <a:pt x="30964975" y="928045"/>
                      <a:pt x="30961907" y="926713"/>
                      <a:pt x="30958659" y="926307"/>
                    </a:cubicBezTo>
                    <a:cubicBezTo>
                      <a:pt x="30949175" y="925121"/>
                      <a:pt x="30939607" y="924719"/>
                      <a:pt x="30930083" y="923924"/>
                    </a:cubicBezTo>
                    <a:cubicBezTo>
                      <a:pt x="30926907" y="923130"/>
                      <a:pt x="30923707" y="922443"/>
                      <a:pt x="30920559" y="921544"/>
                    </a:cubicBezTo>
                    <a:cubicBezTo>
                      <a:pt x="30918143" y="920853"/>
                      <a:pt x="30915835" y="919823"/>
                      <a:pt x="30913415" y="919162"/>
                    </a:cubicBezTo>
                    <a:cubicBezTo>
                      <a:pt x="30907099" y="917441"/>
                      <a:pt x="30900575" y="916470"/>
                      <a:pt x="30894363" y="914400"/>
                    </a:cubicBezTo>
                    <a:cubicBezTo>
                      <a:pt x="30877231" y="908688"/>
                      <a:pt x="30898635" y="915620"/>
                      <a:pt x="30877695" y="909637"/>
                    </a:cubicBezTo>
                    <a:cubicBezTo>
                      <a:pt x="30875283" y="908949"/>
                      <a:pt x="30872975" y="907916"/>
                      <a:pt x="30870551" y="907257"/>
                    </a:cubicBezTo>
                    <a:cubicBezTo>
                      <a:pt x="30864239" y="905535"/>
                      <a:pt x="30857711" y="904563"/>
                      <a:pt x="30851503" y="902494"/>
                    </a:cubicBezTo>
                    <a:lnTo>
                      <a:pt x="30837215" y="897732"/>
                    </a:lnTo>
                    <a:cubicBezTo>
                      <a:pt x="30834835" y="896143"/>
                      <a:pt x="30831859" y="895204"/>
                      <a:pt x="30830071" y="892968"/>
                    </a:cubicBezTo>
                    <a:cubicBezTo>
                      <a:pt x="30828503" y="891008"/>
                      <a:pt x="30828811" y="888069"/>
                      <a:pt x="30827691" y="885824"/>
                    </a:cubicBezTo>
                    <a:cubicBezTo>
                      <a:pt x="30818455" y="867352"/>
                      <a:pt x="30826535" y="889503"/>
                      <a:pt x="30820547" y="871538"/>
                    </a:cubicBezTo>
                    <a:cubicBezTo>
                      <a:pt x="30819387" y="863419"/>
                      <a:pt x="30815771" y="851319"/>
                      <a:pt x="30820547" y="842962"/>
                    </a:cubicBezTo>
                    <a:cubicBezTo>
                      <a:pt x="30822583" y="839398"/>
                      <a:pt x="30831287" y="836832"/>
                      <a:pt x="30834835" y="835819"/>
                    </a:cubicBezTo>
                    <a:cubicBezTo>
                      <a:pt x="30837979" y="834920"/>
                      <a:pt x="30841223" y="834377"/>
                      <a:pt x="30844359" y="833437"/>
                    </a:cubicBezTo>
                    <a:cubicBezTo>
                      <a:pt x="30849167" y="831997"/>
                      <a:pt x="30853775" y="829891"/>
                      <a:pt x="30858647" y="828674"/>
                    </a:cubicBezTo>
                    <a:cubicBezTo>
                      <a:pt x="30861819" y="827881"/>
                      <a:pt x="30865035" y="827234"/>
                      <a:pt x="30868171" y="826293"/>
                    </a:cubicBezTo>
                    <a:cubicBezTo>
                      <a:pt x="30872979" y="824852"/>
                      <a:pt x="30877467" y="822087"/>
                      <a:pt x="30882459" y="821533"/>
                    </a:cubicBezTo>
                    <a:lnTo>
                      <a:pt x="30925319" y="816769"/>
                    </a:lnTo>
                    <a:cubicBezTo>
                      <a:pt x="30928371" y="816005"/>
                      <a:pt x="30938575" y="813714"/>
                      <a:pt x="30941991" y="812006"/>
                    </a:cubicBezTo>
                    <a:cubicBezTo>
                      <a:pt x="30944551" y="810728"/>
                      <a:pt x="30946751" y="808832"/>
                      <a:pt x="30949135" y="807243"/>
                    </a:cubicBezTo>
                    <a:cubicBezTo>
                      <a:pt x="30951539" y="803637"/>
                      <a:pt x="30956279" y="797884"/>
                      <a:pt x="30956279" y="792956"/>
                    </a:cubicBezTo>
                    <a:cubicBezTo>
                      <a:pt x="30956279" y="783037"/>
                      <a:pt x="30954883" y="778423"/>
                      <a:pt x="30949135" y="771524"/>
                    </a:cubicBezTo>
                    <a:cubicBezTo>
                      <a:pt x="30946979" y="768937"/>
                      <a:pt x="30944791" y="766249"/>
                      <a:pt x="30941991" y="764381"/>
                    </a:cubicBezTo>
                    <a:cubicBezTo>
                      <a:pt x="30939899" y="762990"/>
                      <a:pt x="30937091" y="763123"/>
                      <a:pt x="30934847" y="762000"/>
                    </a:cubicBezTo>
                    <a:cubicBezTo>
                      <a:pt x="30918407" y="753778"/>
                      <a:pt x="30937999" y="759810"/>
                      <a:pt x="30918179" y="754856"/>
                    </a:cubicBezTo>
                    <a:cubicBezTo>
                      <a:pt x="30907859" y="755651"/>
                      <a:pt x="30897491" y="755954"/>
                      <a:pt x="30887219" y="757238"/>
                    </a:cubicBezTo>
                    <a:cubicBezTo>
                      <a:pt x="30884731" y="757548"/>
                      <a:pt x="30882491" y="758930"/>
                      <a:pt x="30880079" y="759619"/>
                    </a:cubicBezTo>
                    <a:cubicBezTo>
                      <a:pt x="30876931" y="760518"/>
                      <a:pt x="30873727" y="761205"/>
                      <a:pt x="30870551" y="762000"/>
                    </a:cubicBezTo>
                    <a:cubicBezTo>
                      <a:pt x="30867379" y="763587"/>
                      <a:pt x="30864291" y="765364"/>
                      <a:pt x="30861027" y="766762"/>
                    </a:cubicBezTo>
                    <a:cubicBezTo>
                      <a:pt x="30858719" y="767752"/>
                      <a:pt x="30856127" y="768021"/>
                      <a:pt x="30853883" y="769144"/>
                    </a:cubicBezTo>
                    <a:cubicBezTo>
                      <a:pt x="30851323" y="770423"/>
                      <a:pt x="30849355" y="772744"/>
                      <a:pt x="30846739" y="773907"/>
                    </a:cubicBezTo>
                    <a:cubicBezTo>
                      <a:pt x="30842151" y="775945"/>
                      <a:pt x="30837215" y="777081"/>
                      <a:pt x="30832451" y="778668"/>
                    </a:cubicBezTo>
                    <a:cubicBezTo>
                      <a:pt x="30825291" y="781057"/>
                      <a:pt x="30821607" y="782613"/>
                      <a:pt x="30813403" y="783434"/>
                    </a:cubicBezTo>
                    <a:cubicBezTo>
                      <a:pt x="30801527" y="784618"/>
                      <a:pt x="30789591" y="785018"/>
                      <a:pt x="30777683" y="785813"/>
                    </a:cubicBezTo>
                    <a:cubicBezTo>
                      <a:pt x="30743551" y="785018"/>
                      <a:pt x="30709371" y="785436"/>
                      <a:pt x="30675291" y="783434"/>
                    </a:cubicBezTo>
                    <a:cubicBezTo>
                      <a:pt x="30668755" y="783047"/>
                      <a:pt x="30662591" y="780256"/>
                      <a:pt x="30656239" y="778668"/>
                    </a:cubicBezTo>
                    <a:cubicBezTo>
                      <a:pt x="30641835" y="775067"/>
                      <a:pt x="30649835" y="777327"/>
                      <a:pt x="30632427" y="771524"/>
                    </a:cubicBezTo>
                    <a:lnTo>
                      <a:pt x="30618139" y="766762"/>
                    </a:lnTo>
                    <a:lnTo>
                      <a:pt x="30610995" y="764381"/>
                    </a:lnTo>
                    <a:cubicBezTo>
                      <a:pt x="30607819" y="762001"/>
                      <a:pt x="30604483" y="759822"/>
                      <a:pt x="30601471" y="757238"/>
                    </a:cubicBezTo>
                    <a:cubicBezTo>
                      <a:pt x="30598915" y="755045"/>
                      <a:pt x="30596915" y="752250"/>
                      <a:pt x="30594327" y="750094"/>
                    </a:cubicBezTo>
                    <a:cubicBezTo>
                      <a:pt x="30592127" y="748263"/>
                      <a:pt x="30589383" y="747163"/>
                      <a:pt x="30587183" y="745332"/>
                    </a:cubicBezTo>
                    <a:cubicBezTo>
                      <a:pt x="30584595" y="743176"/>
                      <a:pt x="30582779" y="740146"/>
                      <a:pt x="30580039" y="738188"/>
                    </a:cubicBezTo>
                    <a:cubicBezTo>
                      <a:pt x="30577151" y="736125"/>
                      <a:pt x="30573403" y="735490"/>
                      <a:pt x="30570515" y="733425"/>
                    </a:cubicBezTo>
                    <a:cubicBezTo>
                      <a:pt x="30554907" y="722278"/>
                      <a:pt x="30571551" y="729009"/>
                      <a:pt x="30556227" y="723899"/>
                    </a:cubicBezTo>
                    <a:cubicBezTo>
                      <a:pt x="30547535" y="697831"/>
                      <a:pt x="30561403" y="737330"/>
                      <a:pt x="30549083" y="709614"/>
                    </a:cubicBezTo>
                    <a:cubicBezTo>
                      <a:pt x="30544687" y="699721"/>
                      <a:pt x="30543979" y="693609"/>
                      <a:pt x="30541939" y="683418"/>
                    </a:cubicBezTo>
                    <a:cubicBezTo>
                      <a:pt x="30542735" y="673894"/>
                      <a:pt x="30543059" y="664318"/>
                      <a:pt x="30544319" y="654843"/>
                    </a:cubicBezTo>
                    <a:cubicBezTo>
                      <a:pt x="30545303" y="647487"/>
                      <a:pt x="30547243" y="646239"/>
                      <a:pt x="30553847" y="642938"/>
                    </a:cubicBezTo>
                    <a:cubicBezTo>
                      <a:pt x="30556091" y="641816"/>
                      <a:pt x="30558483" y="640671"/>
                      <a:pt x="30560991" y="640557"/>
                    </a:cubicBezTo>
                    <a:cubicBezTo>
                      <a:pt x="30593511" y="639080"/>
                      <a:pt x="30626075" y="638969"/>
                      <a:pt x="30658619" y="638174"/>
                    </a:cubicBezTo>
                    <a:cubicBezTo>
                      <a:pt x="30659415" y="635795"/>
                      <a:pt x="30661003" y="633541"/>
                      <a:pt x="30661003" y="631033"/>
                    </a:cubicBezTo>
                    <a:cubicBezTo>
                      <a:pt x="30661003" y="623054"/>
                      <a:pt x="30662987" y="613172"/>
                      <a:pt x="30663383" y="609599"/>
                    </a:cubicBezTo>
                    <a:cubicBezTo>
                      <a:pt x="30597431" y="594945"/>
                      <a:pt x="30660583" y="607218"/>
                      <a:pt x="30510983" y="607218"/>
                    </a:cubicBezTo>
                    <a:cubicBezTo>
                      <a:pt x="30483191" y="607218"/>
                      <a:pt x="30455419" y="605633"/>
                      <a:pt x="30427639" y="604838"/>
                    </a:cubicBezTo>
                    <a:cubicBezTo>
                      <a:pt x="30422311" y="603506"/>
                      <a:pt x="30407311" y="600014"/>
                      <a:pt x="30403827" y="597695"/>
                    </a:cubicBezTo>
                    <a:lnTo>
                      <a:pt x="30396683" y="592932"/>
                    </a:lnTo>
                    <a:cubicBezTo>
                      <a:pt x="30395095" y="590552"/>
                      <a:pt x="30394347" y="587304"/>
                      <a:pt x="30391919" y="585788"/>
                    </a:cubicBezTo>
                    <a:cubicBezTo>
                      <a:pt x="30387663" y="583126"/>
                      <a:pt x="30381811" y="583809"/>
                      <a:pt x="30377635" y="581024"/>
                    </a:cubicBezTo>
                    <a:lnTo>
                      <a:pt x="30370491" y="576262"/>
                    </a:lnTo>
                    <a:cubicBezTo>
                      <a:pt x="30368903" y="573884"/>
                      <a:pt x="30365879" y="571976"/>
                      <a:pt x="30365727" y="569119"/>
                    </a:cubicBezTo>
                    <a:cubicBezTo>
                      <a:pt x="30365123" y="557616"/>
                      <a:pt x="30361763" y="534983"/>
                      <a:pt x="30372871" y="523875"/>
                    </a:cubicBezTo>
                    <a:cubicBezTo>
                      <a:pt x="30378531" y="518215"/>
                      <a:pt x="30387231" y="516706"/>
                      <a:pt x="30394303" y="514352"/>
                    </a:cubicBezTo>
                    <a:lnTo>
                      <a:pt x="30401447" y="511969"/>
                    </a:lnTo>
                    <a:lnTo>
                      <a:pt x="30408591" y="509588"/>
                    </a:lnTo>
                    <a:close/>
                    <a:moveTo>
                      <a:pt x="11743045" y="484187"/>
                    </a:moveTo>
                    <a:cubicBezTo>
                      <a:pt x="11822989" y="484187"/>
                      <a:pt x="11757321" y="491330"/>
                      <a:pt x="11812897" y="496888"/>
                    </a:cubicBezTo>
                    <a:cubicBezTo>
                      <a:pt x="11867817" y="502381"/>
                      <a:pt x="11923137" y="503492"/>
                      <a:pt x="11977995" y="509588"/>
                    </a:cubicBezTo>
                    <a:cubicBezTo>
                      <a:pt x="12073073" y="520151"/>
                      <a:pt x="12016010" y="514874"/>
                      <a:pt x="12149445" y="522287"/>
                    </a:cubicBezTo>
                    <a:cubicBezTo>
                      <a:pt x="12162148" y="526520"/>
                      <a:pt x="12176409" y="527561"/>
                      <a:pt x="12187547" y="534987"/>
                    </a:cubicBezTo>
                    <a:lnTo>
                      <a:pt x="12225647" y="560387"/>
                    </a:lnTo>
                    <a:cubicBezTo>
                      <a:pt x="12231995" y="564620"/>
                      <a:pt x="12239300" y="567691"/>
                      <a:pt x="12244697" y="573087"/>
                    </a:cubicBezTo>
                    <a:lnTo>
                      <a:pt x="12263745" y="592139"/>
                    </a:lnTo>
                    <a:cubicBezTo>
                      <a:pt x="12269389" y="609070"/>
                      <a:pt x="12279267" y="617538"/>
                      <a:pt x="12251048" y="617538"/>
                    </a:cubicBezTo>
                    <a:cubicBezTo>
                      <a:pt x="12090165" y="617538"/>
                      <a:pt x="11929315" y="613304"/>
                      <a:pt x="11768447" y="611188"/>
                    </a:cubicBezTo>
                    <a:cubicBezTo>
                      <a:pt x="11780587" y="574772"/>
                      <a:pt x="11764401" y="604946"/>
                      <a:pt x="11806545" y="585788"/>
                    </a:cubicBezTo>
                    <a:cubicBezTo>
                      <a:pt x="11820443" y="579471"/>
                      <a:pt x="11844648" y="560387"/>
                      <a:pt x="11844648" y="560387"/>
                    </a:cubicBezTo>
                    <a:cubicBezTo>
                      <a:pt x="11846763" y="554037"/>
                      <a:pt x="11852097" y="547939"/>
                      <a:pt x="11850998" y="541338"/>
                    </a:cubicBezTo>
                    <a:cubicBezTo>
                      <a:pt x="11844845" y="504431"/>
                      <a:pt x="11802731" y="526240"/>
                      <a:pt x="11781146" y="528637"/>
                    </a:cubicBezTo>
                    <a:cubicBezTo>
                      <a:pt x="11676558" y="522100"/>
                      <a:pt x="11685895" y="518054"/>
                      <a:pt x="11666846" y="515937"/>
                    </a:cubicBezTo>
                    <a:cubicBezTo>
                      <a:pt x="11677979" y="510371"/>
                      <a:pt x="11721163" y="484187"/>
                      <a:pt x="11743045" y="484187"/>
                    </a:cubicBezTo>
                    <a:close/>
                    <a:moveTo>
                      <a:pt x="11101699" y="427037"/>
                    </a:moveTo>
                    <a:cubicBezTo>
                      <a:pt x="11116516" y="429154"/>
                      <a:pt x="11131566" y="430023"/>
                      <a:pt x="11146147" y="433387"/>
                    </a:cubicBezTo>
                    <a:cubicBezTo>
                      <a:pt x="11159191" y="436397"/>
                      <a:pt x="11171044" y="443886"/>
                      <a:pt x="11184249" y="446087"/>
                    </a:cubicBezTo>
                    <a:lnTo>
                      <a:pt x="11222349" y="452437"/>
                    </a:lnTo>
                    <a:cubicBezTo>
                      <a:pt x="11220231" y="463020"/>
                      <a:pt x="11219789" y="474081"/>
                      <a:pt x="11216000" y="484187"/>
                    </a:cubicBezTo>
                    <a:cubicBezTo>
                      <a:pt x="11213319" y="491333"/>
                      <a:pt x="11198529" y="497278"/>
                      <a:pt x="11203297" y="503237"/>
                    </a:cubicBezTo>
                    <a:cubicBezTo>
                      <a:pt x="11211662" y="513691"/>
                      <a:pt x="11241399" y="515937"/>
                      <a:pt x="11241399" y="515937"/>
                    </a:cubicBezTo>
                    <a:cubicBezTo>
                      <a:pt x="11277438" y="512334"/>
                      <a:pt x="11303423" y="503478"/>
                      <a:pt x="11336649" y="515937"/>
                    </a:cubicBezTo>
                    <a:cubicBezTo>
                      <a:pt x="11343795" y="518618"/>
                      <a:pt x="11349348" y="524406"/>
                      <a:pt x="11355699" y="528637"/>
                    </a:cubicBezTo>
                    <a:cubicBezTo>
                      <a:pt x="11357839" y="535064"/>
                      <a:pt x="11365885" y="564767"/>
                      <a:pt x="11374747" y="566737"/>
                    </a:cubicBezTo>
                    <a:cubicBezTo>
                      <a:pt x="11389360" y="569984"/>
                      <a:pt x="11404383" y="562504"/>
                      <a:pt x="11419199" y="560387"/>
                    </a:cubicBezTo>
                    <a:cubicBezTo>
                      <a:pt x="11421313" y="554037"/>
                      <a:pt x="11420816" y="546071"/>
                      <a:pt x="11425549" y="541338"/>
                    </a:cubicBezTo>
                    <a:cubicBezTo>
                      <a:pt x="11430282" y="536604"/>
                      <a:pt x="11438611" y="537982"/>
                      <a:pt x="11444599" y="534987"/>
                    </a:cubicBezTo>
                    <a:cubicBezTo>
                      <a:pt x="11451424" y="531574"/>
                      <a:pt x="11457297" y="526520"/>
                      <a:pt x="11463647" y="522287"/>
                    </a:cubicBezTo>
                    <a:cubicBezTo>
                      <a:pt x="11486933" y="524406"/>
                      <a:pt x="11510639" y="523738"/>
                      <a:pt x="11533499" y="528637"/>
                    </a:cubicBezTo>
                    <a:cubicBezTo>
                      <a:pt x="11559519" y="534213"/>
                      <a:pt x="11547694" y="546345"/>
                      <a:pt x="11565249" y="560387"/>
                    </a:cubicBezTo>
                    <a:cubicBezTo>
                      <a:pt x="11570473" y="564568"/>
                      <a:pt x="11578311" y="563745"/>
                      <a:pt x="11584297" y="566737"/>
                    </a:cubicBezTo>
                    <a:cubicBezTo>
                      <a:pt x="11591123" y="570150"/>
                      <a:pt x="11596999" y="575205"/>
                      <a:pt x="11603347" y="579438"/>
                    </a:cubicBezTo>
                    <a:cubicBezTo>
                      <a:pt x="11619307" y="627321"/>
                      <a:pt x="11595922" y="570155"/>
                      <a:pt x="11628747" y="611188"/>
                    </a:cubicBezTo>
                    <a:cubicBezTo>
                      <a:pt x="11632931" y="616414"/>
                      <a:pt x="11632103" y="624251"/>
                      <a:pt x="11635097" y="630237"/>
                    </a:cubicBezTo>
                    <a:cubicBezTo>
                      <a:pt x="11638509" y="637063"/>
                      <a:pt x="11644698" y="642315"/>
                      <a:pt x="11647799" y="649288"/>
                    </a:cubicBezTo>
                    <a:cubicBezTo>
                      <a:pt x="11653236" y="661521"/>
                      <a:pt x="11660497" y="687388"/>
                      <a:pt x="11660497" y="687388"/>
                    </a:cubicBezTo>
                    <a:cubicBezTo>
                      <a:pt x="11658383" y="693738"/>
                      <a:pt x="11658880" y="701705"/>
                      <a:pt x="11654149" y="706437"/>
                    </a:cubicBezTo>
                    <a:cubicBezTo>
                      <a:pt x="11632312" y="728272"/>
                      <a:pt x="11620955" y="730204"/>
                      <a:pt x="11596999" y="738188"/>
                    </a:cubicBezTo>
                    <a:cubicBezTo>
                      <a:pt x="11565906" y="717459"/>
                      <a:pt x="11575727" y="718105"/>
                      <a:pt x="11520797" y="731837"/>
                    </a:cubicBezTo>
                    <a:cubicBezTo>
                      <a:pt x="11513395" y="733689"/>
                      <a:pt x="11508723" y="741437"/>
                      <a:pt x="11501750" y="744538"/>
                    </a:cubicBezTo>
                    <a:cubicBezTo>
                      <a:pt x="11489515" y="749976"/>
                      <a:pt x="11474787" y="749812"/>
                      <a:pt x="11463647" y="757238"/>
                    </a:cubicBezTo>
                    <a:cubicBezTo>
                      <a:pt x="11457297" y="761470"/>
                      <a:pt x="11450462" y="765053"/>
                      <a:pt x="11444599" y="769937"/>
                    </a:cubicBezTo>
                    <a:cubicBezTo>
                      <a:pt x="11423533" y="787492"/>
                      <a:pt x="11430146" y="789863"/>
                      <a:pt x="11406498" y="801687"/>
                    </a:cubicBezTo>
                    <a:cubicBezTo>
                      <a:pt x="11397387" y="806243"/>
                      <a:pt x="11370186" y="812352"/>
                      <a:pt x="11362049" y="814389"/>
                    </a:cubicBezTo>
                    <a:cubicBezTo>
                      <a:pt x="11355699" y="812270"/>
                      <a:pt x="11347732" y="812772"/>
                      <a:pt x="11342997" y="808037"/>
                    </a:cubicBezTo>
                    <a:cubicBezTo>
                      <a:pt x="11309132" y="774170"/>
                      <a:pt x="11368397" y="799571"/>
                      <a:pt x="11317597" y="782638"/>
                    </a:cubicBezTo>
                    <a:cubicBezTo>
                      <a:pt x="11311247" y="786872"/>
                      <a:pt x="11303574" y="789594"/>
                      <a:pt x="11298549" y="795337"/>
                    </a:cubicBezTo>
                    <a:cubicBezTo>
                      <a:pt x="11246691" y="854605"/>
                      <a:pt x="11296961" y="817563"/>
                      <a:pt x="11254097" y="846137"/>
                    </a:cubicBezTo>
                    <a:cubicBezTo>
                      <a:pt x="11249865" y="852487"/>
                      <a:pt x="11246795" y="859791"/>
                      <a:pt x="11241399" y="865187"/>
                    </a:cubicBezTo>
                    <a:cubicBezTo>
                      <a:pt x="11226780" y="879806"/>
                      <a:pt x="11216380" y="879380"/>
                      <a:pt x="11196947" y="884237"/>
                    </a:cubicBezTo>
                    <a:cubicBezTo>
                      <a:pt x="11149121" y="916123"/>
                      <a:pt x="11209905" y="878684"/>
                      <a:pt x="11152500" y="903287"/>
                    </a:cubicBezTo>
                    <a:cubicBezTo>
                      <a:pt x="11145484" y="906294"/>
                      <a:pt x="11140275" y="912574"/>
                      <a:pt x="11133450" y="915988"/>
                    </a:cubicBezTo>
                    <a:cubicBezTo>
                      <a:pt x="11127460" y="918980"/>
                      <a:pt x="11120748" y="920220"/>
                      <a:pt x="11114397" y="922337"/>
                    </a:cubicBezTo>
                    <a:cubicBezTo>
                      <a:pt x="11101699" y="918105"/>
                      <a:pt x="11080532" y="922337"/>
                      <a:pt x="11076299" y="909637"/>
                    </a:cubicBezTo>
                    <a:cubicBezTo>
                      <a:pt x="11071770" y="896050"/>
                      <a:pt x="11068833" y="881675"/>
                      <a:pt x="11057247" y="871538"/>
                    </a:cubicBezTo>
                    <a:cubicBezTo>
                      <a:pt x="11030373" y="848023"/>
                      <a:pt x="11026263" y="848510"/>
                      <a:pt x="11000097" y="839787"/>
                    </a:cubicBezTo>
                    <a:cubicBezTo>
                      <a:pt x="10991281" y="813337"/>
                      <a:pt x="10977548" y="791941"/>
                      <a:pt x="10993749" y="763587"/>
                    </a:cubicBezTo>
                    <a:cubicBezTo>
                      <a:pt x="10997069" y="757775"/>
                      <a:pt x="11006447" y="759354"/>
                      <a:pt x="11012798" y="757238"/>
                    </a:cubicBezTo>
                    <a:cubicBezTo>
                      <a:pt x="11027615" y="759354"/>
                      <a:pt x="11042665" y="760222"/>
                      <a:pt x="11057247" y="763587"/>
                    </a:cubicBezTo>
                    <a:cubicBezTo>
                      <a:pt x="11070291" y="766599"/>
                      <a:pt x="11095348" y="776288"/>
                      <a:pt x="11095348" y="776288"/>
                    </a:cubicBezTo>
                    <a:cubicBezTo>
                      <a:pt x="11099627" y="775574"/>
                      <a:pt x="11147245" y="772994"/>
                      <a:pt x="11152500" y="757238"/>
                    </a:cubicBezTo>
                    <a:cubicBezTo>
                      <a:pt x="11155258" y="748958"/>
                      <a:pt x="11151600" y="738652"/>
                      <a:pt x="11146147" y="731837"/>
                    </a:cubicBezTo>
                    <a:cubicBezTo>
                      <a:pt x="11141967" y="726610"/>
                      <a:pt x="11133450" y="727606"/>
                      <a:pt x="11127099" y="725487"/>
                    </a:cubicBezTo>
                    <a:cubicBezTo>
                      <a:pt x="11133450" y="721255"/>
                      <a:pt x="11139324" y="716203"/>
                      <a:pt x="11146147" y="712788"/>
                    </a:cubicBezTo>
                    <a:cubicBezTo>
                      <a:pt x="11152137" y="709795"/>
                      <a:pt x="11158528" y="706993"/>
                      <a:pt x="11165199" y="706437"/>
                    </a:cubicBezTo>
                    <a:cubicBezTo>
                      <a:pt x="11209545" y="702742"/>
                      <a:pt x="11254097" y="702204"/>
                      <a:pt x="11298549" y="700087"/>
                    </a:cubicBezTo>
                    <a:cubicBezTo>
                      <a:pt x="11307261" y="694277"/>
                      <a:pt x="11333157" y="678815"/>
                      <a:pt x="11336649" y="668337"/>
                    </a:cubicBezTo>
                    <a:cubicBezTo>
                      <a:pt x="11338764" y="661987"/>
                      <a:pt x="11336415" y="652006"/>
                      <a:pt x="11330299" y="649288"/>
                    </a:cubicBezTo>
                    <a:cubicBezTo>
                      <a:pt x="11314704" y="642356"/>
                      <a:pt x="11296429" y="645055"/>
                      <a:pt x="11279499" y="642938"/>
                    </a:cubicBezTo>
                    <a:cubicBezTo>
                      <a:pt x="11273149" y="640821"/>
                      <a:pt x="11266941" y="638211"/>
                      <a:pt x="11260447" y="636587"/>
                    </a:cubicBezTo>
                    <a:cubicBezTo>
                      <a:pt x="11197728" y="620907"/>
                      <a:pt x="11187259" y="632210"/>
                      <a:pt x="11095348" y="636587"/>
                    </a:cubicBezTo>
                    <a:cubicBezTo>
                      <a:pt x="11055931" y="646441"/>
                      <a:pt x="11047365" y="651481"/>
                      <a:pt x="10993749" y="636587"/>
                    </a:cubicBezTo>
                    <a:cubicBezTo>
                      <a:pt x="10979041" y="632502"/>
                      <a:pt x="10955648" y="611188"/>
                      <a:pt x="10955648" y="611188"/>
                    </a:cubicBezTo>
                    <a:cubicBezTo>
                      <a:pt x="10954176" y="606770"/>
                      <a:pt x="10940187" y="577505"/>
                      <a:pt x="10955648" y="573087"/>
                    </a:cubicBezTo>
                    <a:cubicBezTo>
                      <a:pt x="10968029" y="569551"/>
                      <a:pt x="10981259" y="576314"/>
                      <a:pt x="10993749" y="579438"/>
                    </a:cubicBezTo>
                    <a:cubicBezTo>
                      <a:pt x="11006735" y="582684"/>
                      <a:pt x="11031847" y="592139"/>
                      <a:pt x="11031847" y="592139"/>
                    </a:cubicBezTo>
                    <a:cubicBezTo>
                      <a:pt x="11063407" y="584248"/>
                      <a:pt x="11058305" y="539221"/>
                      <a:pt x="11063597" y="528637"/>
                    </a:cubicBezTo>
                    <a:cubicBezTo>
                      <a:pt x="11051249" y="503940"/>
                      <a:pt x="11025791" y="480574"/>
                      <a:pt x="11044549" y="452437"/>
                    </a:cubicBezTo>
                    <a:cubicBezTo>
                      <a:pt x="11048782" y="446087"/>
                      <a:pt x="11056623" y="442837"/>
                      <a:pt x="11063597" y="439738"/>
                    </a:cubicBezTo>
                    <a:cubicBezTo>
                      <a:pt x="11075831" y="434300"/>
                      <a:pt x="11101699" y="427037"/>
                      <a:pt x="11101699" y="427037"/>
                    </a:cubicBezTo>
                    <a:close/>
                    <a:moveTo>
                      <a:pt x="32675423" y="0"/>
                    </a:moveTo>
                    <a:lnTo>
                      <a:pt x="35413911" y="0"/>
                    </a:lnTo>
                    <a:lnTo>
                      <a:pt x="35476111" y="36445"/>
                    </a:lnTo>
                    <a:cubicBezTo>
                      <a:pt x="35689095" y="159079"/>
                      <a:pt x="35902535" y="278142"/>
                      <a:pt x="36131135" y="425779"/>
                    </a:cubicBezTo>
                    <a:lnTo>
                      <a:pt x="37069727" y="1068725"/>
                    </a:lnTo>
                    <a:lnTo>
                      <a:pt x="37066563" y="1073467"/>
                    </a:lnTo>
                    <a:cubicBezTo>
                      <a:pt x="37062971" y="1080651"/>
                      <a:pt x="37065215" y="1091310"/>
                      <a:pt x="37058943" y="1096327"/>
                    </a:cubicBezTo>
                    <a:cubicBezTo>
                      <a:pt x="37050767" y="1102869"/>
                      <a:pt x="37038623" y="1101409"/>
                      <a:pt x="37028463" y="1103949"/>
                    </a:cubicBezTo>
                    <a:lnTo>
                      <a:pt x="37005603" y="1096327"/>
                    </a:lnTo>
                    <a:cubicBezTo>
                      <a:pt x="36940455" y="1074611"/>
                      <a:pt x="36975823" y="1083080"/>
                      <a:pt x="36898923" y="1073467"/>
                    </a:cubicBezTo>
                    <a:cubicBezTo>
                      <a:pt x="36898923" y="1073467"/>
                      <a:pt x="36865399" y="1078252"/>
                      <a:pt x="36853203" y="1088708"/>
                    </a:cubicBezTo>
                    <a:cubicBezTo>
                      <a:pt x="36845251" y="1095523"/>
                      <a:pt x="36848123" y="1109027"/>
                      <a:pt x="36845583" y="1119187"/>
                    </a:cubicBezTo>
                    <a:lnTo>
                      <a:pt x="36860823" y="1142048"/>
                    </a:lnTo>
                    <a:cubicBezTo>
                      <a:pt x="36882063" y="1173908"/>
                      <a:pt x="36887303" y="1188246"/>
                      <a:pt x="36914163" y="1210628"/>
                    </a:cubicBezTo>
                    <a:cubicBezTo>
                      <a:pt x="36977815" y="1263673"/>
                      <a:pt x="36893099" y="1181941"/>
                      <a:pt x="36959883" y="1248727"/>
                    </a:cubicBezTo>
                    <a:cubicBezTo>
                      <a:pt x="36966359" y="1255203"/>
                      <a:pt x="36970043" y="1263967"/>
                      <a:pt x="36975123" y="1271587"/>
                    </a:cubicBezTo>
                    <a:cubicBezTo>
                      <a:pt x="36985283" y="1286827"/>
                      <a:pt x="36996831" y="1301228"/>
                      <a:pt x="37005603" y="1317307"/>
                    </a:cubicBezTo>
                    <a:cubicBezTo>
                      <a:pt x="37013415" y="1331626"/>
                      <a:pt x="37022631" y="1360775"/>
                      <a:pt x="37028463" y="1378267"/>
                    </a:cubicBezTo>
                    <a:cubicBezTo>
                      <a:pt x="37047799" y="1436274"/>
                      <a:pt x="37040555" y="1408235"/>
                      <a:pt x="37051323" y="1462087"/>
                    </a:cubicBezTo>
                    <a:cubicBezTo>
                      <a:pt x="37051323" y="1462087"/>
                      <a:pt x="37033795" y="1494855"/>
                      <a:pt x="37020843" y="1507807"/>
                    </a:cubicBezTo>
                    <a:cubicBezTo>
                      <a:pt x="37015163" y="1513487"/>
                      <a:pt x="37005603" y="1512887"/>
                      <a:pt x="36997983" y="1515427"/>
                    </a:cubicBezTo>
                    <a:cubicBezTo>
                      <a:pt x="36954803" y="1517967"/>
                      <a:pt x="36911219" y="1516631"/>
                      <a:pt x="36868443" y="1523049"/>
                    </a:cubicBezTo>
                    <a:cubicBezTo>
                      <a:pt x="36859387" y="1524407"/>
                      <a:pt x="36849679" y="1530096"/>
                      <a:pt x="36845583" y="1538287"/>
                    </a:cubicBezTo>
                    <a:cubicBezTo>
                      <a:pt x="36827471" y="1574510"/>
                      <a:pt x="36841943" y="1587527"/>
                      <a:pt x="36845583" y="1622108"/>
                    </a:cubicBezTo>
                    <a:cubicBezTo>
                      <a:pt x="36849315" y="1657563"/>
                      <a:pt x="36850663" y="1693227"/>
                      <a:pt x="36853203" y="1728787"/>
                    </a:cubicBezTo>
                    <a:cubicBezTo>
                      <a:pt x="36872355" y="1786246"/>
                      <a:pt x="36846519" y="1715422"/>
                      <a:pt x="36876063" y="1774508"/>
                    </a:cubicBezTo>
                    <a:cubicBezTo>
                      <a:pt x="36879655" y="1781691"/>
                      <a:pt x="36881143" y="1789748"/>
                      <a:pt x="36883683" y="1797367"/>
                    </a:cubicBezTo>
                    <a:cubicBezTo>
                      <a:pt x="36941143" y="1816520"/>
                      <a:pt x="36870319" y="1790685"/>
                      <a:pt x="36929403" y="1820228"/>
                    </a:cubicBezTo>
                    <a:cubicBezTo>
                      <a:pt x="36936587" y="1823819"/>
                      <a:pt x="36944539" y="1825640"/>
                      <a:pt x="36952263" y="1827847"/>
                    </a:cubicBezTo>
                    <a:cubicBezTo>
                      <a:pt x="36971987" y="1833483"/>
                      <a:pt x="37013215" y="1841176"/>
                      <a:pt x="37028463" y="1850708"/>
                    </a:cubicBezTo>
                    <a:cubicBezTo>
                      <a:pt x="37036231" y="1855561"/>
                      <a:pt x="37038623" y="1865947"/>
                      <a:pt x="37043703" y="1873567"/>
                    </a:cubicBezTo>
                    <a:cubicBezTo>
                      <a:pt x="37051323" y="1878647"/>
                      <a:pt x="37060087" y="1882331"/>
                      <a:pt x="37066563" y="1888807"/>
                    </a:cubicBezTo>
                    <a:cubicBezTo>
                      <a:pt x="37081335" y="1903579"/>
                      <a:pt x="37083227" y="1915935"/>
                      <a:pt x="37089423" y="1934527"/>
                    </a:cubicBezTo>
                    <a:lnTo>
                      <a:pt x="37097043" y="1957389"/>
                    </a:lnTo>
                    <a:cubicBezTo>
                      <a:pt x="37104995" y="1981246"/>
                      <a:pt x="37115299" y="2008253"/>
                      <a:pt x="37119903" y="2033587"/>
                    </a:cubicBezTo>
                    <a:cubicBezTo>
                      <a:pt x="37123115" y="2051258"/>
                      <a:pt x="37124983" y="2069148"/>
                      <a:pt x="37127523" y="2086927"/>
                    </a:cubicBezTo>
                    <a:cubicBezTo>
                      <a:pt x="37127523" y="2086927"/>
                      <a:pt x="37134963" y="2118604"/>
                      <a:pt x="37142763" y="2132647"/>
                    </a:cubicBezTo>
                    <a:cubicBezTo>
                      <a:pt x="37147995" y="2142068"/>
                      <a:pt x="37158003" y="2147889"/>
                      <a:pt x="37165623" y="2155507"/>
                    </a:cubicBezTo>
                    <a:cubicBezTo>
                      <a:pt x="37165623" y="2155507"/>
                      <a:pt x="37197719" y="2162235"/>
                      <a:pt x="37211343" y="2170747"/>
                    </a:cubicBezTo>
                    <a:cubicBezTo>
                      <a:pt x="37219111" y="2175601"/>
                      <a:pt x="37220107" y="2187131"/>
                      <a:pt x="37226583" y="2193608"/>
                    </a:cubicBezTo>
                    <a:cubicBezTo>
                      <a:pt x="37277383" y="2244407"/>
                      <a:pt x="37224043" y="2170747"/>
                      <a:pt x="37264683" y="2231707"/>
                    </a:cubicBezTo>
                    <a:cubicBezTo>
                      <a:pt x="37272303" y="2236787"/>
                      <a:pt x="37281823" y="2239797"/>
                      <a:pt x="37287543" y="2246947"/>
                    </a:cubicBezTo>
                    <a:cubicBezTo>
                      <a:pt x="37292563" y="2253219"/>
                      <a:pt x="37292623" y="2262188"/>
                      <a:pt x="37295163" y="2269808"/>
                    </a:cubicBezTo>
                    <a:cubicBezTo>
                      <a:pt x="37300955" y="2287183"/>
                      <a:pt x="37315483" y="2300287"/>
                      <a:pt x="37325643" y="2315527"/>
                    </a:cubicBezTo>
                    <a:cubicBezTo>
                      <a:pt x="37349431" y="2318500"/>
                      <a:pt x="37390251" y="2314374"/>
                      <a:pt x="37409463" y="2338389"/>
                    </a:cubicBezTo>
                    <a:cubicBezTo>
                      <a:pt x="37414483" y="2344661"/>
                      <a:pt x="37414543" y="2353628"/>
                      <a:pt x="37417083" y="2361247"/>
                    </a:cubicBezTo>
                    <a:cubicBezTo>
                      <a:pt x="37414543" y="2368867"/>
                      <a:pt x="37413055" y="2376924"/>
                      <a:pt x="37409463" y="2384108"/>
                    </a:cubicBezTo>
                    <a:cubicBezTo>
                      <a:pt x="37394111" y="2414812"/>
                      <a:pt x="37381459" y="2406389"/>
                      <a:pt x="37386603" y="2452687"/>
                    </a:cubicBezTo>
                    <a:cubicBezTo>
                      <a:pt x="37387615" y="2461790"/>
                      <a:pt x="37396763" y="2467928"/>
                      <a:pt x="37401843" y="2475547"/>
                    </a:cubicBezTo>
                    <a:cubicBezTo>
                      <a:pt x="37409463" y="2480627"/>
                      <a:pt x="37417667" y="2484925"/>
                      <a:pt x="37424703" y="2490787"/>
                    </a:cubicBezTo>
                    <a:cubicBezTo>
                      <a:pt x="37483375" y="2539680"/>
                      <a:pt x="37413667" y="2491050"/>
                      <a:pt x="37470423" y="2528888"/>
                    </a:cubicBezTo>
                    <a:cubicBezTo>
                      <a:pt x="37442483" y="2531427"/>
                      <a:pt x="37414659" y="2536507"/>
                      <a:pt x="37386603" y="2536507"/>
                    </a:cubicBezTo>
                    <a:cubicBezTo>
                      <a:pt x="37368215" y="2536507"/>
                      <a:pt x="37343683" y="2527280"/>
                      <a:pt x="37325643" y="2521267"/>
                    </a:cubicBezTo>
                    <a:cubicBezTo>
                      <a:pt x="37279923" y="2518728"/>
                      <a:pt x="37234067" y="2517988"/>
                      <a:pt x="37188483" y="2513647"/>
                    </a:cubicBezTo>
                    <a:cubicBezTo>
                      <a:pt x="37180487" y="2512885"/>
                      <a:pt x="37169215" y="2513211"/>
                      <a:pt x="37165623" y="2506027"/>
                    </a:cubicBezTo>
                    <a:cubicBezTo>
                      <a:pt x="37157591" y="2489963"/>
                      <a:pt x="37161527" y="2470300"/>
                      <a:pt x="37158003" y="2452687"/>
                    </a:cubicBezTo>
                    <a:cubicBezTo>
                      <a:pt x="37153495" y="2430153"/>
                      <a:pt x="37147987" y="2426233"/>
                      <a:pt x="37135143" y="2406969"/>
                    </a:cubicBezTo>
                    <a:cubicBezTo>
                      <a:pt x="37103747" y="2417434"/>
                      <a:pt x="37098811" y="2416850"/>
                      <a:pt x="37066563" y="2445067"/>
                    </a:cubicBezTo>
                    <a:cubicBezTo>
                      <a:pt x="37046243" y="2462847"/>
                      <a:pt x="37058943" y="2475547"/>
                      <a:pt x="37028463" y="2483167"/>
                    </a:cubicBezTo>
                    <a:cubicBezTo>
                      <a:pt x="37006151" y="2488748"/>
                      <a:pt x="36982743" y="2488248"/>
                      <a:pt x="36959883" y="2490787"/>
                    </a:cubicBezTo>
                    <a:cubicBezTo>
                      <a:pt x="36906271" y="2472918"/>
                      <a:pt x="36972455" y="2496175"/>
                      <a:pt x="36906543" y="2467928"/>
                    </a:cubicBezTo>
                    <a:cubicBezTo>
                      <a:pt x="36886043" y="2459140"/>
                      <a:pt x="36867947" y="2457161"/>
                      <a:pt x="36845583" y="2452687"/>
                    </a:cubicBezTo>
                    <a:cubicBezTo>
                      <a:pt x="36827623" y="2449095"/>
                      <a:pt x="36815875" y="2431103"/>
                      <a:pt x="36799863" y="2422207"/>
                    </a:cubicBezTo>
                    <a:cubicBezTo>
                      <a:pt x="36766611" y="2403734"/>
                      <a:pt x="36782315" y="2430520"/>
                      <a:pt x="36769383" y="2391729"/>
                    </a:cubicBezTo>
                    <a:cubicBezTo>
                      <a:pt x="36761763" y="2386648"/>
                      <a:pt x="36755211" y="2379383"/>
                      <a:pt x="36746523" y="2376489"/>
                    </a:cubicBezTo>
                    <a:cubicBezTo>
                      <a:pt x="36705291" y="2362745"/>
                      <a:pt x="36690287" y="2370369"/>
                      <a:pt x="36647463" y="2376489"/>
                    </a:cubicBezTo>
                    <a:cubicBezTo>
                      <a:pt x="36632403" y="2371468"/>
                      <a:pt x="36612487" y="2367056"/>
                      <a:pt x="36601743" y="2353628"/>
                    </a:cubicBezTo>
                    <a:cubicBezTo>
                      <a:pt x="36559679" y="2301047"/>
                      <a:pt x="36636779" y="2359205"/>
                      <a:pt x="36571263" y="2315527"/>
                    </a:cubicBezTo>
                    <a:lnTo>
                      <a:pt x="36510303" y="2300287"/>
                    </a:lnTo>
                    <a:cubicBezTo>
                      <a:pt x="36501419" y="2298067"/>
                      <a:pt x="36495063" y="2290128"/>
                      <a:pt x="36487443" y="2285047"/>
                    </a:cubicBezTo>
                    <a:cubicBezTo>
                      <a:pt x="36435039" y="2250112"/>
                      <a:pt x="36459099" y="2260359"/>
                      <a:pt x="36418863" y="2246947"/>
                    </a:cubicBezTo>
                    <a:cubicBezTo>
                      <a:pt x="36410175" y="2244052"/>
                      <a:pt x="36403623" y="2236787"/>
                      <a:pt x="36396003" y="2231707"/>
                    </a:cubicBezTo>
                    <a:lnTo>
                      <a:pt x="36350283" y="2201228"/>
                    </a:lnTo>
                    <a:cubicBezTo>
                      <a:pt x="36336919" y="2192316"/>
                      <a:pt x="36320063" y="2190214"/>
                      <a:pt x="36304563" y="2185987"/>
                    </a:cubicBezTo>
                    <a:cubicBezTo>
                      <a:pt x="36203415" y="2158402"/>
                      <a:pt x="36312967" y="2193868"/>
                      <a:pt x="36243603" y="2170747"/>
                    </a:cubicBezTo>
                    <a:cubicBezTo>
                      <a:pt x="36228363" y="2165667"/>
                      <a:pt x="36207095" y="2168667"/>
                      <a:pt x="36197883" y="2155507"/>
                    </a:cubicBezTo>
                    <a:cubicBezTo>
                      <a:pt x="36186139" y="2138732"/>
                      <a:pt x="36192655" y="2114886"/>
                      <a:pt x="36190263" y="2094548"/>
                    </a:cubicBezTo>
                    <a:cubicBezTo>
                      <a:pt x="36187575" y="2071705"/>
                      <a:pt x="36185183" y="2048827"/>
                      <a:pt x="36182643" y="2025968"/>
                    </a:cubicBezTo>
                    <a:cubicBezTo>
                      <a:pt x="36173063" y="1997221"/>
                      <a:pt x="36170747" y="1983589"/>
                      <a:pt x="36144543" y="1957389"/>
                    </a:cubicBezTo>
                    <a:cubicBezTo>
                      <a:pt x="36138863" y="1951708"/>
                      <a:pt x="36129303" y="1952307"/>
                      <a:pt x="36121683" y="1949767"/>
                    </a:cubicBezTo>
                    <a:cubicBezTo>
                      <a:pt x="36103903" y="1947227"/>
                      <a:pt x="36081859" y="1930320"/>
                      <a:pt x="36068343" y="1942147"/>
                    </a:cubicBezTo>
                    <a:cubicBezTo>
                      <a:pt x="36043883" y="1963549"/>
                      <a:pt x="36060463" y="2002324"/>
                      <a:pt x="36068343" y="2025968"/>
                    </a:cubicBezTo>
                    <a:cubicBezTo>
                      <a:pt x="36075963" y="2028508"/>
                      <a:pt x="36084931" y="2028570"/>
                      <a:pt x="36091203" y="2033587"/>
                    </a:cubicBezTo>
                    <a:cubicBezTo>
                      <a:pt x="36110979" y="2049410"/>
                      <a:pt x="36120423" y="2103522"/>
                      <a:pt x="36121683" y="2117408"/>
                    </a:cubicBezTo>
                    <a:cubicBezTo>
                      <a:pt x="36122411" y="2125406"/>
                      <a:pt x="36116603" y="2132647"/>
                      <a:pt x="36114063" y="2140267"/>
                    </a:cubicBezTo>
                    <a:cubicBezTo>
                      <a:pt x="36106443" y="2137727"/>
                      <a:pt x="36097475" y="2137665"/>
                      <a:pt x="36091203" y="2132647"/>
                    </a:cubicBezTo>
                    <a:cubicBezTo>
                      <a:pt x="36077775" y="2121904"/>
                      <a:pt x="36073363" y="2101987"/>
                      <a:pt x="36068343" y="2086927"/>
                    </a:cubicBezTo>
                    <a:cubicBezTo>
                      <a:pt x="36038799" y="2067232"/>
                      <a:pt x="36054171" y="2074583"/>
                      <a:pt x="36022623" y="2064067"/>
                    </a:cubicBezTo>
                    <a:cubicBezTo>
                      <a:pt x="36005247" y="2058275"/>
                      <a:pt x="35992143" y="2043747"/>
                      <a:pt x="35976903" y="2033587"/>
                    </a:cubicBezTo>
                    <a:cubicBezTo>
                      <a:pt x="35970219" y="2029132"/>
                      <a:pt x="35961663" y="2028508"/>
                      <a:pt x="35954043" y="2025968"/>
                    </a:cubicBezTo>
                    <a:cubicBezTo>
                      <a:pt x="35938803" y="2020887"/>
                      <a:pt x="35916419" y="2024604"/>
                      <a:pt x="35908323" y="2010727"/>
                    </a:cubicBezTo>
                    <a:cubicBezTo>
                      <a:pt x="35895463" y="1988678"/>
                      <a:pt x="35904587" y="1959758"/>
                      <a:pt x="35900703" y="1934527"/>
                    </a:cubicBezTo>
                    <a:cubicBezTo>
                      <a:pt x="35899483" y="1926589"/>
                      <a:pt x="35899767" y="1916122"/>
                      <a:pt x="35893083" y="1911669"/>
                    </a:cubicBezTo>
                    <a:cubicBezTo>
                      <a:pt x="35882307" y="1904484"/>
                      <a:pt x="35867683" y="1906587"/>
                      <a:pt x="35854983" y="1904047"/>
                    </a:cubicBezTo>
                    <a:cubicBezTo>
                      <a:pt x="35847363" y="1906587"/>
                      <a:pt x="35840075" y="1910532"/>
                      <a:pt x="35832123" y="1911669"/>
                    </a:cubicBezTo>
                    <a:cubicBezTo>
                      <a:pt x="35705611" y="1929742"/>
                      <a:pt x="35749359" y="1937215"/>
                      <a:pt x="35740683" y="1789748"/>
                    </a:cubicBezTo>
                    <a:cubicBezTo>
                      <a:pt x="35740683" y="1789748"/>
                      <a:pt x="35737535" y="1754605"/>
                      <a:pt x="35725443" y="1744028"/>
                    </a:cubicBezTo>
                    <a:cubicBezTo>
                      <a:pt x="35713815" y="1733853"/>
                      <a:pt x="35694963" y="1738949"/>
                      <a:pt x="35679723" y="1736407"/>
                    </a:cubicBezTo>
                    <a:cubicBezTo>
                      <a:pt x="35661095" y="1748825"/>
                      <a:pt x="35650091" y="1751929"/>
                      <a:pt x="35641623" y="1774508"/>
                    </a:cubicBezTo>
                    <a:cubicBezTo>
                      <a:pt x="35637075" y="1786635"/>
                      <a:pt x="35639795" y="1801023"/>
                      <a:pt x="35634003" y="1812608"/>
                    </a:cubicBezTo>
                    <a:cubicBezTo>
                      <a:pt x="35629183" y="1822247"/>
                      <a:pt x="35618763" y="1827847"/>
                      <a:pt x="35611143" y="1835468"/>
                    </a:cubicBezTo>
                    <a:cubicBezTo>
                      <a:pt x="35603523" y="1832927"/>
                      <a:pt x="35595467" y="1831440"/>
                      <a:pt x="35588283" y="1827847"/>
                    </a:cubicBezTo>
                    <a:cubicBezTo>
                      <a:pt x="35553415" y="1810413"/>
                      <a:pt x="35564039" y="1804294"/>
                      <a:pt x="35534943" y="1766888"/>
                    </a:cubicBezTo>
                    <a:cubicBezTo>
                      <a:pt x="35515787" y="1742259"/>
                      <a:pt x="35482015" y="1722549"/>
                      <a:pt x="35458743" y="1705928"/>
                    </a:cubicBezTo>
                    <a:lnTo>
                      <a:pt x="35451123" y="1728787"/>
                    </a:lnTo>
                    <a:lnTo>
                      <a:pt x="35374923" y="1690687"/>
                    </a:lnTo>
                    <a:cubicBezTo>
                      <a:pt x="35374923" y="1667417"/>
                      <a:pt x="35373319" y="1680266"/>
                      <a:pt x="35382543" y="1652587"/>
                    </a:cubicBezTo>
                    <a:lnTo>
                      <a:pt x="35405403" y="1644968"/>
                    </a:lnTo>
                    <a:cubicBezTo>
                      <a:pt x="35514055" y="1608750"/>
                      <a:pt x="35400991" y="1645140"/>
                      <a:pt x="35481603" y="1622108"/>
                    </a:cubicBezTo>
                    <a:cubicBezTo>
                      <a:pt x="35489327" y="1619901"/>
                      <a:pt x="35498191" y="1619505"/>
                      <a:pt x="35504463" y="1614487"/>
                    </a:cubicBezTo>
                    <a:cubicBezTo>
                      <a:pt x="35524783" y="1598231"/>
                      <a:pt x="35524783" y="1585023"/>
                      <a:pt x="35504463" y="1568767"/>
                    </a:cubicBezTo>
                    <a:cubicBezTo>
                      <a:pt x="35498191" y="1563749"/>
                      <a:pt x="35489223" y="1563689"/>
                      <a:pt x="35481603" y="1561148"/>
                    </a:cubicBezTo>
                    <a:cubicBezTo>
                      <a:pt x="35372103" y="1552725"/>
                      <a:pt x="35414671" y="1561560"/>
                      <a:pt x="35352063" y="1545907"/>
                    </a:cubicBezTo>
                    <a:cubicBezTo>
                      <a:pt x="35334295" y="1541466"/>
                      <a:pt x="35330479" y="1516198"/>
                      <a:pt x="35321583" y="1500188"/>
                    </a:cubicBezTo>
                    <a:cubicBezTo>
                      <a:pt x="35317683" y="1493166"/>
                      <a:pt x="35315399" y="1485230"/>
                      <a:pt x="35313963" y="1477327"/>
                    </a:cubicBezTo>
                    <a:cubicBezTo>
                      <a:pt x="35310299" y="1457179"/>
                      <a:pt x="35308883" y="1436687"/>
                      <a:pt x="35306343" y="1416369"/>
                    </a:cubicBezTo>
                    <a:lnTo>
                      <a:pt x="35291103" y="1370648"/>
                    </a:lnTo>
                    <a:cubicBezTo>
                      <a:pt x="35288207" y="1361959"/>
                      <a:pt x="35280943" y="1355408"/>
                      <a:pt x="35275863" y="1347787"/>
                    </a:cubicBezTo>
                    <a:lnTo>
                      <a:pt x="35245383" y="1302067"/>
                    </a:lnTo>
                    <a:cubicBezTo>
                      <a:pt x="35148863" y="1299528"/>
                      <a:pt x="35052267" y="1299040"/>
                      <a:pt x="34955823" y="1294448"/>
                    </a:cubicBezTo>
                    <a:cubicBezTo>
                      <a:pt x="34945363" y="1293950"/>
                      <a:pt x="34932747" y="1294232"/>
                      <a:pt x="34925343" y="1286827"/>
                    </a:cubicBezTo>
                    <a:cubicBezTo>
                      <a:pt x="34917939" y="1279422"/>
                      <a:pt x="34920263" y="1266508"/>
                      <a:pt x="34917723" y="1256347"/>
                    </a:cubicBezTo>
                    <a:cubicBezTo>
                      <a:pt x="34965983" y="1253807"/>
                      <a:pt x="35014619" y="1255258"/>
                      <a:pt x="35062503" y="1248727"/>
                    </a:cubicBezTo>
                    <a:cubicBezTo>
                      <a:pt x="35071579" y="1247491"/>
                      <a:pt x="35081963" y="1241990"/>
                      <a:pt x="35085363" y="1233487"/>
                    </a:cubicBezTo>
                    <a:cubicBezTo>
                      <a:pt x="35088347" y="1226030"/>
                      <a:pt x="35080283" y="1218247"/>
                      <a:pt x="35077743" y="1210628"/>
                    </a:cubicBezTo>
                    <a:cubicBezTo>
                      <a:pt x="35077743" y="1210628"/>
                      <a:pt x="35048035" y="1189042"/>
                      <a:pt x="35032023" y="1180147"/>
                    </a:cubicBezTo>
                    <a:cubicBezTo>
                      <a:pt x="35012499" y="1169301"/>
                      <a:pt x="34991851" y="1172703"/>
                      <a:pt x="34971063" y="1164907"/>
                    </a:cubicBezTo>
                    <a:cubicBezTo>
                      <a:pt x="34962487" y="1161691"/>
                      <a:pt x="34955823" y="1154747"/>
                      <a:pt x="34948203" y="1149669"/>
                    </a:cubicBezTo>
                    <a:cubicBezTo>
                      <a:pt x="34941519" y="1145213"/>
                      <a:pt x="34932963" y="1144587"/>
                      <a:pt x="34925343" y="1142048"/>
                    </a:cubicBezTo>
                    <a:lnTo>
                      <a:pt x="34902483" y="1134427"/>
                    </a:lnTo>
                    <a:cubicBezTo>
                      <a:pt x="34828339" y="1109712"/>
                      <a:pt x="34846931" y="1111567"/>
                      <a:pt x="34734843" y="1111567"/>
                    </a:cubicBezTo>
                    <a:cubicBezTo>
                      <a:pt x="34726811" y="1111567"/>
                      <a:pt x="34719603" y="1116647"/>
                      <a:pt x="34711983" y="1119187"/>
                    </a:cubicBezTo>
                    <a:cubicBezTo>
                      <a:pt x="34711983" y="1119187"/>
                      <a:pt x="34720699" y="1150228"/>
                      <a:pt x="34727223" y="1164907"/>
                    </a:cubicBezTo>
                    <a:cubicBezTo>
                      <a:pt x="34727615" y="1165792"/>
                      <a:pt x="34756495" y="1204216"/>
                      <a:pt x="34750083" y="1210628"/>
                    </a:cubicBezTo>
                    <a:cubicBezTo>
                      <a:pt x="34740927" y="1219787"/>
                      <a:pt x="34724683" y="1215708"/>
                      <a:pt x="34711983" y="1218247"/>
                    </a:cubicBezTo>
                    <a:cubicBezTo>
                      <a:pt x="34654523" y="1199094"/>
                      <a:pt x="34725351" y="1224930"/>
                      <a:pt x="34666263" y="1195387"/>
                    </a:cubicBezTo>
                    <a:cubicBezTo>
                      <a:pt x="34659079" y="1191797"/>
                      <a:pt x="34649675" y="1192786"/>
                      <a:pt x="34643403" y="1187767"/>
                    </a:cubicBezTo>
                    <a:cubicBezTo>
                      <a:pt x="34636251" y="1182046"/>
                      <a:pt x="34633243" y="1172527"/>
                      <a:pt x="34628163" y="1164907"/>
                    </a:cubicBezTo>
                    <a:cubicBezTo>
                      <a:pt x="34620543" y="1159827"/>
                      <a:pt x="34611779" y="1156143"/>
                      <a:pt x="34605303" y="1149669"/>
                    </a:cubicBezTo>
                    <a:cubicBezTo>
                      <a:pt x="34590531" y="1134895"/>
                      <a:pt x="34588643" y="1122540"/>
                      <a:pt x="34582443" y="1103949"/>
                    </a:cubicBezTo>
                    <a:lnTo>
                      <a:pt x="34559583" y="1081088"/>
                    </a:lnTo>
                    <a:cubicBezTo>
                      <a:pt x="34553107" y="1074611"/>
                      <a:pt x="34549423" y="1065848"/>
                      <a:pt x="34544343" y="1058227"/>
                    </a:cubicBezTo>
                    <a:cubicBezTo>
                      <a:pt x="34534183" y="1042987"/>
                      <a:pt x="34522759" y="1028519"/>
                      <a:pt x="34513863" y="1012507"/>
                    </a:cubicBezTo>
                    <a:cubicBezTo>
                      <a:pt x="34509963" y="1005486"/>
                      <a:pt x="34508783" y="997268"/>
                      <a:pt x="34506243" y="989647"/>
                    </a:cubicBezTo>
                    <a:cubicBezTo>
                      <a:pt x="34498623" y="984567"/>
                      <a:pt x="34490419" y="980270"/>
                      <a:pt x="34483383" y="974407"/>
                    </a:cubicBezTo>
                    <a:cubicBezTo>
                      <a:pt x="34475103" y="967509"/>
                      <a:pt x="34469491" y="957526"/>
                      <a:pt x="34460523" y="951548"/>
                    </a:cubicBezTo>
                    <a:cubicBezTo>
                      <a:pt x="34453839" y="947094"/>
                      <a:pt x="34445283" y="946468"/>
                      <a:pt x="34437663" y="943930"/>
                    </a:cubicBezTo>
                    <a:cubicBezTo>
                      <a:pt x="34437663" y="943930"/>
                      <a:pt x="34300351" y="935530"/>
                      <a:pt x="34231923" y="928687"/>
                    </a:cubicBezTo>
                    <a:cubicBezTo>
                      <a:pt x="34207983" y="926293"/>
                      <a:pt x="34207075" y="916262"/>
                      <a:pt x="34186203" y="905828"/>
                    </a:cubicBezTo>
                    <a:cubicBezTo>
                      <a:pt x="34179019" y="902235"/>
                      <a:pt x="34169615" y="903226"/>
                      <a:pt x="34163343" y="898210"/>
                    </a:cubicBezTo>
                    <a:cubicBezTo>
                      <a:pt x="34156191" y="892486"/>
                      <a:pt x="34155255" y="881069"/>
                      <a:pt x="34148103" y="875347"/>
                    </a:cubicBezTo>
                    <a:cubicBezTo>
                      <a:pt x="34141831" y="870329"/>
                      <a:pt x="34131927" y="872183"/>
                      <a:pt x="34125243" y="867728"/>
                    </a:cubicBezTo>
                    <a:cubicBezTo>
                      <a:pt x="34116279" y="861750"/>
                      <a:pt x="34110003" y="852487"/>
                      <a:pt x="34102383" y="844868"/>
                    </a:cubicBezTo>
                    <a:cubicBezTo>
                      <a:pt x="34102383" y="844868"/>
                      <a:pt x="34070287" y="838142"/>
                      <a:pt x="34056663" y="829627"/>
                    </a:cubicBezTo>
                    <a:cubicBezTo>
                      <a:pt x="34048899" y="824773"/>
                      <a:pt x="34046503" y="814387"/>
                      <a:pt x="34041423" y="806767"/>
                    </a:cubicBezTo>
                    <a:cubicBezTo>
                      <a:pt x="33888623" y="798725"/>
                      <a:pt x="33942491" y="814429"/>
                      <a:pt x="33873783" y="791527"/>
                    </a:cubicBezTo>
                    <a:lnTo>
                      <a:pt x="33828063" y="776288"/>
                    </a:lnTo>
                    <a:cubicBezTo>
                      <a:pt x="33810687" y="770495"/>
                      <a:pt x="33797583" y="755967"/>
                      <a:pt x="33782343" y="745807"/>
                    </a:cubicBezTo>
                    <a:lnTo>
                      <a:pt x="33721383" y="730567"/>
                    </a:lnTo>
                    <a:cubicBezTo>
                      <a:pt x="33705799" y="726673"/>
                      <a:pt x="33691451" y="718287"/>
                      <a:pt x="33675663" y="715327"/>
                    </a:cubicBezTo>
                    <a:cubicBezTo>
                      <a:pt x="33640647" y="708762"/>
                      <a:pt x="33494611" y="701155"/>
                      <a:pt x="33477543" y="700087"/>
                    </a:cubicBezTo>
                    <a:lnTo>
                      <a:pt x="33454683" y="707709"/>
                    </a:lnTo>
                    <a:lnTo>
                      <a:pt x="33408963" y="722947"/>
                    </a:lnTo>
                    <a:cubicBezTo>
                      <a:pt x="33391587" y="728741"/>
                      <a:pt x="33379255" y="744533"/>
                      <a:pt x="33363243" y="753427"/>
                    </a:cubicBezTo>
                    <a:cubicBezTo>
                      <a:pt x="33356223" y="757328"/>
                      <a:pt x="33346063" y="755368"/>
                      <a:pt x="33340383" y="761047"/>
                    </a:cubicBezTo>
                    <a:cubicBezTo>
                      <a:pt x="33334703" y="766727"/>
                      <a:pt x="33335303" y="776288"/>
                      <a:pt x="33332763" y="783907"/>
                    </a:cubicBezTo>
                    <a:cubicBezTo>
                      <a:pt x="33332763" y="783907"/>
                      <a:pt x="33302751" y="795781"/>
                      <a:pt x="33287043" y="799148"/>
                    </a:cubicBezTo>
                    <a:cubicBezTo>
                      <a:pt x="33267019" y="803438"/>
                      <a:pt x="33246403" y="804227"/>
                      <a:pt x="33226083" y="806767"/>
                    </a:cubicBezTo>
                    <a:cubicBezTo>
                      <a:pt x="33218463" y="804227"/>
                      <a:pt x="33210407" y="802740"/>
                      <a:pt x="33203223" y="799148"/>
                    </a:cubicBezTo>
                    <a:cubicBezTo>
                      <a:pt x="33195031" y="795051"/>
                      <a:pt x="33189051" y="786803"/>
                      <a:pt x="33180363" y="783907"/>
                    </a:cubicBezTo>
                    <a:cubicBezTo>
                      <a:pt x="33165707" y="779021"/>
                      <a:pt x="33149883" y="778827"/>
                      <a:pt x="33134643" y="776288"/>
                    </a:cubicBezTo>
                    <a:cubicBezTo>
                      <a:pt x="33121943" y="778827"/>
                      <a:pt x="33103727" y="773131"/>
                      <a:pt x="33096543" y="783907"/>
                    </a:cubicBezTo>
                    <a:cubicBezTo>
                      <a:pt x="33085183" y="800946"/>
                      <a:pt x="33091463" y="824547"/>
                      <a:pt x="33088923" y="844868"/>
                    </a:cubicBezTo>
                    <a:cubicBezTo>
                      <a:pt x="33086931" y="860808"/>
                      <a:pt x="33078763" y="875347"/>
                      <a:pt x="33073683" y="890588"/>
                    </a:cubicBezTo>
                    <a:lnTo>
                      <a:pt x="33050823" y="882968"/>
                    </a:lnTo>
                    <a:lnTo>
                      <a:pt x="32982243" y="860108"/>
                    </a:lnTo>
                    <a:cubicBezTo>
                      <a:pt x="32964463" y="857568"/>
                      <a:pt x="32946575" y="855701"/>
                      <a:pt x="32928903" y="852487"/>
                    </a:cubicBezTo>
                    <a:cubicBezTo>
                      <a:pt x="32907855" y="848660"/>
                      <a:pt x="32895151" y="843776"/>
                      <a:pt x="32875563" y="837247"/>
                    </a:cubicBezTo>
                    <a:lnTo>
                      <a:pt x="32829843" y="822007"/>
                    </a:lnTo>
                    <a:cubicBezTo>
                      <a:pt x="32807207" y="814463"/>
                      <a:pt x="32779375" y="809640"/>
                      <a:pt x="32761263" y="791527"/>
                    </a:cubicBezTo>
                    <a:cubicBezTo>
                      <a:pt x="32754787" y="785051"/>
                      <a:pt x="32751103" y="776288"/>
                      <a:pt x="32746023" y="768667"/>
                    </a:cubicBezTo>
                    <a:cubicBezTo>
                      <a:pt x="32748563" y="761047"/>
                      <a:pt x="32747963" y="751487"/>
                      <a:pt x="32753643" y="745807"/>
                    </a:cubicBezTo>
                    <a:cubicBezTo>
                      <a:pt x="32757287" y="742163"/>
                      <a:pt x="32806719" y="730633"/>
                      <a:pt x="32806983" y="730567"/>
                    </a:cubicBezTo>
                    <a:cubicBezTo>
                      <a:pt x="32840003" y="728027"/>
                      <a:pt x="32873127" y="726604"/>
                      <a:pt x="32906043" y="722947"/>
                    </a:cubicBezTo>
                    <a:cubicBezTo>
                      <a:pt x="32918915" y="721517"/>
                      <a:pt x="32934195" y="723618"/>
                      <a:pt x="32944143" y="715327"/>
                    </a:cubicBezTo>
                    <a:cubicBezTo>
                      <a:pt x="32952187" y="708623"/>
                      <a:pt x="32949223" y="695008"/>
                      <a:pt x="32951763" y="684847"/>
                    </a:cubicBezTo>
                    <a:cubicBezTo>
                      <a:pt x="32939063" y="682308"/>
                      <a:pt x="32926607" y="677715"/>
                      <a:pt x="32913663" y="677227"/>
                    </a:cubicBezTo>
                    <a:cubicBezTo>
                      <a:pt x="32570399" y="664274"/>
                      <a:pt x="32659195" y="658479"/>
                      <a:pt x="32471703" y="677227"/>
                    </a:cubicBezTo>
                    <a:cubicBezTo>
                      <a:pt x="32450691" y="674601"/>
                      <a:pt x="32411375" y="673734"/>
                      <a:pt x="32387883" y="661987"/>
                    </a:cubicBezTo>
                    <a:cubicBezTo>
                      <a:pt x="32379691" y="657891"/>
                      <a:pt x="32369119" y="654938"/>
                      <a:pt x="32365023" y="646747"/>
                    </a:cubicBezTo>
                    <a:cubicBezTo>
                      <a:pt x="32358115" y="632928"/>
                      <a:pt x="32359943" y="616267"/>
                      <a:pt x="32357403" y="601027"/>
                    </a:cubicBezTo>
                    <a:cubicBezTo>
                      <a:pt x="32365023" y="598487"/>
                      <a:pt x="32373079" y="597001"/>
                      <a:pt x="32380263" y="593408"/>
                    </a:cubicBezTo>
                    <a:cubicBezTo>
                      <a:pt x="32391407" y="587836"/>
                      <a:pt x="32426699" y="560484"/>
                      <a:pt x="32433603" y="555307"/>
                    </a:cubicBezTo>
                    <a:lnTo>
                      <a:pt x="32479323" y="540067"/>
                    </a:lnTo>
                    <a:cubicBezTo>
                      <a:pt x="32499195" y="533444"/>
                      <a:pt x="32519963" y="529908"/>
                      <a:pt x="32540283" y="524827"/>
                    </a:cubicBezTo>
                    <a:cubicBezTo>
                      <a:pt x="32548075" y="522880"/>
                      <a:pt x="32555523" y="519747"/>
                      <a:pt x="32563143" y="517208"/>
                    </a:cubicBezTo>
                    <a:cubicBezTo>
                      <a:pt x="32578383" y="512127"/>
                      <a:pt x="32595239" y="510481"/>
                      <a:pt x="32608863" y="501968"/>
                    </a:cubicBezTo>
                    <a:cubicBezTo>
                      <a:pt x="32638591" y="483387"/>
                      <a:pt x="32631615" y="388950"/>
                      <a:pt x="32631723" y="387668"/>
                    </a:cubicBezTo>
                    <a:cubicBezTo>
                      <a:pt x="32568435" y="383147"/>
                      <a:pt x="32539547" y="385577"/>
                      <a:pt x="32486943" y="372428"/>
                    </a:cubicBezTo>
                    <a:cubicBezTo>
                      <a:pt x="32479151" y="370480"/>
                      <a:pt x="32469763" y="370488"/>
                      <a:pt x="32464083" y="364807"/>
                    </a:cubicBezTo>
                    <a:cubicBezTo>
                      <a:pt x="32458403" y="359127"/>
                      <a:pt x="32458411" y="349739"/>
                      <a:pt x="32456463" y="341949"/>
                    </a:cubicBezTo>
                    <a:cubicBezTo>
                      <a:pt x="32453323" y="329383"/>
                      <a:pt x="32451383" y="316548"/>
                      <a:pt x="32448843" y="303848"/>
                    </a:cubicBezTo>
                    <a:cubicBezTo>
                      <a:pt x="32448843" y="303848"/>
                      <a:pt x="32457559" y="272807"/>
                      <a:pt x="32464083" y="258127"/>
                    </a:cubicBezTo>
                    <a:cubicBezTo>
                      <a:pt x="32467803" y="249759"/>
                      <a:pt x="32474243" y="242888"/>
                      <a:pt x="32479323" y="235267"/>
                    </a:cubicBezTo>
                    <a:cubicBezTo>
                      <a:pt x="32544839" y="191591"/>
                      <a:pt x="32461947" y="243955"/>
                      <a:pt x="32525043" y="212407"/>
                    </a:cubicBezTo>
                    <a:cubicBezTo>
                      <a:pt x="32533235" y="208311"/>
                      <a:pt x="32540283" y="202247"/>
                      <a:pt x="32547903" y="197167"/>
                    </a:cubicBezTo>
                    <a:cubicBezTo>
                      <a:pt x="32561271" y="188256"/>
                      <a:pt x="32578383" y="187009"/>
                      <a:pt x="32593623" y="181928"/>
                    </a:cubicBezTo>
                    <a:cubicBezTo>
                      <a:pt x="32620419" y="178099"/>
                      <a:pt x="32667891" y="174565"/>
                      <a:pt x="32692683" y="159068"/>
                    </a:cubicBezTo>
                    <a:cubicBezTo>
                      <a:pt x="32700451" y="154213"/>
                      <a:pt x="32707923" y="145365"/>
                      <a:pt x="32707923" y="136208"/>
                    </a:cubicBezTo>
                    <a:cubicBezTo>
                      <a:pt x="32707923" y="127049"/>
                      <a:pt x="32697763" y="120968"/>
                      <a:pt x="32692683" y="113348"/>
                    </a:cubicBezTo>
                    <a:cubicBezTo>
                      <a:pt x="32685063" y="108267"/>
                      <a:pt x="32672719" y="106797"/>
                      <a:pt x="32669823" y="98108"/>
                    </a:cubicBezTo>
                    <a:cubicBezTo>
                      <a:pt x="32656011" y="56668"/>
                      <a:pt x="32655585" y="35506"/>
                      <a:pt x="32664541" y="16235"/>
                    </a:cubicBezTo>
                    <a:lnTo>
                      <a:pt x="32675423" y="0"/>
                    </a:lnTo>
                    <a:close/>
                    <a:moveTo>
                      <a:pt x="31779779" y="0"/>
                    </a:moveTo>
                    <a:lnTo>
                      <a:pt x="31967975" y="0"/>
                    </a:lnTo>
                    <a:lnTo>
                      <a:pt x="31968783" y="21907"/>
                    </a:lnTo>
                    <a:cubicBezTo>
                      <a:pt x="31972459" y="47638"/>
                      <a:pt x="31980587" y="48951"/>
                      <a:pt x="31999263" y="67627"/>
                    </a:cubicBezTo>
                    <a:lnTo>
                      <a:pt x="32022123" y="52387"/>
                    </a:lnTo>
                    <a:cubicBezTo>
                      <a:pt x="32044079" y="37752"/>
                      <a:pt x="32072979" y="44062"/>
                      <a:pt x="32090703" y="21907"/>
                    </a:cubicBezTo>
                    <a:lnTo>
                      <a:pt x="32098005" y="0"/>
                    </a:lnTo>
                    <a:lnTo>
                      <a:pt x="32506031" y="0"/>
                    </a:lnTo>
                    <a:lnTo>
                      <a:pt x="32525043" y="14287"/>
                    </a:lnTo>
                    <a:cubicBezTo>
                      <a:pt x="32530483" y="21904"/>
                      <a:pt x="32503687" y="57754"/>
                      <a:pt x="32502183" y="60007"/>
                    </a:cubicBezTo>
                    <a:cubicBezTo>
                      <a:pt x="32364627" y="68101"/>
                      <a:pt x="32413679" y="53950"/>
                      <a:pt x="32349783" y="75247"/>
                    </a:cubicBezTo>
                    <a:lnTo>
                      <a:pt x="32304063" y="90487"/>
                    </a:lnTo>
                    <a:cubicBezTo>
                      <a:pt x="32286687" y="96279"/>
                      <a:pt x="32274355" y="112072"/>
                      <a:pt x="32258343" y="120968"/>
                    </a:cubicBezTo>
                    <a:cubicBezTo>
                      <a:pt x="32221515" y="141427"/>
                      <a:pt x="32234395" y="108061"/>
                      <a:pt x="32189763" y="159068"/>
                    </a:cubicBezTo>
                    <a:cubicBezTo>
                      <a:pt x="32182867" y="166949"/>
                      <a:pt x="32184683" y="179387"/>
                      <a:pt x="32182143" y="189549"/>
                    </a:cubicBezTo>
                    <a:cubicBezTo>
                      <a:pt x="32189763" y="192088"/>
                      <a:pt x="32197079" y="198487"/>
                      <a:pt x="32205003" y="197167"/>
                    </a:cubicBezTo>
                    <a:cubicBezTo>
                      <a:pt x="32214035" y="195662"/>
                      <a:pt x="32219287" y="185144"/>
                      <a:pt x="32227863" y="181928"/>
                    </a:cubicBezTo>
                    <a:cubicBezTo>
                      <a:pt x="32239991" y="177379"/>
                      <a:pt x="32253263" y="176847"/>
                      <a:pt x="32265963" y="174307"/>
                    </a:cubicBezTo>
                    <a:cubicBezTo>
                      <a:pt x="32281203" y="176847"/>
                      <a:pt x="32296411" y="179578"/>
                      <a:pt x="32311683" y="181928"/>
                    </a:cubicBezTo>
                    <a:cubicBezTo>
                      <a:pt x="32329435" y="184658"/>
                      <a:pt x="32353091" y="176125"/>
                      <a:pt x="32365023" y="189549"/>
                    </a:cubicBezTo>
                    <a:cubicBezTo>
                      <a:pt x="32378627" y="204854"/>
                      <a:pt x="32374499" y="230114"/>
                      <a:pt x="32372643" y="250507"/>
                    </a:cubicBezTo>
                    <a:cubicBezTo>
                      <a:pt x="32371815" y="259629"/>
                      <a:pt x="32362483" y="265747"/>
                      <a:pt x="32357403" y="273368"/>
                    </a:cubicBezTo>
                    <a:lnTo>
                      <a:pt x="32334543" y="288607"/>
                    </a:lnTo>
                    <a:cubicBezTo>
                      <a:pt x="32319303" y="298768"/>
                      <a:pt x="32302607" y="307026"/>
                      <a:pt x="32288823" y="319087"/>
                    </a:cubicBezTo>
                    <a:cubicBezTo>
                      <a:pt x="32281931" y="325118"/>
                      <a:pt x="32279447" y="334912"/>
                      <a:pt x="32273583" y="341949"/>
                    </a:cubicBezTo>
                    <a:cubicBezTo>
                      <a:pt x="32266683" y="350226"/>
                      <a:pt x="32258343" y="357187"/>
                      <a:pt x="32250723" y="364808"/>
                    </a:cubicBezTo>
                    <a:cubicBezTo>
                      <a:pt x="32250723" y="364808"/>
                      <a:pt x="32215583" y="367958"/>
                      <a:pt x="32205003" y="380047"/>
                    </a:cubicBezTo>
                    <a:cubicBezTo>
                      <a:pt x="32145711" y="447813"/>
                      <a:pt x="32208903" y="413541"/>
                      <a:pt x="32220243" y="433387"/>
                    </a:cubicBezTo>
                    <a:cubicBezTo>
                      <a:pt x="32227907" y="446803"/>
                      <a:pt x="32225323" y="463870"/>
                      <a:pt x="32227863" y="479107"/>
                    </a:cubicBezTo>
                    <a:cubicBezTo>
                      <a:pt x="32225323" y="486727"/>
                      <a:pt x="32226515" y="496949"/>
                      <a:pt x="32220243" y="501968"/>
                    </a:cubicBezTo>
                    <a:cubicBezTo>
                      <a:pt x="32198759" y="519154"/>
                      <a:pt x="32117895" y="502400"/>
                      <a:pt x="32113563" y="501968"/>
                    </a:cubicBezTo>
                    <a:lnTo>
                      <a:pt x="32060223" y="509588"/>
                    </a:lnTo>
                    <a:cubicBezTo>
                      <a:pt x="32052275" y="510724"/>
                      <a:pt x="32044983" y="514667"/>
                      <a:pt x="32037363" y="517208"/>
                    </a:cubicBezTo>
                    <a:lnTo>
                      <a:pt x="31968783" y="540067"/>
                    </a:lnTo>
                    <a:lnTo>
                      <a:pt x="31900203" y="562928"/>
                    </a:lnTo>
                    <a:cubicBezTo>
                      <a:pt x="31883971" y="574522"/>
                      <a:pt x="31897547" y="605637"/>
                      <a:pt x="31900203" y="616267"/>
                    </a:cubicBezTo>
                    <a:lnTo>
                      <a:pt x="31923063" y="623887"/>
                    </a:lnTo>
                    <a:lnTo>
                      <a:pt x="31991643" y="646747"/>
                    </a:lnTo>
                    <a:lnTo>
                      <a:pt x="32014503" y="654368"/>
                    </a:lnTo>
                    <a:cubicBezTo>
                      <a:pt x="32069067" y="672556"/>
                      <a:pt x="32064431" y="663437"/>
                      <a:pt x="32105943" y="715327"/>
                    </a:cubicBezTo>
                    <a:cubicBezTo>
                      <a:pt x="32113039" y="724197"/>
                      <a:pt x="32116103" y="735648"/>
                      <a:pt x="32121183" y="745807"/>
                    </a:cubicBezTo>
                    <a:cubicBezTo>
                      <a:pt x="32118643" y="755968"/>
                      <a:pt x="32119371" y="767573"/>
                      <a:pt x="32113563" y="776288"/>
                    </a:cubicBezTo>
                    <a:cubicBezTo>
                      <a:pt x="32090587" y="810754"/>
                      <a:pt x="32089195" y="801597"/>
                      <a:pt x="32090431" y="793163"/>
                    </a:cubicBezTo>
                    <a:lnTo>
                      <a:pt x="32091515" y="787872"/>
                    </a:lnTo>
                    <a:lnTo>
                      <a:pt x="32091895" y="786600"/>
                    </a:lnTo>
                    <a:cubicBezTo>
                      <a:pt x="32092111" y="785756"/>
                      <a:pt x="32091899" y="786343"/>
                      <a:pt x="32091559" y="787669"/>
                    </a:cubicBezTo>
                    <a:lnTo>
                      <a:pt x="32091515" y="787872"/>
                    </a:lnTo>
                    <a:lnTo>
                      <a:pt x="32089659" y="794122"/>
                    </a:lnTo>
                    <a:cubicBezTo>
                      <a:pt x="32088291" y="798521"/>
                      <a:pt x="32086199" y="805048"/>
                      <a:pt x="32083083" y="814389"/>
                    </a:cubicBezTo>
                    <a:cubicBezTo>
                      <a:pt x="32083083" y="814389"/>
                      <a:pt x="32052951" y="825731"/>
                      <a:pt x="32037363" y="829628"/>
                    </a:cubicBezTo>
                    <a:cubicBezTo>
                      <a:pt x="32022375" y="833374"/>
                      <a:pt x="32006975" y="835331"/>
                      <a:pt x="31991643" y="837247"/>
                    </a:cubicBezTo>
                    <a:cubicBezTo>
                      <a:pt x="31967391" y="840280"/>
                      <a:pt x="31896911" y="840689"/>
                      <a:pt x="31869723" y="860108"/>
                    </a:cubicBezTo>
                    <a:cubicBezTo>
                      <a:pt x="31863187" y="864776"/>
                      <a:pt x="31864643" y="875347"/>
                      <a:pt x="31862103" y="882968"/>
                    </a:cubicBezTo>
                    <a:cubicBezTo>
                      <a:pt x="31862103" y="882968"/>
                      <a:pt x="31892327" y="893981"/>
                      <a:pt x="31907823" y="898210"/>
                    </a:cubicBezTo>
                    <a:cubicBezTo>
                      <a:pt x="31920319" y="901616"/>
                      <a:pt x="31933223" y="903287"/>
                      <a:pt x="31945923" y="905828"/>
                    </a:cubicBezTo>
                    <a:cubicBezTo>
                      <a:pt x="32011963" y="908367"/>
                      <a:pt x="32078111" y="908902"/>
                      <a:pt x="32144043" y="913448"/>
                    </a:cubicBezTo>
                    <a:cubicBezTo>
                      <a:pt x="32152055" y="914000"/>
                      <a:pt x="32160219" y="916614"/>
                      <a:pt x="32166903" y="921068"/>
                    </a:cubicBezTo>
                    <a:cubicBezTo>
                      <a:pt x="32183375" y="932049"/>
                      <a:pt x="32200555" y="952213"/>
                      <a:pt x="32197383" y="974408"/>
                    </a:cubicBezTo>
                    <a:cubicBezTo>
                      <a:pt x="32196087" y="983474"/>
                      <a:pt x="32189295" y="991547"/>
                      <a:pt x="32182143" y="997268"/>
                    </a:cubicBezTo>
                    <a:cubicBezTo>
                      <a:pt x="32175871" y="1002285"/>
                      <a:pt x="32166903" y="1002348"/>
                      <a:pt x="32159283" y="1004888"/>
                    </a:cubicBezTo>
                    <a:cubicBezTo>
                      <a:pt x="32123723" y="1007428"/>
                      <a:pt x="32088255" y="1012507"/>
                      <a:pt x="32052603" y="1012507"/>
                    </a:cubicBezTo>
                    <a:cubicBezTo>
                      <a:pt x="32044571" y="1012507"/>
                      <a:pt x="32037715" y="1005883"/>
                      <a:pt x="32029743" y="1004888"/>
                    </a:cubicBezTo>
                    <a:cubicBezTo>
                      <a:pt x="31996883" y="1000779"/>
                      <a:pt x="31963703" y="999807"/>
                      <a:pt x="31930683" y="997268"/>
                    </a:cubicBezTo>
                    <a:lnTo>
                      <a:pt x="31907823" y="1004888"/>
                    </a:lnTo>
                    <a:cubicBezTo>
                      <a:pt x="31853415" y="1023024"/>
                      <a:pt x="31875471" y="1011216"/>
                      <a:pt x="31839243" y="1035367"/>
                    </a:cubicBezTo>
                    <a:cubicBezTo>
                      <a:pt x="31793775" y="1046734"/>
                      <a:pt x="31819095" y="1041266"/>
                      <a:pt x="31763043" y="1050607"/>
                    </a:cubicBezTo>
                    <a:cubicBezTo>
                      <a:pt x="31747199" y="1053248"/>
                      <a:pt x="31732711" y="1061232"/>
                      <a:pt x="31717323" y="1065848"/>
                    </a:cubicBezTo>
                    <a:cubicBezTo>
                      <a:pt x="31707295" y="1068856"/>
                      <a:pt x="31696915" y="1070591"/>
                      <a:pt x="31686843" y="1073467"/>
                    </a:cubicBezTo>
                    <a:cubicBezTo>
                      <a:pt x="31679123" y="1075674"/>
                      <a:pt x="31671963" y="1080149"/>
                      <a:pt x="31663983" y="1081088"/>
                    </a:cubicBezTo>
                    <a:cubicBezTo>
                      <a:pt x="31524715" y="1097472"/>
                      <a:pt x="31596663" y="1075588"/>
                      <a:pt x="31534443" y="1096327"/>
                    </a:cubicBezTo>
                    <a:cubicBezTo>
                      <a:pt x="31509043" y="1098867"/>
                      <a:pt x="31483475" y="1100067"/>
                      <a:pt x="31458243" y="1103949"/>
                    </a:cubicBezTo>
                    <a:cubicBezTo>
                      <a:pt x="31429631" y="1108349"/>
                      <a:pt x="31415567" y="1127657"/>
                      <a:pt x="31389663" y="1142048"/>
                    </a:cubicBezTo>
                    <a:cubicBezTo>
                      <a:pt x="31378943" y="1148004"/>
                      <a:pt x="31349743" y="1150410"/>
                      <a:pt x="31343943" y="1164907"/>
                    </a:cubicBezTo>
                    <a:cubicBezTo>
                      <a:pt x="31340963" y="1172366"/>
                      <a:pt x="31349023" y="1180147"/>
                      <a:pt x="31351563" y="1187767"/>
                    </a:cubicBezTo>
                    <a:cubicBezTo>
                      <a:pt x="31427763" y="1190307"/>
                      <a:pt x="31504003" y="1191847"/>
                      <a:pt x="31580163" y="1195387"/>
                    </a:cubicBezTo>
                    <a:cubicBezTo>
                      <a:pt x="31653347" y="1198791"/>
                      <a:pt x="31674987" y="1202478"/>
                      <a:pt x="31740183" y="1210628"/>
                    </a:cubicBezTo>
                    <a:cubicBezTo>
                      <a:pt x="31747803" y="1208087"/>
                      <a:pt x="31755859" y="1206599"/>
                      <a:pt x="31763043" y="1203007"/>
                    </a:cubicBezTo>
                    <a:cubicBezTo>
                      <a:pt x="31796855" y="1186101"/>
                      <a:pt x="31787243" y="1183746"/>
                      <a:pt x="31801143" y="1142048"/>
                    </a:cubicBezTo>
                    <a:lnTo>
                      <a:pt x="31846863" y="1111567"/>
                    </a:lnTo>
                    <a:cubicBezTo>
                      <a:pt x="31853547" y="1107113"/>
                      <a:pt x="31862103" y="1106488"/>
                      <a:pt x="31869723" y="1103949"/>
                    </a:cubicBezTo>
                    <a:cubicBezTo>
                      <a:pt x="31926471" y="1085032"/>
                      <a:pt x="31926671" y="1081088"/>
                      <a:pt x="31999263" y="1081088"/>
                    </a:cubicBezTo>
                    <a:cubicBezTo>
                      <a:pt x="32007295" y="1081088"/>
                      <a:pt x="32014503" y="1086167"/>
                      <a:pt x="32022123" y="1088708"/>
                    </a:cubicBezTo>
                    <a:cubicBezTo>
                      <a:pt x="32182547" y="1096728"/>
                      <a:pt x="32126271" y="1080244"/>
                      <a:pt x="32197383" y="1103949"/>
                    </a:cubicBezTo>
                    <a:cubicBezTo>
                      <a:pt x="32212623" y="1109027"/>
                      <a:pt x="32228423" y="1112664"/>
                      <a:pt x="32243103" y="1119187"/>
                    </a:cubicBezTo>
                    <a:cubicBezTo>
                      <a:pt x="32262199" y="1127674"/>
                      <a:pt x="32274467" y="1142931"/>
                      <a:pt x="32288823" y="1157287"/>
                    </a:cubicBezTo>
                    <a:cubicBezTo>
                      <a:pt x="32300183" y="1168646"/>
                      <a:pt x="32299835" y="1187510"/>
                      <a:pt x="32304063" y="1203007"/>
                    </a:cubicBezTo>
                    <a:cubicBezTo>
                      <a:pt x="32307471" y="1215503"/>
                      <a:pt x="32311683" y="1228155"/>
                      <a:pt x="32311683" y="1241107"/>
                    </a:cubicBezTo>
                    <a:cubicBezTo>
                      <a:pt x="32311683" y="1256881"/>
                      <a:pt x="32296527" y="1275269"/>
                      <a:pt x="32288823" y="1286827"/>
                    </a:cubicBezTo>
                    <a:cubicBezTo>
                      <a:pt x="32281203" y="1289367"/>
                      <a:pt x="32273915" y="1293314"/>
                      <a:pt x="32265963" y="1294448"/>
                    </a:cubicBezTo>
                    <a:cubicBezTo>
                      <a:pt x="32128943" y="1314021"/>
                      <a:pt x="31946979" y="1296955"/>
                      <a:pt x="31831623" y="1294448"/>
                    </a:cubicBezTo>
                    <a:cubicBezTo>
                      <a:pt x="31831623" y="1294448"/>
                      <a:pt x="31801403" y="1305461"/>
                      <a:pt x="31785903" y="1309689"/>
                    </a:cubicBezTo>
                    <a:cubicBezTo>
                      <a:pt x="31749355" y="1319655"/>
                      <a:pt x="31708303" y="1321257"/>
                      <a:pt x="31671603" y="1324928"/>
                    </a:cubicBezTo>
                    <a:cubicBezTo>
                      <a:pt x="31663611" y="1325726"/>
                      <a:pt x="31656363" y="1330007"/>
                      <a:pt x="31648743" y="1332548"/>
                    </a:cubicBezTo>
                    <a:lnTo>
                      <a:pt x="31625883" y="1340168"/>
                    </a:lnTo>
                    <a:lnTo>
                      <a:pt x="31557303" y="1363028"/>
                    </a:lnTo>
                    <a:cubicBezTo>
                      <a:pt x="31539927" y="1368820"/>
                      <a:pt x="31529231" y="1388606"/>
                      <a:pt x="31511583" y="1393507"/>
                    </a:cubicBezTo>
                    <a:cubicBezTo>
                      <a:pt x="31482115" y="1401695"/>
                      <a:pt x="31450623" y="1398587"/>
                      <a:pt x="31420143" y="1401128"/>
                    </a:cubicBezTo>
                    <a:cubicBezTo>
                      <a:pt x="31391399" y="1391547"/>
                      <a:pt x="31377767" y="1389230"/>
                      <a:pt x="31351563" y="1363028"/>
                    </a:cubicBezTo>
                    <a:cubicBezTo>
                      <a:pt x="31345883" y="1357347"/>
                      <a:pt x="31346483" y="1347787"/>
                      <a:pt x="31343943" y="1340168"/>
                    </a:cubicBezTo>
                    <a:cubicBezTo>
                      <a:pt x="31338151" y="1322793"/>
                      <a:pt x="31323623" y="1309689"/>
                      <a:pt x="31313463" y="1294448"/>
                    </a:cubicBezTo>
                    <a:cubicBezTo>
                      <a:pt x="31305843" y="1289367"/>
                      <a:pt x="31298795" y="1283304"/>
                      <a:pt x="31290603" y="1279208"/>
                    </a:cubicBezTo>
                    <a:cubicBezTo>
                      <a:pt x="31283419" y="1275616"/>
                      <a:pt x="31274015" y="1276606"/>
                      <a:pt x="31267743" y="1271587"/>
                    </a:cubicBezTo>
                    <a:cubicBezTo>
                      <a:pt x="31260595" y="1265866"/>
                      <a:pt x="31257583" y="1256347"/>
                      <a:pt x="31252503" y="1248727"/>
                    </a:cubicBezTo>
                    <a:cubicBezTo>
                      <a:pt x="31252503" y="1248727"/>
                      <a:pt x="31222171" y="1238103"/>
                      <a:pt x="31206783" y="1233487"/>
                    </a:cubicBezTo>
                    <a:cubicBezTo>
                      <a:pt x="31171387" y="1222867"/>
                      <a:pt x="31171779" y="1226486"/>
                      <a:pt x="31130583" y="1218247"/>
                    </a:cubicBezTo>
                    <a:cubicBezTo>
                      <a:pt x="31120315" y="1216194"/>
                      <a:pt x="31110263" y="1213167"/>
                      <a:pt x="31100103" y="1210628"/>
                    </a:cubicBezTo>
                    <a:cubicBezTo>
                      <a:pt x="31067083" y="1208087"/>
                      <a:pt x="31034163" y="1203007"/>
                      <a:pt x="31001043" y="1203007"/>
                    </a:cubicBezTo>
                    <a:cubicBezTo>
                      <a:pt x="30985595" y="1203007"/>
                      <a:pt x="30970655" y="1208711"/>
                      <a:pt x="30955323" y="1210628"/>
                    </a:cubicBezTo>
                    <a:cubicBezTo>
                      <a:pt x="30929995" y="1213793"/>
                      <a:pt x="30904523" y="1215708"/>
                      <a:pt x="30879123" y="1218247"/>
                    </a:cubicBezTo>
                    <a:cubicBezTo>
                      <a:pt x="30842023" y="1205879"/>
                      <a:pt x="30853575" y="1214929"/>
                      <a:pt x="30825783" y="1164907"/>
                    </a:cubicBezTo>
                    <a:cubicBezTo>
                      <a:pt x="30821883" y="1157886"/>
                      <a:pt x="30810979" y="1145639"/>
                      <a:pt x="30818163" y="1142048"/>
                    </a:cubicBezTo>
                    <a:cubicBezTo>
                      <a:pt x="30838735" y="1131761"/>
                      <a:pt x="30863883" y="1136968"/>
                      <a:pt x="30886743" y="1134429"/>
                    </a:cubicBezTo>
                    <a:cubicBezTo>
                      <a:pt x="31001655" y="1157409"/>
                      <a:pt x="30858475" y="1128145"/>
                      <a:pt x="30955323" y="1149669"/>
                    </a:cubicBezTo>
                    <a:cubicBezTo>
                      <a:pt x="30967967" y="1152477"/>
                      <a:pt x="30981299" y="1152739"/>
                      <a:pt x="30993423" y="1157287"/>
                    </a:cubicBezTo>
                    <a:cubicBezTo>
                      <a:pt x="31023339" y="1168506"/>
                      <a:pt x="31012571" y="1186580"/>
                      <a:pt x="31054383" y="1180147"/>
                    </a:cubicBezTo>
                    <a:cubicBezTo>
                      <a:pt x="31075835" y="1176848"/>
                      <a:pt x="31095023" y="1164907"/>
                      <a:pt x="31115343" y="1157287"/>
                    </a:cubicBezTo>
                    <a:lnTo>
                      <a:pt x="31161063" y="1126808"/>
                    </a:lnTo>
                    <a:cubicBezTo>
                      <a:pt x="31196623" y="1120459"/>
                      <a:pt x="31201547" y="1119187"/>
                      <a:pt x="31222023" y="1119187"/>
                    </a:cubicBezTo>
                    <a:cubicBezTo>
                      <a:pt x="31240415" y="1119187"/>
                      <a:pt x="31264947" y="1128415"/>
                      <a:pt x="31282983" y="1134429"/>
                    </a:cubicBezTo>
                    <a:cubicBezTo>
                      <a:pt x="31292751" y="1131986"/>
                      <a:pt x="31325391" y="1124654"/>
                      <a:pt x="31336323" y="1119187"/>
                    </a:cubicBezTo>
                    <a:cubicBezTo>
                      <a:pt x="31344515" y="1115092"/>
                      <a:pt x="31350995" y="1108043"/>
                      <a:pt x="31359183" y="1103949"/>
                    </a:cubicBezTo>
                    <a:cubicBezTo>
                      <a:pt x="31366367" y="1100355"/>
                      <a:pt x="31376363" y="1102008"/>
                      <a:pt x="31382043" y="1096327"/>
                    </a:cubicBezTo>
                    <a:cubicBezTo>
                      <a:pt x="31387723" y="1090647"/>
                      <a:pt x="31388343" y="1081391"/>
                      <a:pt x="31389663" y="1073467"/>
                    </a:cubicBezTo>
                    <a:cubicBezTo>
                      <a:pt x="31408451" y="960739"/>
                      <a:pt x="31383451" y="1046392"/>
                      <a:pt x="31412523" y="959167"/>
                    </a:cubicBezTo>
                    <a:cubicBezTo>
                      <a:pt x="31450623" y="946468"/>
                      <a:pt x="31427763" y="949007"/>
                      <a:pt x="31481103" y="966789"/>
                    </a:cubicBezTo>
                    <a:cubicBezTo>
                      <a:pt x="31506503" y="969328"/>
                      <a:pt x="31532003" y="971034"/>
                      <a:pt x="31557303" y="974408"/>
                    </a:cubicBezTo>
                    <a:cubicBezTo>
                      <a:pt x="31570143" y="976119"/>
                      <a:pt x="31582663" y="979710"/>
                      <a:pt x="31595403" y="982028"/>
                    </a:cubicBezTo>
                    <a:lnTo>
                      <a:pt x="31641123" y="989649"/>
                    </a:lnTo>
                    <a:cubicBezTo>
                      <a:pt x="31641123" y="989649"/>
                      <a:pt x="31673223" y="982923"/>
                      <a:pt x="31686843" y="974408"/>
                    </a:cubicBezTo>
                    <a:cubicBezTo>
                      <a:pt x="31694611" y="969555"/>
                      <a:pt x="31696223" y="958583"/>
                      <a:pt x="31702083" y="951548"/>
                    </a:cubicBezTo>
                    <a:cubicBezTo>
                      <a:pt x="31708983" y="943270"/>
                      <a:pt x="31718047" y="936966"/>
                      <a:pt x="31724943" y="928687"/>
                    </a:cubicBezTo>
                    <a:cubicBezTo>
                      <a:pt x="31754171" y="893616"/>
                      <a:pt x="31755335" y="859474"/>
                      <a:pt x="31747803" y="806767"/>
                    </a:cubicBezTo>
                    <a:cubicBezTo>
                      <a:pt x="31746667" y="798817"/>
                      <a:pt x="31732563" y="801687"/>
                      <a:pt x="31724943" y="799148"/>
                    </a:cubicBezTo>
                    <a:cubicBezTo>
                      <a:pt x="31695403" y="818843"/>
                      <a:pt x="31710771" y="811492"/>
                      <a:pt x="31679223" y="822007"/>
                    </a:cubicBezTo>
                    <a:cubicBezTo>
                      <a:pt x="31671603" y="824547"/>
                      <a:pt x="31674143" y="837247"/>
                      <a:pt x="31671603" y="844868"/>
                    </a:cubicBezTo>
                    <a:lnTo>
                      <a:pt x="31663983" y="867728"/>
                    </a:lnTo>
                    <a:cubicBezTo>
                      <a:pt x="31658903" y="882968"/>
                      <a:pt x="31661903" y="904235"/>
                      <a:pt x="31648743" y="913448"/>
                    </a:cubicBezTo>
                    <a:cubicBezTo>
                      <a:pt x="31631967" y="925190"/>
                      <a:pt x="31608103" y="918527"/>
                      <a:pt x="31587783" y="921068"/>
                    </a:cubicBezTo>
                    <a:cubicBezTo>
                      <a:pt x="31587783" y="921068"/>
                      <a:pt x="31556743" y="912352"/>
                      <a:pt x="31542063" y="905828"/>
                    </a:cubicBezTo>
                    <a:cubicBezTo>
                      <a:pt x="31533695" y="902108"/>
                      <a:pt x="31527975" y="893219"/>
                      <a:pt x="31519203" y="890588"/>
                    </a:cubicBezTo>
                    <a:cubicBezTo>
                      <a:pt x="31473319" y="876822"/>
                      <a:pt x="31458407" y="884033"/>
                      <a:pt x="31412523" y="890588"/>
                    </a:cubicBezTo>
                    <a:cubicBezTo>
                      <a:pt x="31412523" y="890588"/>
                      <a:pt x="31381483" y="881872"/>
                      <a:pt x="31366803" y="875347"/>
                    </a:cubicBezTo>
                    <a:cubicBezTo>
                      <a:pt x="31335355" y="861370"/>
                      <a:pt x="31342719" y="863781"/>
                      <a:pt x="31351563" y="837247"/>
                    </a:cubicBezTo>
                    <a:cubicBezTo>
                      <a:pt x="31361723" y="834707"/>
                      <a:pt x="31371975" y="832506"/>
                      <a:pt x="31382043" y="829628"/>
                    </a:cubicBezTo>
                    <a:cubicBezTo>
                      <a:pt x="31389767" y="827421"/>
                      <a:pt x="31397063" y="823750"/>
                      <a:pt x="31404903" y="822007"/>
                    </a:cubicBezTo>
                    <a:cubicBezTo>
                      <a:pt x="31419987" y="818655"/>
                      <a:pt x="31435383" y="816928"/>
                      <a:pt x="31450623" y="814389"/>
                    </a:cubicBezTo>
                    <a:cubicBezTo>
                      <a:pt x="31466471" y="811746"/>
                      <a:pt x="31481431" y="805114"/>
                      <a:pt x="31496343" y="799148"/>
                    </a:cubicBezTo>
                    <a:cubicBezTo>
                      <a:pt x="31520515" y="789479"/>
                      <a:pt x="31529063" y="782414"/>
                      <a:pt x="31549683" y="768667"/>
                    </a:cubicBezTo>
                    <a:cubicBezTo>
                      <a:pt x="31602087" y="733733"/>
                      <a:pt x="31589611" y="755564"/>
                      <a:pt x="31603023" y="715327"/>
                    </a:cubicBezTo>
                    <a:cubicBezTo>
                      <a:pt x="31514091" y="705447"/>
                      <a:pt x="31557267" y="710560"/>
                      <a:pt x="31473483" y="700087"/>
                    </a:cubicBezTo>
                    <a:cubicBezTo>
                      <a:pt x="31465515" y="699091"/>
                      <a:pt x="31458243" y="695008"/>
                      <a:pt x="31450623" y="692467"/>
                    </a:cubicBezTo>
                    <a:lnTo>
                      <a:pt x="31427763" y="684847"/>
                    </a:lnTo>
                    <a:lnTo>
                      <a:pt x="31336323" y="654368"/>
                    </a:lnTo>
                    <a:cubicBezTo>
                      <a:pt x="31318947" y="648576"/>
                      <a:pt x="31306615" y="632783"/>
                      <a:pt x="31290603" y="623887"/>
                    </a:cubicBezTo>
                    <a:cubicBezTo>
                      <a:pt x="31283583" y="619986"/>
                      <a:pt x="31274927" y="619859"/>
                      <a:pt x="31267743" y="616267"/>
                    </a:cubicBezTo>
                    <a:cubicBezTo>
                      <a:pt x="31259555" y="612172"/>
                      <a:pt x="31253075" y="605124"/>
                      <a:pt x="31244883" y="601027"/>
                    </a:cubicBezTo>
                    <a:cubicBezTo>
                      <a:pt x="31206555" y="581863"/>
                      <a:pt x="31224355" y="610979"/>
                      <a:pt x="31176303" y="562928"/>
                    </a:cubicBezTo>
                    <a:cubicBezTo>
                      <a:pt x="31170623" y="557247"/>
                      <a:pt x="31160963" y="542275"/>
                      <a:pt x="31168683" y="540067"/>
                    </a:cubicBezTo>
                    <a:cubicBezTo>
                      <a:pt x="31205399" y="529577"/>
                      <a:pt x="31244883" y="534987"/>
                      <a:pt x="31282983" y="532448"/>
                    </a:cubicBezTo>
                    <a:cubicBezTo>
                      <a:pt x="31305843" y="534987"/>
                      <a:pt x="31328875" y="536286"/>
                      <a:pt x="31351563" y="540067"/>
                    </a:cubicBezTo>
                    <a:cubicBezTo>
                      <a:pt x="31359487" y="541387"/>
                      <a:pt x="31366803" y="545149"/>
                      <a:pt x="31374423" y="547688"/>
                    </a:cubicBezTo>
                    <a:cubicBezTo>
                      <a:pt x="31394295" y="554311"/>
                      <a:pt x="31415699" y="555770"/>
                      <a:pt x="31435383" y="562928"/>
                    </a:cubicBezTo>
                    <a:cubicBezTo>
                      <a:pt x="31443991" y="566057"/>
                      <a:pt x="31450623" y="573087"/>
                      <a:pt x="31458243" y="578168"/>
                    </a:cubicBezTo>
                    <a:cubicBezTo>
                      <a:pt x="31473483" y="588327"/>
                      <a:pt x="31476663" y="610103"/>
                      <a:pt x="31488723" y="623887"/>
                    </a:cubicBezTo>
                    <a:cubicBezTo>
                      <a:pt x="31494755" y="630780"/>
                      <a:pt x="31503963" y="634047"/>
                      <a:pt x="31511583" y="639127"/>
                    </a:cubicBezTo>
                    <a:cubicBezTo>
                      <a:pt x="31526823" y="641668"/>
                      <a:pt x="31547131" y="658376"/>
                      <a:pt x="31557303" y="646747"/>
                    </a:cubicBezTo>
                    <a:cubicBezTo>
                      <a:pt x="31581947" y="618587"/>
                      <a:pt x="31566563" y="583086"/>
                      <a:pt x="31557303" y="555307"/>
                    </a:cubicBezTo>
                    <a:cubicBezTo>
                      <a:pt x="31549683" y="550227"/>
                      <a:pt x="31540919" y="546543"/>
                      <a:pt x="31534443" y="540067"/>
                    </a:cubicBezTo>
                    <a:cubicBezTo>
                      <a:pt x="31514823" y="520446"/>
                      <a:pt x="31517035" y="506368"/>
                      <a:pt x="31511583" y="479107"/>
                    </a:cubicBezTo>
                    <a:cubicBezTo>
                      <a:pt x="31519203" y="476568"/>
                      <a:pt x="31526603" y="473229"/>
                      <a:pt x="31534443" y="471487"/>
                    </a:cubicBezTo>
                    <a:cubicBezTo>
                      <a:pt x="31549527" y="468136"/>
                      <a:pt x="31566347" y="470778"/>
                      <a:pt x="31580163" y="463870"/>
                    </a:cubicBezTo>
                    <a:cubicBezTo>
                      <a:pt x="31623031" y="442434"/>
                      <a:pt x="31661443" y="413067"/>
                      <a:pt x="31702083" y="387668"/>
                    </a:cubicBezTo>
                    <a:cubicBezTo>
                      <a:pt x="31696223" y="385715"/>
                      <a:pt x="31604251" y="362629"/>
                      <a:pt x="31671603" y="326709"/>
                    </a:cubicBezTo>
                    <a:cubicBezTo>
                      <a:pt x="31707535" y="307546"/>
                      <a:pt x="31753255" y="325127"/>
                      <a:pt x="31793523" y="319087"/>
                    </a:cubicBezTo>
                    <a:cubicBezTo>
                      <a:pt x="31804759" y="317403"/>
                      <a:pt x="31813843" y="308927"/>
                      <a:pt x="31824003" y="303848"/>
                    </a:cubicBezTo>
                    <a:cubicBezTo>
                      <a:pt x="31816383" y="298768"/>
                      <a:pt x="31809335" y="292705"/>
                      <a:pt x="31801143" y="288607"/>
                    </a:cubicBezTo>
                    <a:cubicBezTo>
                      <a:pt x="31793959" y="285015"/>
                      <a:pt x="31785903" y="283528"/>
                      <a:pt x="31778283" y="280987"/>
                    </a:cubicBezTo>
                    <a:cubicBezTo>
                      <a:pt x="31750139" y="271606"/>
                      <a:pt x="31682195" y="262908"/>
                      <a:pt x="31648743" y="258127"/>
                    </a:cubicBezTo>
                    <a:lnTo>
                      <a:pt x="31618263" y="265747"/>
                    </a:lnTo>
                    <a:cubicBezTo>
                      <a:pt x="31610471" y="267695"/>
                      <a:pt x="31603023" y="270828"/>
                      <a:pt x="31595403" y="273368"/>
                    </a:cubicBezTo>
                    <a:lnTo>
                      <a:pt x="31549683" y="288607"/>
                    </a:lnTo>
                    <a:cubicBezTo>
                      <a:pt x="31540995" y="291503"/>
                      <a:pt x="31534443" y="298768"/>
                      <a:pt x="31526823" y="303848"/>
                    </a:cubicBezTo>
                    <a:lnTo>
                      <a:pt x="31481103" y="334327"/>
                    </a:lnTo>
                    <a:cubicBezTo>
                      <a:pt x="31465863" y="344487"/>
                      <a:pt x="31451395" y="355913"/>
                      <a:pt x="31435383" y="364808"/>
                    </a:cubicBezTo>
                    <a:cubicBezTo>
                      <a:pt x="31419307" y="373740"/>
                      <a:pt x="31379211" y="377979"/>
                      <a:pt x="31366803" y="380047"/>
                    </a:cubicBezTo>
                    <a:cubicBezTo>
                      <a:pt x="31348739" y="383059"/>
                      <a:pt x="31335543" y="399283"/>
                      <a:pt x="31321083" y="410527"/>
                    </a:cubicBezTo>
                    <a:cubicBezTo>
                      <a:pt x="31300775" y="426323"/>
                      <a:pt x="31296531" y="435929"/>
                      <a:pt x="31282983" y="456247"/>
                    </a:cubicBezTo>
                    <a:lnTo>
                      <a:pt x="31260123" y="463870"/>
                    </a:lnTo>
                    <a:cubicBezTo>
                      <a:pt x="31244883" y="468947"/>
                      <a:pt x="31230155" y="475957"/>
                      <a:pt x="31214403" y="479107"/>
                    </a:cubicBezTo>
                    <a:cubicBezTo>
                      <a:pt x="31191851" y="483618"/>
                      <a:pt x="31168683" y="484187"/>
                      <a:pt x="31145823" y="486727"/>
                    </a:cubicBezTo>
                    <a:cubicBezTo>
                      <a:pt x="31138203" y="481647"/>
                      <a:pt x="31131155" y="475583"/>
                      <a:pt x="31122963" y="471487"/>
                    </a:cubicBezTo>
                    <a:cubicBezTo>
                      <a:pt x="31097431" y="458722"/>
                      <a:pt x="31053255" y="458662"/>
                      <a:pt x="31031523" y="456247"/>
                    </a:cubicBezTo>
                    <a:cubicBezTo>
                      <a:pt x="30970563" y="476568"/>
                      <a:pt x="31041683" y="446087"/>
                      <a:pt x="31001043" y="486727"/>
                    </a:cubicBezTo>
                    <a:cubicBezTo>
                      <a:pt x="30995363" y="492407"/>
                      <a:pt x="30984455" y="489329"/>
                      <a:pt x="30978183" y="494350"/>
                    </a:cubicBezTo>
                    <a:cubicBezTo>
                      <a:pt x="30971035" y="500068"/>
                      <a:pt x="30968023" y="509588"/>
                      <a:pt x="30962943" y="517208"/>
                    </a:cubicBezTo>
                    <a:cubicBezTo>
                      <a:pt x="30955323" y="519747"/>
                      <a:pt x="30948115" y="524828"/>
                      <a:pt x="30940083" y="524828"/>
                    </a:cubicBezTo>
                    <a:cubicBezTo>
                      <a:pt x="30924311" y="524828"/>
                      <a:pt x="30905923" y="509673"/>
                      <a:pt x="30894363" y="501968"/>
                    </a:cubicBezTo>
                    <a:cubicBezTo>
                      <a:pt x="30835943" y="499427"/>
                      <a:pt x="30777195" y="501050"/>
                      <a:pt x="30719103" y="494350"/>
                    </a:cubicBezTo>
                    <a:cubicBezTo>
                      <a:pt x="30701551" y="492322"/>
                      <a:pt x="30688623" y="472298"/>
                      <a:pt x="30688623" y="456247"/>
                    </a:cubicBezTo>
                    <a:cubicBezTo>
                      <a:pt x="30688623" y="448215"/>
                      <a:pt x="30693703" y="441007"/>
                      <a:pt x="30696243" y="433387"/>
                    </a:cubicBezTo>
                    <a:cubicBezTo>
                      <a:pt x="30761759" y="389712"/>
                      <a:pt x="30684659" y="447868"/>
                      <a:pt x="30726723" y="395288"/>
                    </a:cubicBezTo>
                    <a:cubicBezTo>
                      <a:pt x="30741675" y="376602"/>
                      <a:pt x="30767031" y="376558"/>
                      <a:pt x="30787683" y="372428"/>
                    </a:cubicBezTo>
                    <a:cubicBezTo>
                      <a:pt x="30881507" y="384155"/>
                      <a:pt x="30828227" y="378477"/>
                      <a:pt x="30947703" y="387668"/>
                    </a:cubicBezTo>
                    <a:cubicBezTo>
                      <a:pt x="30963723" y="388901"/>
                      <a:pt x="30937543" y="357187"/>
                      <a:pt x="30932463" y="341949"/>
                    </a:cubicBezTo>
                    <a:cubicBezTo>
                      <a:pt x="30924843" y="336867"/>
                      <a:pt x="30915327" y="333859"/>
                      <a:pt x="30909603" y="326709"/>
                    </a:cubicBezTo>
                    <a:cubicBezTo>
                      <a:pt x="30904587" y="320435"/>
                      <a:pt x="30903559" y="311724"/>
                      <a:pt x="30901983" y="303848"/>
                    </a:cubicBezTo>
                    <a:cubicBezTo>
                      <a:pt x="30898463" y="286235"/>
                      <a:pt x="30883587" y="264876"/>
                      <a:pt x="30894363" y="250507"/>
                    </a:cubicBezTo>
                    <a:cubicBezTo>
                      <a:pt x="30905139" y="236139"/>
                      <a:pt x="30929923" y="245427"/>
                      <a:pt x="30947703" y="242888"/>
                    </a:cubicBezTo>
                    <a:cubicBezTo>
                      <a:pt x="31005163" y="262040"/>
                      <a:pt x="30934339" y="236204"/>
                      <a:pt x="30993423" y="265747"/>
                    </a:cubicBezTo>
                    <a:cubicBezTo>
                      <a:pt x="31000607" y="269339"/>
                      <a:pt x="31008663" y="270828"/>
                      <a:pt x="31016283" y="273368"/>
                    </a:cubicBezTo>
                    <a:cubicBezTo>
                      <a:pt x="31046763" y="275907"/>
                      <a:pt x="31077407" y="276945"/>
                      <a:pt x="31107723" y="280987"/>
                    </a:cubicBezTo>
                    <a:cubicBezTo>
                      <a:pt x="31115687" y="282051"/>
                      <a:pt x="31122863" y="286400"/>
                      <a:pt x="31130583" y="288607"/>
                    </a:cubicBezTo>
                    <a:cubicBezTo>
                      <a:pt x="31145575" y="292891"/>
                      <a:pt x="31195695" y="304956"/>
                      <a:pt x="31206783" y="303848"/>
                    </a:cubicBezTo>
                    <a:cubicBezTo>
                      <a:pt x="31218087" y="302717"/>
                      <a:pt x="31232183" y="298768"/>
                      <a:pt x="31237263" y="288607"/>
                    </a:cubicBezTo>
                    <a:cubicBezTo>
                      <a:pt x="31246423" y="270292"/>
                      <a:pt x="31242343" y="247968"/>
                      <a:pt x="31244883" y="227647"/>
                    </a:cubicBezTo>
                    <a:cubicBezTo>
                      <a:pt x="31242343" y="220027"/>
                      <a:pt x="31239211" y="212580"/>
                      <a:pt x="31237263" y="204788"/>
                    </a:cubicBezTo>
                    <a:cubicBezTo>
                      <a:pt x="31219063" y="131985"/>
                      <a:pt x="31226603" y="166906"/>
                      <a:pt x="31336323" y="159068"/>
                    </a:cubicBezTo>
                    <a:cubicBezTo>
                      <a:pt x="31336323" y="159068"/>
                      <a:pt x="31368423" y="165794"/>
                      <a:pt x="31382043" y="174307"/>
                    </a:cubicBezTo>
                    <a:cubicBezTo>
                      <a:pt x="31389811" y="179161"/>
                      <a:pt x="31388531" y="194475"/>
                      <a:pt x="31397283" y="197167"/>
                    </a:cubicBezTo>
                    <a:cubicBezTo>
                      <a:pt x="31424099" y="205418"/>
                      <a:pt x="31453163" y="202247"/>
                      <a:pt x="31481103" y="204788"/>
                    </a:cubicBezTo>
                    <a:cubicBezTo>
                      <a:pt x="31505255" y="168561"/>
                      <a:pt x="31493447" y="190616"/>
                      <a:pt x="31511583" y="136208"/>
                    </a:cubicBezTo>
                    <a:cubicBezTo>
                      <a:pt x="31517375" y="118831"/>
                      <a:pt x="31531903" y="105727"/>
                      <a:pt x="31542063" y="90487"/>
                    </a:cubicBezTo>
                    <a:cubicBezTo>
                      <a:pt x="31542063" y="90487"/>
                      <a:pt x="31572399" y="79863"/>
                      <a:pt x="31587783" y="75247"/>
                    </a:cubicBezTo>
                    <a:cubicBezTo>
                      <a:pt x="31597815" y="72238"/>
                      <a:pt x="31608103" y="70168"/>
                      <a:pt x="31618263" y="67627"/>
                    </a:cubicBezTo>
                    <a:cubicBezTo>
                      <a:pt x="31646203" y="65088"/>
                      <a:pt x="31674275" y="63717"/>
                      <a:pt x="31702083" y="60007"/>
                    </a:cubicBezTo>
                    <a:cubicBezTo>
                      <a:pt x="31712467" y="58623"/>
                      <a:pt x="31723371" y="57403"/>
                      <a:pt x="31732563" y="52387"/>
                    </a:cubicBezTo>
                    <a:cubicBezTo>
                      <a:pt x="31751747" y="41925"/>
                      <a:pt x="31768123" y="26987"/>
                      <a:pt x="31785903" y="14287"/>
                    </a:cubicBezTo>
                    <a:lnTo>
                      <a:pt x="31779779" y="0"/>
                    </a:lnTo>
                    <a:close/>
                    <a:moveTo>
                      <a:pt x="7930556" y="0"/>
                    </a:moveTo>
                    <a:lnTo>
                      <a:pt x="8940335" y="0"/>
                    </a:lnTo>
                    <a:lnTo>
                      <a:pt x="8938470" y="658"/>
                    </a:lnTo>
                    <a:cubicBezTo>
                      <a:pt x="8936139" y="2329"/>
                      <a:pt x="8934164" y="5369"/>
                      <a:pt x="8925244" y="14288"/>
                    </a:cubicBezTo>
                    <a:cubicBezTo>
                      <a:pt x="8917157" y="22385"/>
                      <a:pt x="8905710" y="26310"/>
                      <a:pt x="8896673" y="33337"/>
                    </a:cubicBezTo>
                    <a:cubicBezTo>
                      <a:pt x="8891358" y="37473"/>
                      <a:pt x="8887151" y="42863"/>
                      <a:pt x="8882384" y="47626"/>
                    </a:cubicBezTo>
                    <a:cubicBezTo>
                      <a:pt x="8874291" y="55720"/>
                      <a:pt x="8863189" y="60111"/>
                      <a:pt x="8853809" y="66677"/>
                    </a:cubicBezTo>
                    <a:cubicBezTo>
                      <a:pt x="8847309" y="71227"/>
                      <a:pt x="8841491" y="76758"/>
                      <a:pt x="8834760" y="80963"/>
                    </a:cubicBezTo>
                    <a:cubicBezTo>
                      <a:pt x="8828739" y="84725"/>
                      <a:pt x="8821873" y="86966"/>
                      <a:pt x="8815714" y="90487"/>
                    </a:cubicBezTo>
                    <a:cubicBezTo>
                      <a:pt x="8810741" y="93327"/>
                      <a:pt x="8806185" y="96837"/>
                      <a:pt x="8801424" y="100014"/>
                    </a:cubicBezTo>
                    <a:cubicBezTo>
                      <a:pt x="8796663" y="103188"/>
                      <a:pt x="8795073" y="109538"/>
                      <a:pt x="8791896" y="114301"/>
                    </a:cubicBezTo>
                    <a:lnTo>
                      <a:pt x="8753797" y="171450"/>
                    </a:lnTo>
                    <a:cubicBezTo>
                      <a:pt x="8749037" y="174625"/>
                      <a:pt x="8744630" y="178415"/>
                      <a:pt x="8739515" y="180977"/>
                    </a:cubicBezTo>
                    <a:cubicBezTo>
                      <a:pt x="8735022" y="183220"/>
                      <a:pt x="8729143" y="182601"/>
                      <a:pt x="8725227" y="185739"/>
                    </a:cubicBezTo>
                    <a:cubicBezTo>
                      <a:pt x="8720755" y="189314"/>
                      <a:pt x="8719359" y="195629"/>
                      <a:pt x="8715697" y="200025"/>
                    </a:cubicBezTo>
                    <a:cubicBezTo>
                      <a:pt x="8711385" y="205199"/>
                      <a:pt x="8707015" y="210577"/>
                      <a:pt x="8701413" y="214313"/>
                    </a:cubicBezTo>
                    <a:cubicBezTo>
                      <a:pt x="8679641" y="228827"/>
                      <a:pt x="8691432" y="206146"/>
                      <a:pt x="8682357" y="233363"/>
                    </a:cubicBezTo>
                    <a:cubicBezTo>
                      <a:pt x="8651187" y="243752"/>
                      <a:pt x="8681783" y="229321"/>
                      <a:pt x="8663310" y="252414"/>
                    </a:cubicBezTo>
                    <a:cubicBezTo>
                      <a:pt x="8659736" y="256882"/>
                      <a:pt x="8653071" y="257890"/>
                      <a:pt x="8649021" y="261938"/>
                    </a:cubicBezTo>
                    <a:cubicBezTo>
                      <a:pt x="8644974" y="265984"/>
                      <a:pt x="8642675" y="271462"/>
                      <a:pt x="8639497" y="276224"/>
                    </a:cubicBezTo>
                    <a:cubicBezTo>
                      <a:pt x="8639497" y="276224"/>
                      <a:pt x="8620869" y="284394"/>
                      <a:pt x="8610925" y="285750"/>
                    </a:cubicBezTo>
                    <a:cubicBezTo>
                      <a:pt x="8585705" y="289188"/>
                      <a:pt x="8560125" y="288925"/>
                      <a:pt x="8534723" y="290513"/>
                    </a:cubicBezTo>
                    <a:lnTo>
                      <a:pt x="8520437" y="285750"/>
                    </a:lnTo>
                    <a:lnTo>
                      <a:pt x="8477573" y="271462"/>
                    </a:lnTo>
                    <a:cubicBezTo>
                      <a:pt x="8444936" y="269422"/>
                      <a:pt x="8409903" y="260683"/>
                      <a:pt x="8377564" y="271462"/>
                    </a:cubicBezTo>
                    <a:cubicBezTo>
                      <a:pt x="8370828" y="273710"/>
                      <a:pt x="8364863" y="277813"/>
                      <a:pt x="8358511" y="280989"/>
                    </a:cubicBezTo>
                    <a:cubicBezTo>
                      <a:pt x="8300513" y="292585"/>
                      <a:pt x="8372568" y="277152"/>
                      <a:pt x="8306124" y="295276"/>
                    </a:cubicBezTo>
                    <a:cubicBezTo>
                      <a:pt x="8271268" y="304781"/>
                      <a:pt x="8292888" y="292986"/>
                      <a:pt x="8268023" y="309563"/>
                    </a:cubicBezTo>
                    <a:cubicBezTo>
                      <a:pt x="8260688" y="312006"/>
                      <a:pt x="8243793" y="316248"/>
                      <a:pt x="8239448" y="323853"/>
                    </a:cubicBezTo>
                    <a:cubicBezTo>
                      <a:pt x="8235432" y="330877"/>
                      <a:pt x="8236274" y="339724"/>
                      <a:pt x="8234687" y="347662"/>
                    </a:cubicBezTo>
                    <a:cubicBezTo>
                      <a:pt x="8237862" y="352424"/>
                      <a:pt x="8243214" y="356312"/>
                      <a:pt x="8244211" y="361949"/>
                    </a:cubicBezTo>
                    <a:cubicBezTo>
                      <a:pt x="8248083" y="383892"/>
                      <a:pt x="8248975" y="406342"/>
                      <a:pt x="8248975" y="428628"/>
                    </a:cubicBezTo>
                    <a:cubicBezTo>
                      <a:pt x="8248975" y="433645"/>
                      <a:pt x="8249039" y="441534"/>
                      <a:pt x="8244211" y="442914"/>
                    </a:cubicBezTo>
                    <a:cubicBezTo>
                      <a:pt x="8224310" y="448598"/>
                      <a:pt x="8202937" y="446090"/>
                      <a:pt x="8182298" y="447675"/>
                    </a:cubicBezTo>
                    <a:cubicBezTo>
                      <a:pt x="8149970" y="436899"/>
                      <a:pt x="8188561" y="451154"/>
                      <a:pt x="8139436" y="423863"/>
                    </a:cubicBezTo>
                    <a:cubicBezTo>
                      <a:pt x="8129384" y="418279"/>
                      <a:pt x="8104332" y="415632"/>
                      <a:pt x="8096573" y="414337"/>
                    </a:cubicBezTo>
                    <a:cubicBezTo>
                      <a:pt x="8088227" y="419902"/>
                      <a:pt x="8075223" y="424348"/>
                      <a:pt x="8077522" y="438150"/>
                    </a:cubicBezTo>
                    <a:cubicBezTo>
                      <a:pt x="8078463" y="443796"/>
                      <a:pt x="8083873" y="447675"/>
                      <a:pt x="8087048" y="452437"/>
                    </a:cubicBezTo>
                    <a:cubicBezTo>
                      <a:pt x="8091809" y="454025"/>
                      <a:pt x="8097786" y="453649"/>
                      <a:pt x="8101336" y="457199"/>
                    </a:cubicBezTo>
                    <a:cubicBezTo>
                      <a:pt x="8104884" y="460749"/>
                      <a:pt x="8105113" y="466564"/>
                      <a:pt x="8106097" y="471487"/>
                    </a:cubicBezTo>
                    <a:cubicBezTo>
                      <a:pt x="8112937" y="505691"/>
                      <a:pt x="8113798" y="496012"/>
                      <a:pt x="8106097" y="519115"/>
                    </a:cubicBezTo>
                    <a:cubicBezTo>
                      <a:pt x="8059967" y="513345"/>
                      <a:pt x="8080548" y="516860"/>
                      <a:pt x="8044184" y="509588"/>
                    </a:cubicBezTo>
                    <a:cubicBezTo>
                      <a:pt x="8039261" y="508605"/>
                      <a:pt x="8034659" y="506414"/>
                      <a:pt x="8029898" y="504825"/>
                    </a:cubicBezTo>
                    <a:lnTo>
                      <a:pt x="8015611" y="500064"/>
                    </a:lnTo>
                    <a:cubicBezTo>
                      <a:pt x="8006084" y="496889"/>
                      <a:pt x="7996209" y="494615"/>
                      <a:pt x="7987034" y="490539"/>
                    </a:cubicBezTo>
                    <a:cubicBezTo>
                      <a:pt x="7981804" y="488214"/>
                      <a:pt x="7977866" y="483572"/>
                      <a:pt x="7972747" y="481014"/>
                    </a:cubicBezTo>
                    <a:cubicBezTo>
                      <a:pt x="7933309" y="461296"/>
                      <a:pt x="7985120" y="494022"/>
                      <a:pt x="7944171" y="466726"/>
                    </a:cubicBezTo>
                    <a:cubicBezTo>
                      <a:pt x="7939412" y="465138"/>
                      <a:pt x="7934375" y="464209"/>
                      <a:pt x="7929886" y="461962"/>
                    </a:cubicBezTo>
                    <a:cubicBezTo>
                      <a:pt x="7892950" y="443494"/>
                      <a:pt x="7937228" y="459648"/>
                      <a:pt x="7901311" y="447675"/>
                    </a:cubicBezTo>
                    <a:cubicBezTo>
                      <a:pt x="7896550" y="449262"/>
                      <a:pt x="7888886" y="447776"/>
                      <a:pt x="7887024" y="452437"/>
                    </a:cubicBezTo>
                    <a:cubicBezTo>
                      <a:pt x="7868772" y="498061"/>
                      <a:pt x="7882230" y="482440"/>
                      <a:pt x="7887024" y="509588"/>
                    </a:cubicBezTo>
                    <a:cubicBezTo>
                      <a:pt x="7890924" y="531699"/>
                      <a:pt x="7893373" y="554037"/>
                      <a:pt x="7896550" y="576262"/>
                    </a:cubicBezTo>
                    <a:lnTo>
                      <a:pt x="7848922" y="600074"/>
                    </a:lnTo>
                    <a:cubicBezTo>
                      <a:pt x="7815539" y="600074"/>
                      <a:pt x="7845745" y="599986"/>
                      <a:pt x="7758436" y="604838"/>
                    </a:cubicBezTo>
                    <a:cubicBezTo>
                      <a:pt x="7753671" y="601662"/>
                      <a:pt x="7749268" y="597872"/>
                      <a:pt x="7744148" y="595314"/>
                    </a:cubicBezTo>
                    <a:cubicBezTo>
                      <a:pt x="7704709" y="575593"/>
                      <a:pt x="7756520" y="608322"/>
                      <a:pt x="7715573" y="581024"/>
                    </a:cubicBezTo>
                    <a:cubicBezTo>
                      <a:pt x="7710808" y="579438"/>
                      <a:pt x="7705460" y="579047"/>
                      <a:pt x="7701284" y="576262"/>
                    </a:cubicBezTo>
                    <a:cubicBezTo>
                      <a:pt x="7690281" y="568928"/>
                      <a:pt x="7684497" y="558230"/>
                      <a:pt x="7677470" y="547688"/>
                    </a:cubicBezTo>
                    <a:cubicBezTo>
                      <a:pt x="7671898" y="539334"/>
                      <a:pt x="7675499" y="525727"/>
                      <a:pt x="7667945" y="519115"/>
                    </a:cubicBezTo>
                    <a:cubicBezTo>
                      <a:pt x="7660679" y="512754"/>
                      <a:pt x="7649018" y="514737"/>
                      <a:pt x="7639370" y="514352"/>
                    </a:cubicBezTo>
                    <a:lnTo>
                      <a:pt x="7429823" y="509588"/>
                    </a:lnTo>
                    <a:cubicBezTo>
                      <a:pt x="7421189" y="511745"/>
                      <a:pt x="7386067" y="520008"/>
                      <a:pt x="7382200" y="523875"/>
                    </a:cubicBezTo>
                    <a:cubicBezTo>
                      <a:pt x="7378259" y="527818"/>
                      <a:pt x="7396167" y="551970"/>
                      <a:pt x="7396488" y="552450"/>
                    </a:cubicBezTo>
                    <a:cubicBezTo>
                      <a:pt x="7396488" y="552450"/>
                      <a:pt x="7416449" y="563961"/>
                      <a:pt x="7425063" y="571499"/>
                    </a:cubicBezTo>
                    <a:cubicBezTo>
                      <a:pt x="7441103" y="585537"/>
                      <a:pt x="7434420" y="586038"/>
                      <a:pt x="7425063" y="600074"/>
                    </a:cubicBezTo>
                    <a:lnTo>
                      <a:pt x="7410775" y="604838"/>
                    </a:lnTo>
                    <a:cubicBezTo>
                      <a:pt x="7401254" y="608014"/>
                      <a:pt x="7390370" y="608526"/>
                      <a:pt x="7382200" y="614363"/>
                    </a:cubicBezTo>
                    <a:cubicBezTo>
                      <a:pt x="7369379" y="623522"/>
                      <a:pt x="7385623" y="653198"/>
                      <a:pt x="7386961" y="657225"/>
                    </a:cubicBezTo>
                    <a:cubicBezTo>
                      <a:pt x="7425069" y="682627"/>
                      <a:pt x="7379022" y="649285"/>
                      <a:pt x="7410775" y="681037"/>
                    </a:cubicBezTo>
                    <a:cubicBezTo>
                      <a:pt x="7432319" y="702579"/>
                      <a:pt x="7420554" y="677036"/>
                      <a:pt x="7429823" y="704851"/>
                    </a:cubicBezTo>
                    <a:cubicBezTo>
                      <a:pt x="7434590" y="706438"/>
                      <a:pt x="7440189" y="706476"/>
                      <a:pt x="7444110" y="709614"/>
                    </a:cubicBezTo>
                    <a:cubicBezTo>
                      <a:pt x="7448584" y="713189"/>
                      <a:pt x="7451073" y="718781"/>
                      <a:pt x="7453637" y="723899"/>
                    </a:cubicBezTo>
                    <a:cubicBezTo>
                      <a:pt x="7455881" y="728390"/>
                      <a:pt x="7457082" y="733345"/>
                      <a:pt x="7458398" y="738188"/>
                    </a:cubicBezTo>
                    <a:cubicBezTo>
                      <a:pt x="7461841" y="750818"/>
                      <a:pt x="7464747" y="763587"/>
                      <a:pt x="7467925" y="776288"/>
                    </a:cubicBezTo>
                    <a:lnTo>
                      <a:pt x="7458398" y="804864"/>
                    </a:lnTo>
                    <a:cubicBezTo>
                      <a:pt x="7456590" y="810292"/>
                      <a:pt x="7452049" y="814389"/>
                      <a:pt x="7448877" y="819152"/>
                    </a:cubicBezTo>
                    <a:lnTo>
                      <a:pt x="7420303" y="862013"/>
                    </a:lnTo>
                    <a:lnTo>
                      <a:pt x="7406015" y="871538"/>
                    </a:lnTo>
                    <a:lnTo>
                      <a:pt x="7377440" y="890588"/>
                    </a:lnTo>
                    <a:lnTo>
                      <a:pt x="7363151" y="895350"/>
                    </a:lnTo>
                    <a:cubicBezTo>
                      <a:pt x="7353625" y="898524"/>
                      <a:pt x="7343750" y="900796"/>
                      <a:pt x="7334578" y="904874"/>
                    </a:cubicBezTo>
                    <a:cubicBezTo>
                      <a:pt x="7329347" y="907199"/>
                      <a:pt x="7325405" y="911840"/>
                      <a:pt x="7320290" y="914400"/>
                    </a:cubicBezTo>
                    <a:cubicBezTo>
                      <a:pt x="7315801" y="916647"/>
                      <a:pt x="7310829" y="917783"/>
                      <a:pt x="7306002" y="919162"/>
                    </a:cubicBezTo>
                    <a:cubicBezTo>
                      <a:pt x="7281533" y="926153"/>
                      <a:pt x="7279765" y="924825"/>
                      <a:pt x="7248851" y="928687"/>
                    </a:cubicBezTo>
                    <a:cubicBezTo>
                      <a:pt x="7244091" y="925512"/>
                      <a:pt x="7239685" y="921722"/>
                      <a:pt x="7234564" y="919162"/>
                    </a:cubicBezTo>
                    <a:cubicBezTo>
                      <a:pt x="7230076" y="916919"/>
                      <a:pt x="7223828" y="917950"/>
                      <a:pt x="7220276" y="914400"/>
                    </a:cubicBezTo>
                    <a:cubicBezTo>
                      <a:pt x="7216724" y="910849"/>
                      <a:pt x="7217101" y="904874"/>
                      <a:pt x="7215513" y="900114"/>
                    </a:cubicBezTo>
                    <a:cubicBezTo>
                      <a:pt x="7210750" y="896938"/>
                      <a:pt x="7204801" y="895057"/>
                      <a:pt x="7201226" y="890588"/>
                    </a:cubicBezTo>
                    <a:cubicBezTo>
                      <a:pt x="7198088" y="886668"/>
                      <a:pt x="7197448" y="881223"/>
                      <a:pt x="7196462" y="876299"/>
                    </a:cubicBezTo>
                    <a:cubicBezTo>
                      <a:pt x="7188119" y="834577"/>
                      <a:pt x="7192262" y="836205"/>
                      <a:pt x="7196462" y="785813"/>
                    </a:cubicBezTo>
                    <a:lnTo>
                      <a:pt x="7191699" y="762000"/>
                    </a:lnTo>
                    <a:cubicBezTo>
                      <a:pt x="7190715" y="757078"/>
                      <a:pt x="7188526" y="752474"/>
                      <a:pt x="7186938" y="747712"/>
                    </a:cubicBezTo>
                    <a:lnTo>
                      <a:pt x="7172649" y="704851"/>
                    </a:lnTo>
                    <a:cubicBezTo>
                      <a:pt x="7172649" y="704851"/>
                      <a:pt x="7152689" y="693337"/>
                      <a:pt x="7144073" y="685800"/>
                    </a:cubicBezTo>
                    <a:cubicBezTo>
                      <a:pt x="7139765" y="682030"/>
                      <a:pt x="7137724" y="676274"/>
                      <a:pt x="7134552" y="671513"/>
                    </a:cubicBezTo>
                    <a:cubicBezTo>
                      <a:pt x="7111909" y="656418"/>
                      <a:pt x="7125693" y="663797"/>
                      <a:pt x="7091689" y="652463"/>
                    </a:cubicBezTo>
                    <a:cubicBezTo>
                      <a:pt x="7079268" y="648322"/>
                      <a:pt x="7064479" y="635676"/>
                      <a:pt x="7053587" y="642938"/>
                    </a:cubicBezTo>
                    <a:cubicBezTo>
                      <a:pt x="7042939" y="650036"/>
                      <a:pt x="7050414" y="668337"/>
                      <a:pt x="7048826" y="681037"/>
                    </a:cubicBezTo>
                    <a:lnTo>
                      <a:pt x="7058348" y="695324"/>
                    </a:lnTo>
                    <a:cubicBezTo>
                      <a:pt x="7081030" y="729347"/>
                      <a:pt x="7074621" y="712794"/>
                      <a:pt x="7082163" y="742950"/>
                    </a:cubicBezTo>
                    <a:cubicBezTo>
                      <a:pt x="7080574" y="747712"/>
                      <a:pt x="7080949" y="753687"/>
                      <a:pt x="7077397" y="757238"/>
                    </a:cubicBezTo>
                    <a:cubicBezTo>
                      <a:pt x="7073849" y="760789"/>
                      <a:pt x="7068065" y="761175"/>
                      <a:pt x="7063112" y="762000"/>
                    </a:cubicBezTo>
                    <a:cubicBezTo>
                      <a:pt x="7048930" y="764363"/>
                      <a:pt x="7034538" y="765177"/>
                      <a:pt x="7020249" y="766762"/>
                    </a:cubicBezTo>
                    <a:lnTo>
                      <a:pt x="7001198" y="762000"/>
                    </a:lnTo>
                    <a:cubicBezTo>
                      <a:pt x="6966841" y="753410"/>
                      <a:pt x="6973707" y="748292"/>
                      <a:pt x="6934522" y="742950"/>
                    </a:cubicBezTo>
                    <a:cubicBezTo>
                      <a:pt x="6912181" y="739941"/>
                      <a:pt x="6889801" y="739775"/>
                      <a:pt x="6867579" y="738188"/>
                    </a:cubicBezTo>
                    <a:cubicBezTo>
                      <a:pt x="6851703" y="739775"/>
                      <a:pt x="6835786" y="740971"/>
                      <a:pt x="6819951" y="742950"/>
                    </a:cubicBezTo>
                    <a:cubicBezTo>
                      <a:pt x="6799114" y="745555"/>
                      <a:pt x="6782195" y="748619"/>
                      <a:pt x="6762801" y="757238"/>
                    </a:cubicBezTo>
                    <a:cubicBezTo>
                      <a:pt x="6751833" y="762113"/>
                      <a:pt x="6743749" y="767853"/>
                      <a:pt x="6743749" y="781049"/>
                    </a:cubicBezTo>
                    <a:cubicBezTo>
                      <a:pt x="6743749" y="790909"/>
                      <a:pt x="6753225" y="802401"/>
                      <a:pt x="6758040" y="809626"/>
                    </a:cubicBezTo>
                    <a:cubicBezTo>
                      <a:pt x="6779064" y="816633"/>
                      <a:pt x="6767834" y="812142"/>
                      <a:pt x="6791374" y="823912"/>
                    </a:cubicBezTo>
                    <a:cubicBezTo>
                      <a:pt x="6800363" y="828404"/>
                      <a:pt x="6810334" y="830553"/>
                      <a:pt x="6819951" y="833437"/>
                    </a:cubicBezTo>
                    <a:cubicBezTo>
                      <a:pt x="6836535" y="838412"/>
                      <a:pt x="6845347" y="839082"/>
                      <a:pt x="6862810" y="842962"/>
                    </a:cubicBezTo>
                    <a:cubicBezTo>
                      <a:pt x="6869206" y="844384"/>
                      <a:pt x="6875517" y="846137"/>
                      <a:pt x="6881863" y="847724"/>
                    </a:cubicBezTo>
                    <a:cubicBezTo>
                      <a:pt x="6886734" y="848942"/>
                      <a:pt x="6891393" y="850901"/>
                      <a:pt x="6896146" y="852487"/>
                    </a:cubicBezTo>
                    <a:lnTo>
                      <a:pt x="6910438" y="857249"/>
                    </a:lnTo>
                    <a:lnTo>
                      <a:pt x="6967860" y="876299"/>
                    </a:lnTo>
                    <a:cubicBezTo>
                      <a:pt x="6977385" y="879474"/>
                      <a:pt x="6987259" y="881747"/>
                      <a:pt x="6996437" y="885824"/>
                    </a:cubicBezTo>
                    <a:cubicBezTo>
                      <a:pt x="7001667" y="888151"/>
                      <a:pt x="7005963" y="892174"/>
                      <a:pt x="7010725" y="895350"/>
                    </a:cubicBezTo>
                    <a:cubicBezTo>
                      <a:pt x="7019075" y="900919"/>
                      <a:pt x="7029683" y="901990"/>
                      <a:pt x="7039300" y="904874"/>
                    </a:cubicBezTo>
                    <a:cubicBezTo>
                      <a:pt x="7045569" y="906756"/>
                      <a:pt x="7052054" y="907840"/>
                      <a:pt x="7058348" y="909639"/>
                    </a:cubicBezTo>
                    <a:cubicBezTo>
                      <a:pt x="7063177" y="911016"/>
                      <a:pt x="7067766" y="913181"/>
                      <a:pt x="7072636" y="914400"/>
                    </a:cubicBezTo>
                    <a:cubicBezTo>
                      <a:pt x="7080492" y="916362"/>
                      <a:pt x="7088547" y="917406"/>
                      <a:pt x="7096445" y="919162"/>
                    </a:cubicBezTo>
                    <a:cubicBezTo>
                      <a:pt x="7102840" y="920584"/>
                      <a:pt x="7109108" y="922505"/>
                      <a:pt x="7115500" y="923924"/>
                    </a:cubicBezTo>
                    <a:cubicBezTo>
                      <a:pt x="7129846" y="927116"/>
                      <a:pt x="7155585" y="930524"/>
                      <a:pt x="7167889" y="938214"/>
                    </a:cubicBezTo>
                    <a:cubicBezTo>
                      <a:pt x="7172741" y="941245"/>
                      <a:pt x="7174237" y="947737"/>
                      <a:pt x="7177412" y="952499"/>
                    </a:cubicBezTo>
                    <a:cubicBezTo>
                      <a:pt x="7167022" y="983675"/>
                      <a:pt x="7181456" y="953076"/>
                      <a:pt x="7158361" y="971550"/>
                    </a:cubicBezTo>
                    <a:cubicBezTo>
                      <a:pt x="7153893" y="975126"/>
                      <a:pt x="7152012" y="981076"/>
                      <a:pt x="7148835" y="985837"/>
                    </a:cubicBezTo>
                    <a:lnTo>
                      <a:pt x="7134552" y="990601"/>
                    </a:lnTo>
                    <a:cubicBezTo>
                      <a:pt x="7125025" y="993774"/>
                      <a:pt x="7115148" y="996047"/>
                      <a:pt x="7105971" y="1000125"/>
                    </a:cubicBezTo>
                    <a:cubicBezTo>
                      <a:pt x="7100747" y="1002450"/>
                      <a:pt x="7096445" y="1006475"/>
                      <a:pt x="7091689" y="1009649"/>
                    </a:cubicBezTo>
                    <a:cubicBezTo>
                      <a:pt x="7083335" y="1015219"/>
                      <a:pt x="7072726" y="1016289"/>
                      <a:pt x="7063112" y="1019176"/>
                    </a:cubicBezTo>
                    <a:cubicBezTo>
                      <a:pt x="7003258" y="1037130"/>
                      <a:pt x="7077827" y="1012684"/>
                      <a:pt x="7029773" y="1028700"/>
                    </a:cubicBezTo>
                    <a:cubicBezTo>
                      <a:pt x="6999612" y="1030287"/>
                      <a:pt x="6969490" y="1033463"/>
                      <a:pt x="6939288" y="1033463"/>
                    </a:cubicBezTo>
                    <a:cubicBezTo>
                      <a:pt x="6929631" y="1033463"/>
                      <a:pt x="6920063" y="1029536"/>
                      <a:pt x="6910438" y="1028700"/>
                    </a:cubicBezTo>
                    <a:cubicBezTo>
                      <a:pt x="6883503" y="1026358"/>
                      <a:pt x="6856462" y="1025526"/>
                      <a:pt x="6829471" y="1023937"/>
                    </a:cubicBezTo>
                    <a:cubicBezTo>
                      <a:pt x="6770670" y="1035699"/>
                      <a:pt x="6844106" y="1021279"/>
                      <a:pt x="6777095" y="1033463"/>
                    </a:cubicBezTo>
                    <a:cubicBezTo>
                      <a:pt x="6769129" y="1034911"/>
                      <a:pt x="6761258" y="1036894"/>
                      <a:pt x="6753279" y="1038224"/>
                    </a:cubicBezTo>
                    <a:cubicBezTo>
                      <a:pt x="6742205" y="1040070"/>
                      <a:pt x="6730952" y="1040786"/>
                      <a:pt x="6719945" y="1042987"/>
                    </a:cubicBezTo>
                    <a:cubicBezTo>
                      <a:pt x="6715020" y="1043972"/>
                      <a:pt x="6710548" y="1046660"/>
                      <a:pt x="6705651" y="1047750"/>
                    </a:cubicBezTo>
                    <a:cubicBezTo>
                      <a:pt x="6696226" y="1049845"/>
                      <a:pt x="6686601" y="1050926"/>
                      <a:pt x="6677076" y="1052513"/>
                    </a:cubicBezTo>
                    <a:cubicBezTo>
                      <a:pt x="6653998" y="1056360"/>
                      <a:pt x="6632420" y="1064225"/>
                      <a:pt x="6610406" y="1071563"/>
                    </a:cubicBezTo>
                    <a:cubicBezTo>
                      <a:pt x="6600884" y="1074737"/>
                      <a:pt x="6591815" y="1080055"/>
                      <a:pt x="6581823" y="1081088"/>
                    </a:cubicBezTo>
                    <a:cubicBezTo>
                      <a:pt x="6545480" y="1084848"/>
                      <a:pt x="6508803" y="1084262"/>
                      <a:pt x="6472292" y="1085850"/>
                    </a:cubicBezTo>
                    <a:cubicBezTo>
                      <a:pt x="6467531" y="1084262"/>
                      <a:pt x="6462826" y="1082468"/>
                      <a:pt x="6457996" y="1081088"/>
                    </a:cubicBezTo>
                    <a:cubicBezTo>
                      <a:pt x="6437719" y="1075292"/>
                      <a:pt x="6409581" y="1070450"/>
                      <a:pt x="6391326" y="1066801"/>
                    </a:cubicBezTo>
                    <a:lnTo>
                      <a:pt x="6328152" y="1003623"/>
                    </a:lnTo>
                    <a:lnTo>
                      <a:pt x="7113617" y="490537"/>
                    </a:lnTo>
                    <a:cubicBezTo>
                      <a:pt x="7342217" y="342900"/>
                      <a:pt x="7549386" y="223838"/>
                      <a:pt x="7759233" y="101203"/>
                    </a:cubicBezTo>
                    <a:lnTo>
                      <a:pt x="7930556" y="0"/>
                    </a:lnTo>
                    <a:close/>
                  </a:path>
                </a:pathLst>
              </a:custGeom>
              <a:solidFill>
                <a:srgbClr val="E9E06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2299" name="组合 10"/>
            <p:cNvGrpSpPr/>
            <p:nvPr/>
          </p:nvGrpSpPr>
          <p:grpSpPr>
            <a:xfrm>
              <a:off x="6443994" y="11347"/>
              <a:ext cx="1699938" cy="1681887"/>
              <a:chOff x="0" y="0"/>
              <a:chExt cx="2520000" cy="2520000"/>
            </a:xfrm>
          </p:grpSpPr>
          <p:sp>
            <p:nvSpPr>
              <p:cNvPr id="12308" name="椭圆 11"/>
              <p:cNvSpPr/>
              <p:nvPr/>
            </p:nvSpPr>
            <p:spPr>
              <a:xfrm>
                <a:off x="0" y="0"/>
                <a:ext cx="2520000" cy="2520000"/>
              </a:xfrm>
              <a:prstGeom prst="ellipse">
                <a:avLst/>
              </a:prstGeom>
              <a:solidFill>
                <a:schemeClr val="tx1"/>
              </a:solidFill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12309" name="KSO_Shape"/>
              <p:cNvSpPr/>
              <p:nvPr/>
            </p:nvSpPr>
            <p:spPr>
              <a:xfrm>
                <a:off x="245075" y="220934"/>
                <a:ext cx="2193817" cy="2285226"/>
              </a:xfrm>
              <a:custGeom>
                <a:avLst/>
                <a:gdLst/>
                <a:ahLst/>
                <a:cxnLst>
                  <a:cxn ang="0">
                    <a:pos x="298355250" y="2147483647"/>
                  </a:cxn>
                  <a:cxn ang="0">
                    <a:pos x="1103914810" y="2147483647"/>
                  </a:cxn>
                  <a:cxn ang="0">
                    <a:pos x="1461943427" y="2147483647"/>
                  </a:cxn>
                  <a:cxn ang="0">
                    <a:pos x="1432106743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966931076"/>
                  </a:cxn>
                  <a:cxn ang="0">
                    <a:pos x="2147483647" y="1907326051"/>
                  </a:cxn>
                  <a:cxn ang="0">
                    <a:pos x="2147483647" y="1609304787"/>
                  </a:cxn>
                  <a:cxn ang="0">
                    <a:pos x="2147483647" y="1519899180"/>
                  </a:cxn>
                  <a:cxn ang="0">
                    <a:pos x="2147483647" y="1311287384"/>
                  </a:cxn>
                  <a:cxn ang="0">
                    <a:pos x="2147483647" y="715248717"/>
                  </a:cxn>
                  <a:cxn ang="0">
                    <a:pos x="2147483647" y="1251682359"/>
                  </a:cxn>
                  <a:cxn ang="0">
                    <a:pos x="2147483647" y="2056336683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400692991"/>
                  </a:cxn>
                  <a:cxn ang="0">
                    <a:pos x="2147483647" y="1519899180"/>
                  </a:cxn>
                  <a:cxn ang="0">
                    <a:pos x="2147483647" y="1281482941"/>
                  </a:cxn>
                  <a:cxn ang="0">
                    <a:pos x="2147483647" y="745049299"/>
                  </a:cxn>
                  <a:cxn ang="0">
                    <a:pos x="2058653926" y="1221881777"/>
                  </a:cxn>
                  <a:cxn ang="0">
                    <a:pos x="1819968182" y="1251682359"/>
                  </a:cxn>
                  <a:cxn ang="0">
                    <a:pos x="1581286299" y="834454906"/>
                  </a:cxn>
                  <a:cxn ang="0">
                    <a:pos x="1521612932" y="0"/>
                  </a:cxn>
                  <a:cxn ang="0">
                    <a:pos x="1223257682" y="655643692"/>
                  </a:cxn>
                  <a:cxn ang="0">
                    <a:pos x="835396244" y="983465538"/>
                  </a:cxn>
                  <a:cxn ang="0">
                    <a:pos x="805559560" y="1579504205"/>
                  </a:cxn>
                  <a:cxn ang="0">
                    <a:pos x="1133751494" y="1549703623"/>
                  </a:cxn>
                  <a:cxn ang="0">
                    <a:pos x="1163588177" y="2147483647"/>
                  </a:cxn>
                  <a:cxn ang="0">
                    <a:pos x="716053372" y="2147483647"/>
                  </a:cxn>
                  <a:cxn ang="0">
                    <a:pos x="89506189" y="2147483647"/>
                  </a:cxn>
                  <a:cxn ang="0">
                    <a:pos x="179012377" y="2147483647"/>
                  </a:cxn>
                </a:cxnLst>
                <a:pathLst>
                  <a:path w="568" h="592">
                    <a:moveTo>
                      <a:pt x="4" y="364"/>
                    </a:moveTo>
                    <a:lnTo>
                      <a:pt x="0" y="374"/>
                    </a:lnTo>
                    <a:lnTo>
                      <a:pt x="10" y="372"/>
                    </a:lnTo>
                    <a:lnTo>
                      <a:pt x="18" y="366"/>
                    </a:lnTo>
                    <a:lnTo>
                      <a:pt x="20" y="364"/>
                    </a:lnTo>
                    <a:lnTo>
                      <a:pt x="52" y="360"/>
                    </a:lnTo>
                    <a:lnTo>
                      <a:pt x="74" y="350"/>
                    </a:lnTo>
                    <a:lnTo>
                      <a:pt x="82" y="362"/>
                    </a:lnTo>
                    <a:lnTo>
                      <a:pt x="84" y="362"/>
                    </a:lnTo>
                    <a:lnTo>
                      <a:pt x="74" y="378"/>
                    </a:lnTo>
                    <a:lnTo>
                      <a:pt x="84" y="388"/>
                    </a:lnTo>
                    <a:lnTo>
                      <a:pt x="84" y="390"/>
                    </a:lnTo>
                    <a:lnTo>
                      <a:pt x="84" y="392"/>
                    </a:lnTo>
                    <a:lnTo>
                      <a:pt x="76" y="426"/>
                    </a:lnTo>
                    <a:lnTo>
                      <a:pt x="98" y="440"/>
                    </a:lnTo>
                    <a:lnTo>
                      <a:pt x="136" y="442"/>
                    </a:lnTo>
                    <a:lnTo>
                      <a:pt x="130" y="450"/>
                    </a:lnTo>
                    <a:lnTo>
                      <a:pt x="104" y="486"/>
                    </a:lnTo>
                    <a:lnTo>
                      <a:pt x="98" y="496"/>
                    </a:lnTo>
                    <a:lnTo>
                      <a:pt x="96" y="502"/>
                    </a:lnTo>
                    <a:lnTo>
                      <a:pt x="110" y="506"/>
                    </a:lnTo>
                    <a:lnTo>
                      <a:pt x="122" y="508"/>
                    </a:lnTo>
                    <a:lnTo>
                      <a:pt x="132" y="510"/>
                    </a:lnTo>
                    <a:lnTo>
                      <a:pt x="140" y="516"/>
                    </a:lnTo>
                    <a:lnTo>
                      <a:pt x="144" y="520"/>
                    </a:lnTo>
                    <a:lnTo>
                      <a:pt x="152" y="534"/>
                    </a:lnTo>
                    <a:lnTo>
                      <a:pt x="158" y="550"/>
                    </a:lnTo>
                    <a:lnTo>
                      <a:pt x="180" y="562"/>
                    </a:lnTo>
                    <a:lnTo>
                      <a:pt x="192" y="564"/>
                    </a:lnTo>
                    <a:lnTo>
                      <a:pt x="220" y="540"/>
                    </a:lnTo>
                    <a:lnTo>
                      <a:pt x="236" y="562"/>
                    </a:lnTo>
                    <a:lnTo>
                      <a:pt x="236" y="564"/>
                    </a:lnTo>
                    <a:lnTo>
                      <a:pt x="240" y="584"/>
                    </a:lnTo>
                    <a:lnTo>
                      <a:pt x="252" y="586"/>
                    </a:lnTo>
                    <a:lnTo>
                      <a:pt x="272" y="592"/>
                    </a:lnTo>
                    <a:lnTo>
                      <a:pt x="276" y="592"/>
                    </a:lnTo>
                    <a:lnTo>
                      <a:pt x="276" y="590"/>
                    </a:lnTo>
                    <a:lnTo>
                      <a:pt x="272" y="570"/>
                    </a:lnTo>
                    <a:lnTo>
                      <a:pt x="272" y="568"/>
                    </a:lnTo>
                    <a:lnTo>
                      <a:pt x="262" y="522"/>
                    </a:lnTo>
                    <a:lnTo>
                      <a:pt x="262" y="520"/>
                    </a:lnTo>
                    <a:lnTo>
                      <a:pt x="268" y="488"/>
                    </a:lnTo>
                    <a:lnTo>
                      <a:pt x="270" y="488"/>
                    </a:lnTo>
                    <a:lnTo>
                      <a:pt x="272" y="488"/>
                    </a:lnTo>
                    <a:lnTo>
                      <a:pt x="294" y="490"/>
                    </a:lnTo>
                    <a:lnTo>
                      <a:pt x="320" y="470"/>
                    </a:lnTo>
                    <a:lnTo>
                      <a:pt x="324" y="472"/>
                    </a:lnTo>
                    <a:lnTo>
                      <a:pt x="342" y="486"/>
                    </a:lnTo>
                    <a:lnTo>
                      <a:pt x="352" y="498"/>
                    </a:lnTo>
                    <a:lnTo>
                      <a:pt x="362" y="490"/>
                    </a:lnTo>
                    <a:lnTo>
                      <a:pt x="378" y="474"/>
                    </a:lnTo>
                    <a:lnTo>
                      <a:pt x="378" y="472"/>
                    </a:lnTo>
                    <a:lnTo>
                      <a:pt x="380" y="472"/>
                    </a:lnTo>
                    <a:lnTo>
                      <a:pt x="420" y="482"/>
                    </a:lnTo>
                    <a:lnTo>
                      <a:pt x="438" y="468"/>
                    </a:lnTo>
                    <a:lnTo>
                      <a:pt x="438" y="466"/>
                    </a:lnTo>
                    <a:lnTo>
                      <a:pt x="440" y="466"/>
                    </a:lnTo>
                    <a:lnTo>
                      <a:pt x="458" y="470"/>
                    </a:lnTo>
                    <a:lnTo>
                      <a:pt x="512" y="422"/>
                    </a:lnTo>
                    <a:lnTo>
                      <a:pt x="528" y="426"/>
                    </a:lnTo>
                    <a:lnTo>
                      <a:pt x="530" y="428"/>
                    </a:lnTo>
                    <a:lnTo>
                      <a:pt x="532" y="428"/>
                    </a:lnTo>
                    <a:lnTo>
                      <a:pt x="536" y="436"/>
                    </a:lnTo>
                    <a:lnTo>
                      <a:pt x="540" y="432"/>
                    </a:lnTo>
                    <a:lnTo>
                      <a:pt x="540" y="430"/>
                    </a:lnTo>
                    <a:lnTo>
                      <a:pt x="556" y="422"/>
                    </a:lnTo>
                    <a:lnTo>
                      <a:pt x="568" y="410"/>
                    </a:lnTo>
                    <a:lnTo>
                      <a:pt x="566" y="386"/>
                    </a:lnTo>
                    <a:lnTo>
                      <a:pt x="564" y="382"/>
                    </a:lnTo>
                    <a:lnTo>
                      <a:pt x="548" y="388"/>
                    </a:lnTo>
                    <a:lnTo>
                      <a:pt x="542" y="392"/>
                    </a:lnTo>
                    <a:lnTo>
                      <a:pt x="534" y="392"/>
                    </a:lnTo>
                    <a:lnTo>
                      <a:pt x="516" y="392"/>
                    </a:lnTo>
                    <a:lnTo>
                      <a:pt x="510" y="390"/>
                    </a:lnTo>
                    <a:lnTo>
                      <a:pt x="504" y="386"/>
                    </a:lnTo>
                    <a:lnTo>
                      <a:pt x="504" y="360"/>
                    </a:lnTo>
                    <a:lnTo>
                      <a:pt x="496" y="358"/>
                    </a:lnTo>
                    <a:lnTo>
                      <a:pt x="492" y="356"/>
                    </a:lnTo>
                    <a:lnTo>
                      <a:pt x="488" y="358"/>
                    </a:lnTo>
                    <a:lnTo>
                      <a:pt x="484" y="360"/>
                    </a:lnTo>
                    <a:lnTo>
                      <a:pt x="472" y="364"/>
                    </a:lnTo>
                    <a:lnTo>
                      <a:pt x="468" y="364"/>
                    </a:lnTo>
                    <a:lnTo>
                      <a:pt x="468" y="362"/>
                    </a:lnTo>
                    <a:lnTo>
                      <a:pt x="462" y="350"/>
                    </a:lnTo>
                    <a:lnTo>
                      <a:pt x="460" y="340"/>
                    </a:lnTo>
                    <a:lnTo>
                      <a:pt x="468" y="310"/>
                    </a:lnTo>
                    <a:lnTo>
                      <a:pt x="468" y="308"/>
                    </a:lnTo>
                    <a:lnTo>
                      <a:pt x="476" y="294"/>
                    </a:lnTo>
                    <a:lnTo>
                      <a:pt x="452" y="274"/>
                    </a:lnTo>
                    <a:lnTo>
                      <a:pt x="452" y="272"/>
                    </a:lnTo>
                    <a:lnTo>
                      <a:pt x="452" y="248"/>
                    </a:lnTo>
                    <a:lnTo>
                      <a:pt x="464" y="212"/>
                    </a:lnTo>
                    <a:lnTo>
                      <a:pt x="456" y="192"/>
                    </a:lnTo>
                    <a:lnTo>
                      <a:pt x="450" y="190"/>
                    </a:lnTo>
                    <a:lnTo>
                      <a:pt x="440" y="190"/>
                    </a:lnTo>
                    <a:lnTo>
                      <a:pt x="432" y="204"/>
                    </a:lnTo>
                    <a:lnTo>
                      <a:pt x="420" y="196"/>
                    </a:lnTo>
                    <a:lnTo>
                      <a:pt x="410" y="190"/>
                    </a:lnTo>
                    <a:lnTo>
                      <a:pt x="400" y="168"/>
                    </a:lnTo>
                    <a:lnTo>
                      <a:pt x="398" y="152"/>
                    </a:lnTo>
                    <a:lnTo>
                      <a:pt x="398" y="150"/>
                    </a:lnTo>
                    <a:lnTo>
                      <a:pt x="396" y="148"/>
                    </a:lnTo>
                    <a:lnTo>
                      <a:pt x="400" y="148"/>
                    </a:lnTo>
                    <a:lnTo>
                      <a:pt x="410" y="132"/>
                    </a:lnTo>
                    <a:lnTo>
                      <a:pt x="412" y="132"/>
                    </a:lnTo>
                    <a:lnTo>
                      <a:pt x="420" y="130"/>
                    </a:lnTo>
                    <a:lnTo>
                      <a:pt x="430" y="128"/>
                    </a:lnTo>
                    <a:lnTo>
                      <a:pt x="472" y="126"/>
                    </a:lnTo>
                    <a:lnTo>
                      <a:pt x="478" y="128"/>
                    </a:lnTo>
                    <a:lnTo>
                      <a:pt x="480" y="128"/>
                    </a:lnTo>
                    <a:lnTo>
                      <a:pt x="486" y="132"/>
                    </a:lnTo>
                    <a:lnTo>
                      <a:pt x="496" y="126"/>
                    </a:lnTo>
                    <a:lnTo>
                      <a:pt x="506" y="120"/>
                    </a:lnTo>
                    <a:lnTo>
                      <a:pt x="512" y="112"/>
                    </a:lnTo>
                    <a:lnTo>
                      <a:pt x="512" y="108"/>
                    </a:lnTo>
                    <a:lnTo>
                      <a:pt x="512" y="90"/>
                    </a:lnTo>
                    <a:lnTo>
                      <a:pt x="502" y="88"/>
                    </a:lnTo>
                    <a:lnTo>
                      <a:pt x="486" y="94"/>
                    </a:lnTo>
                    <a:lnTo>
                      <a:pt x="478" y="100"/>
                    </a:lnTo>
                    <a:lnTo>
                      <a:pt x="474" y="102"/>
                    </a:lnTo>
                    <a:lnTo>
                      <a:pt x="470" y="104"/>
                    </a:lnTo>
                    <a:lnTo>
                      <a:pt x="466" y="102"/>
                    </a:lnTo>
                    <a:lnTo>
                      <a:pt x="462" y="100"/>
                    </a:lnTo>
                    <a:lnTo>
                      <a:pt x="454" y="90"/>
                    </a:lnTo>
                    <a:lnTo>
                      <a:pt x="454" y="88"/>
                    </a:lnTo>
                    <a:lnTo>
                      <a:pt x="452" y="78"/>
                    </a:lnTo>
                    <a:lnTo>
                      <a:pt x="452" y="76"/>
                    </a:lnTo>
                    <a:lnTo>
                      <a:pt x="454" y="66"/>
                    </a:lnTo>
                    <a:lnTo>
                      <a:pt x="444" y="44"/>
                    </a:lnTo>
                    <a:lnTo>
                      <a:pt x="428" y="48"/>
                    </a:lnTo>
                    <a:lnTo>
                      <a:pt x="420" y="56"/>
                    </a:lnTo>
                    <a:lnTo>
                      <a:pt x="424" y="80"/>
                    </a:lnTo>
                    <a:lnTo>
                      <a:pt x="396" y="68"/>
                    </a:lnTo>
                    <a:lnTo>
                      <a:pt x="404" y="82"/>
                    </a:lnTo>
                    <a:lnTo>
                      <a:pt x="404" y="84"/>
                    </a:lnTo>
                    <a:lnTo>
                      <a:pt x="402" y="100"/>
                    </a:lnTo>
                    <a:lnTo>
                      <a:pt x="402" y="102"/>
                    </a:lnTo>
                    <a:lnTo>
                      <a:pt x="400" y="102"/>
                    </a:lnTo>
                    <a:lnTo>
                      <a:pt x="386" y="124"/>
                    </a:lnTo>
                    <a:lnTo>
                      <a:pt x="360" y="138"/>
                    </a:lnTo>
                    <a:lnTo>
                      <a:pt x="358" y="152"/>
                    </a:lnTo>
                    <a:lnTo>
                      <a:pt x="360" y="160"/>
                    </a:lnTo>
                    <a:lnTo>
                      <a:pt x="364" y="170"/>
                    </a:lnTo>
                    <a:lnTo>
                      <a:pt x="366" y="170"/>
                    </a:lnTo>
                    <a:lnTo>
                      <a:pt x="366" y="172"/>
                    </a:lnTo>
                    <a:lnTo>
                      <a:pt x="368" y="192"/>
                    </a:lnTo>
                    <a:lnTo>
                      <a:pt x="368" y="194"/>
                    </a:lnTo>
                    <a:lnTo>
                      <a:pt x="366" y="196"/>
                    </a:lnTo>
                    <a:lnTo>
                      <a:pt x="356" y="208"/>
                    </a:lnTo>
                    <a:lnTo>
                      <a:pt x="348" y="214"/>
                    </a:lnTo>
                    <a:lnTo>
                      <a:pt x="346" y="214"/>
                    </a:lnTo>
                    <a:lnTo>
                      <a:pt x="344" y="214"/>
                    </a:lnTo>
                    <a:lnTo>
                      <a:pt x="326" y="210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08" y="224"/>
                    </a:lnTo>
                    <a:lnTo>
                      <a:pt x="300" y="232"/>
                    </a:lnTo>
                    <a:lnTo>
                      <a:pt x="298" y="236"/>
                    </a:lnTo>
                    <a:lnTo>
                      <a:pt x="294" y="238"/>
                    </a:lnTo>
                    <a:lnTo>
                      <a:pt x="288" y="240"/>
                    </a:lnTo>
                    <a:lnTo>
                      <a:pt x="282" y="238"/>
                    </a:lnTo>
                    <a:lnTo>
                      <a:pt x="280" y="238"/>
                    </a:lnTo>
                    <a:lnTo>
                      <a:pt x="278" y="234"/>
                    </a:lnTo>
                    <a:lnTo>
                      <a:pt x="276" y="230"/>
                    </a:lnTo>
                    <a:lnTo>
                      <a:pt x="276" y="224"/>
                    </a:lnTo>
                    <a:lnTo>
                      <a:pt x="276" y="220"/>
                    </a:lnTo>
                    <a:lnTo>
                      <a:pt x="276" y="214"/>
                    </a:lnTo>
                    <a:lnTo>
                      <a:pt x="272" y="218"/>
                    </a:lnTo>
                    <a:lnTo>
                      <a:pt x="270" y="220"/>
                    </a:lnTo>
                    <a:lnTo>
                      <a:pt x="264" y="222"/>
                    </a:lnTo>
                    <a:lnTo>
                      <a:pt x="260" y="218"/>
                    </a:lnTo>
                    <a:lnTo>
                      <a:pt x="258" y="212"/>
                    </a:lnTo>
                    <a:lnTo>
                      <a:pt x="256" y="192"/>
                    </a:lnTo>
                    <a:lnTo>
                      <a:pt x="252" y="176"/>
                    </a:lnTo>
                    <a:lnTo>
                      <a:pt x="244" y="168"/>
                    </a:lnTo>
                    <a:lnTo>
                      <a:pt x="244" y="166"/>
                    </a:lnTo>
                    <a:lnTo>
                      <a:pt x="226" y="128"/>
                    </a:lnTo>
                    <a:lnTo>
                      <a:pt x="220" y="116"/>
                    </a:lnTo>
                    <a:lnTo>
                      <a:pt x="220" y="114"/>
                    </a:lnTo>
                    <a:lnTo>
                      <a:pt x="216" y="94"/>
                    </a:lnTo>
                    <a:lnTo>
                      <a:pt x="214" y="90"/>
                    </a:lnTo>
                    <a:lnTo>
                      <a:pt x="212" y="92"/>
                    </a:lnTo>
                    <a:lnTo>
                      <a:pt x="204" y="100"/>
                    </a:lnTo>
                    <a:lnTo>
                      <a:pt x="200" y="104"/>
                    </a:lnTo>
                    <a:lnTo>
                      <a:pt x="196" y="102"/>
                    </a:lnTo>
                    <a:lnTo>
                      <a:pt x="188" y="96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72" y="86"/>
                    </a:lnTo>
                    <a:lnTo>
                      <a:pt x="172" y="70"/>
                    </a:lnTo>
                    <a:lnTo>
                      <a:pt x="168" y="58"/>
                    </a:lnTo>
                    <a:lnTo>
                      <a:pt x="162" y="42"/>
                    </a:lnTo>
                    <a:lnTo>
                      <a:pt x="156" y="42"/>
                    </a:lnTo>
                    <a:lnTo>
                      <a:pt x="156" y="50"/>
                    </a:lnTo>
                    <a:lnTo>
                      <a:pt x="154" y="58"/>
                    </a:lnTo>
                    <a:lnTo>
                      <a:pt x="150" y="64"/>
                    </a:lnTo>
                    <a:lnTo>
                      <a:pt x="144" y="70"/>
                    </a:lnTo>
                    <a:lnTo>
                      <a:pt x="142" y="78"/>
                    </a:lnTo>
                    <a:lnTo>
                      <a:pt x="138" y="82"/>
                    </a:lnTo>
                    <a:lnTo>
                      <a:pt x="134" y="86"/>
                    </a:lnTo>
                    <a:lnTo>
                      <a:pt x="130" y="86"/>
                    </a:lnTo>
                    <a:lnTo>
                      <a:pt x="128" y="86"/>
                    </a:lnTo>
                    <a:lnTo>
                      <a:pt x="124" y="84"/>
                    </a:lnTo>
                    <a:lnTo>
                      <a:pt x="122" y="84"/>
                    </a:lnTo>
                    <a:lnTo>
                      <a:pt x="118" y="82"/>
                    </a:lnTo>
                    <a:lnTo>
                      <a:pt x="118" y="78"/>
                    </a:lnTo>
                    <a:lnTo>
                      <a:pt x="116" y="66"/>
                    </a:lnTo>
                    <a:lnTo>
                      <a:pt x="116" y="62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104" y="6"/>
                    </a:lnTo>
                    <a:lnTo>
                      <a:pt x="102" y="0"/>
                    </a:lnTo>
                    <a:lnTo>
                      <a:pt x="88" y="14"/>
                    </a:lnTo>
                    <a:lnTo>
                      <a:pt x="80" y="20"/>
                    </a:lnTo>
                    <a:lnTo>
                      <a:pt x="78" y="26"/>
                    </a:lnTo>
                    <a:lnTo>
                      <a:pt x="82" y="36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0" y="54"/>
                    </a:lnTo>
                    <a:lnTo>
                      <a:pt x="76" y="58"/>
                    </a:lnTo>
                    <a:lnTo>
                      <a:pt x="72" y="60"/>
                    </a:lnTo>
                    <a:lnTo>
                      <a:pt x="56" y="66"/>
                    </a:lnTo>
                    <a:lnTo>
                      <a:pt x="52" y="68"/>
                    </a:lnTo>
                    <a:lnTo>
                      <a:pt x="52" y="7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06"/>
                    </a:lnTo>
                    <a:lnTo>
                      <a:pt x="56" y="108"/>
                    </a:lnTo>
                    <a:lnTo>
                      <a:pt x="64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6" y="104"/>
                    </a:lnTo>
                    <a:lnTo>
                      <a:pt x="92" y="138"/>
                    </a:lnTo>
                    <a:lnTo>
                      <a:pt x="92" y="140"/>
                    </a:lnTo>
                    <a:lnTo>
                      <a:pt x="88" y="184"/>
                    </a:lnTo>
                    <a:lnTo>
                      <a:pt x="82" y="216"/>
                    </a:lnTo>
                    <a:lnTo>
                      <a:pt x="78" y="238"/>
                    </a:lnTo>
                    <a:lnTo>
                      <a:pt x="72" y="250"/>
                    </a:lnTo>
                    <a:lnTo>
                      <a:pt x="68" y="254"/>
                    </a:lnTo>
                    <a:lnTo>
                      <a:pt x="62" y="256"/>
                    </a:lnTo>
                    <a:lnTo>
                      <a:pt x="54" y="254"/>
                    </a:lnTo>
                    <a:lnTo>
                      <a:pt x="48" y="252"/>
                    </a:lnTo>
                    <a:lnTo>
                      <a:pt x="22" y="298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8" y="318"/>
                    </a:lnTo>
                    <a:lnTo>
                      <a:pt x="6" y="320"/>
                    </a:lnTo>
                    <a:lnTo>
                      <a:pt x="4" y="326"/>
                    </a:lnTo>
                    <a:lnTo>
                      <a:pt x="4" y="348"/>
                    </a:lnTo>
                    <a:lnTo>
                      <a:pt x="8" y="352"/>
                    </a:lnTo>
                    <a:lnTo>
                      <a:pt x="10" y="352"/>
                    </a:lnTo>
                    <a:lnTo>
                      <a:pt x="12" y="354"/>
                    </a:lnTo>
                    <a:lnTo>
                      <a:pt x="4" y="364"/>
                    </a:lnTo>
                    <a:close/>
                  </a:path>
                </a:pathLst>
              </a:custGeom>
              <a:solidFill>
                <a:srgbClr val="843C9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2300" name="圆角矩形 29"/>
            <p:cNvSpPr/>
            <p:nvPr/>
          </p:nvSpPr>
          <p:spPr>
            <a:xfrm>
              <a:off x="71438" y="1935510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1" name="矩形 8"/>
            <p:cNvSpPr/>
            <p:nvPr/>
          </p:nvSpPr>
          <p:spPr>
            <a:xfrm>
              <a:off x="0" y="2428892"/>
              <a:ext cx="1785950" cy="5006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2" name="圆角矩形 29"/>
            <p:cNvSpPr/>
            <p:nvPr/>
          </p:nvSpPr>
          <p:spPr>
            <a:xfrm>
              <a:off x="2286016" y="1935510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3" name="矩形 8"/>
            <p:cNvSpPr/>
            <p:nvPr/>
          </p:nvSpPr>
          <p:spPr>
            <a:xfrm>
              <a:off x="2214578" y="2428892"/>
              <a:ext cx="1840024" cy="5006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4" name="圆角矩形 29"/>
            <p:cNvSpPr/>
            <p:nvPr/>
          </p:nvSpPr>
          <p:spPr>
            <a:xfrm>
              <a:off x="4500594" y="1935510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5" name="矩形 8"/>
            <p:cNvSpPr/>
            <p:nvPr/>
          </p:nvSpPr>
          <p:spPr>
            <a:xfrm>
              <a:off x="4429156" y="2428892"/>
              <a:ext cx="1840024" cy="6437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6" name="圆角矩形 29"/>
            <p:cNvSpPr/>
            <p:nvPr/>
          </p:nvSpPr>
          <p:spPr>
            <a:xfrm>
              <a:off x="6572296" y="1935510"/>
              <a:ext cx="1633898" cy="279068"/>
            </a:xfrm>
            <a:prstGeom prst="roundRect">
              <a:avLst>
                <a:gd name="adj" fmla="val 16667"/>
              </a:avLst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07" name="矩形 8"/>
            <p:cNvSpPr/>
            <p:nvPr/>
          </p:nvSpPr>
          <p:spPr>
            <a:xfrm>
              <a:off x="6446784" y="2428892"/>
              <a:ext cx="1840024" cy="5006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91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2292" name="组合 23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2293" name="图片 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4" name="矩形 25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35"/>
          <p:cNvGrpSpPr/>
          <p:nvPr/>
        </p:nvGrpSpPr>
        <p:grpSpPr>
          <a:xfrm>
            <a:off x="5245100" y="2033588"/>
            <a:ext cx="4873625" cy="2814637"/>
            <a:chOff x="0" y="0"/>
            <a:chExt cx="3883595" cy="2814641"/>
          </a:xfrm>
        </p:grpSpPr>
        <p:sp>
          <p:nvSpPr>
            <p:cNvPr id="13324" name="矩形 107"/>
            <p:cNvSpPr/>
            <p:nvPr/>
          </p:nvSpPr>
          <p:spPr>
            <a:xfrm>
              <a:off x="2490799" y="1516334"/>
              <a:ext cx="1028576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5" name="矩形 110"/>
            <p:cNvSpPr/>
            <p:nvPr/>
          </p:nvSpPr>
          <p:spPr>
            <a:xfrm>
              <a:off x="2490799" y="438247"/>
              <a:ext cx="494529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6" name="矩形 111"/>
            <p:cNvSpPr/>
            <p:nvPr/>
          </p:nvSpPr>
          <p:spPr>
            <a:xfrm>
              <a:off x="3025915" y="438247"/>
              <a:ext cx="494528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7" name="矩形 112"/>
            <p:cNvSpPr/>
            <p:nvPr/>
          </p:nvSpPr>
          <p:spPr>
            <a:xfrm>
              <a:off x="2490799" y="972908"/>
              <a:ext cx="494529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8" name="矩形 113"/>
            <p:cNvSpPr/>
            <p:nvPr/>
          </p:nvSpPr>
          <p:spPr>
            <a:xfrm>
              <a:off x="3025915" y="972908"/>
              <a:ext cx="494528" cy="507271"/>
            </a:xfrm>
            <a:prstGeom prst="rect">
              <a:avLst/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9" name="矩形 114"/>
            <p:cNvSpPr/>
            <p:nvPr/>
          </p:nvSpPr>
          <p:spPr>
            <a:xfrm>
              <a:off x="1426976" y="1516334"/>
              <a:ext cx="1028576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0" name="矩形 115"/>
            <p:cNvSpPr/>
            <p:nvPr/>
          </p:nvSpPr>
          <p:spPr>
            <a:xfrm>
              <a:off x="373833" y="1516334"/>
              <a:ext cx="1028576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1" name="矩形 117"/>
            <p:cNvSpPr/>
            <p:nvPr/>
          </p:nvSpPr>
          <p:spPr>
            <a:xfrm>
              <a:off x="368493" y="438247"/>
              <a:ext cx="2081718" cy="1036454"/>
            </a:xfrm>
            <a:prstGeom prst="rect">
              <a:avLst/>
            </a:prstGeom>
            <a:solidFill>
              <a:srgbClr val="000F1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32" name="任意多边形 121"/>
            <p:cNvSpPr/>
            <p:nvPr/>
          </p:nvSpPr>
          <p:spPr>
            <a:xfrm>
              <a:off x="2725780" y="1573306"/>
              <a:ext cx="553273" cy="380180"/>
            </a:xfrm>
            <a:custGeom>
              <a:avLst/>
              <a:gdLst>
                <a:gd name="txL" fmla="*/ 0 w 2609938"/>
                <a:gd name="txT" fmla="*/ 0 h 1747058"/>
                <a:gd name="txR" fmla="*/ 2609938 w 2609938"/>
                <a:gd name="txB" fmla="*/ 1747058 h 1747058"/>
              </a:gdLst>
              <a:ahLst/>
              <a:cxnLst>
                <a:cxn ang="0">
                  <a:pos x="58301" y="60877"/>
                </a:cxn>
                <a:cxn ang="0">
                  <a:pos x="117287" y="80585"/>
                </a:cxn>
                <a:cxn ang="0">
                  <a:pos x="0" y="82732"/>
                </a:cxn>
                <a:cxn ang="0">
                  <a:pos x="58301" y="60877"/>
                </a:cxn>
                <a:cxn ang="0">
                  <a:pos x="58409" y="46396"/>
                </a:cxn>
                <a:cxn ang="0">
                  <a:pos x="70818" y="58876"/>
                </a:cxn>
                <a:cxn ang="0">
                  <a:pos x="58986" y="56704"/>
                </a:cxn>
                <a:cxn ang="0">
                  <a:pos x="46157" y="59048"/>
                </a:cxn>
                <a:cxn ang="0">
                  <a:pos x="58409" y="46396"/>
                </a:cxn>
                <a:cxn ang="0">
                  <a:pos x="53577" y="37408"/>
                </a:cxn>
                <a:cxn ang="0">
                  <a:pos x="58412" y="42502"/>
                </a:cxn>
                <a:cxn ang="0">
                  <a:pos x="63246" y="37408"/>
                </a:cxn>
                <a:cxn ang="0">
                  <a:pos x="58412" y="39955"/>
                </a:cxn>
                <a:cxn ang="0">
                  <a:pos x="53577" y="37408"/>
                </a:cxn>
                <a:cxn ang="0">
                  <a:pos x="19575" y="29254"/>
                </a:cxn>
                <a:cxn ang="0">
                  <a:pos x="32508" y="51530"/>
                </a:cxn>
                <a:cxn ang="0">
                  <a:pos x="14933" y="64823"/>
                </a:cxn>
                <a:cxn ang="0">
                  <a:pos x="6643" y="51530"/>
                </a:cxn>
                <a:cxn ang="0">
                  <a:pos x="19575" y="29254"/>
                </a:cxn>
                <a:cxn ang="0">
                  <a:pos x="97895" y="27321"/>
                </a:cxn>
                <a:cxn ang="0">
                  <a:pos x="110827" y="49597"/>
                </a:cxn>
                <a:cxn ang="0">
                  <a:pos x="102537" y="62890"/>
                </a:cxn>
                <a:cxn ang="0">
                  <a:pos x="84962" y="49597"/>
                </a:cxn>
                <a:cxn ang="0">
                  <a:pos x="97895" y="27321"/>
                </a:cxn>
                <a:cxn ang="0">
                  <a:pos x="58490" y="25001"/>
                </a:cxn>
                <a:cxn ang="0">
                  <a:pos x="67662" y="34667"/>
                </a:cxn>
                <a:cxn ang="0">
                  <a:pos x="58490" y="44332"/>
                </a:cxn>
                <a:cxn ang="0">
                  <a:pos x="49318" y="34667"/>
                </a:cxn>
                <a:cxn ang="0">
                  <a:pos x="58490" y="25001"/>
                </a:cxn>
                <a:cxn ang="0">
                  <a:pos x="16900" y="17625"/>
                </a:cxn>
                <a:cxn ang="0">
                  <a:pos x="23178" y="24241"/>
                </a:cxn>
                <a:cxn ang="0">
                  <a:pos x="29456" y="17625"/>
                </a:cxn>
                <a:cxn ang="0">
                  <a:pos x="23178" y="20933"/>
                </a:cxn>
                <a:cxn ang="0">
                  <a:pos x="16900" y="17625"/>
                </a:cxn>
                <a:cxn ang="0">
                  <a:pos x="86259" y="14318"/>
                </a:cxn>
                <a:cxn ang="0">
                  <a:pos x="92537" y="20933"/>
                </a:cxn>
                <a:cxn ang="0">
                  <a:pos x="98814" y="14318"/>
                </a:cxn>
                <a:cxn ang="0">
                  <a:pos x="92537" y="17625"/>
                </a:cxn>
                <a:cxn ang="0">
                  <a:pos x="86259" y="14318"/>
                </a:cxn>
                <a:cxn ang="0">
                  <a:pos x="96524" y="0"/>
                </a:cxn>
                <a:cxn ang="0">
                  <a:pos x="108149" y="12250"/>
                </a:cxn>
                <a:cxn ang="0">
                  <a:pos x="96524" y="24499"/>
                </a:cxn>
                <a:cxn ang="0">
                  <a:pos x="84900" y="12250"/>
                </a:cxn>
                <a:cxn ang="0">
                  <a:pos x="96524" y="0"/>
                </a:cxn>
                <a:cxn ang="0">
                  <a:pos x="19117" y="0"/>
                </a:cxn>
                <a:cxn ang="0">
                  <a:pos x="32080" y="13661"/>
                </a:cxn>
                <a:cxn ang="0">
                  <a:pos x="19117" y="27321"/>
                </a:cxn>
                <a:cxn ang="0">
                  <a:pos x="6154" y="13661"/>
                </a:cxn>
                <a:cxn ang="0">
                  <a:pos x="19117" y="0"/>
                </a:cxn>
              </a:cxnLst>
              <a:rect l="txL" t="txT" r="txR" b="txB"/>
              <a:pathLst>
                <a:path w="2609938" h="1747058">
                  <a:moveTo>
                    <a:pt x="1297348" y="1285546"/>
                  </a:moveTo>
                  <a:cubicBezTo>
                    <a:pt x="1756934" y="1277564"/>
                    <a:pt x="2219061" y="1415864"/>
                    <a:pt x="2609938" y="1701728"/>
                  </a:cubicBezTo>
                  <a:lnTo>
                    <a:pt x="0" y="1747058"/>
                  </a:lnTo>
                  <a:cubicBezTo>
                    <a:pt x="380716" y="1447793"/>
                    <a:pt x="837761" y="1293528"/>
                    <a:pt x="1297348" y="1285546"/>
                  </a:cubicBezTo>
                  <a:close/>
                  <a:moveTo>
                    <a:pt x="1299746" y="979749"/>
                  </a:moveTo>
                  <a:cubicBezTo>
                    <a:pt x="1447801" y="978770"/>
                    <a:pt x="1575566" y="1199766"/>
                    <a:pt x="1575893" y="1243303"/>
                  </a:cubicBezTo>
                  <a:cubicBezTo>
                    <a:pt x="1484497" y="1242527"/>
                    <a:pt x="1403986" y="1198207"/>
                    <a:pt x="1312590" y="1197431"/>
                  </a:cubicBezTo>
                  <a:cubicBezTo>
                    <a:pt x="1221059" y="1199417"/>
                    <a:pt x="1118641" y="1244946"/>
                    <a:pt x="1027110" y="1246933"/>
                  </a:cubicBezTo>
                  <a:cubicBezTo>
                    <a:pt x="1031080" y="1098928"/>
                    <a:pt x="1151691" y="980729"/>
                    <a:pt x="1299746" y="979749"/>
                  </a:cubicBezTo>
                  <a:close/>
                  <a:moveTo>
                    <a:pt x="1192239" y="789944"/>
                  </a:moveTo>
                  <a:cubicBezTo>
                    <a:pt x="1192239" y="849357"/>
                    <a:pt x="1240403" y="897521"/>
                    <a:pt x="1299816" y="897521"/>
                  </a:cubicBezTo>
                  <a:cubicBezTo>
                    <a:pt x="1359229" y="897521"/>
                    <a:pt x="1407393" y="849357"/>
                    <a:pt x="1407393" y="789944"/>
                  </a:cubicBezTo>
                  <a:cubicBezTo>
                    <a:pt x="1381997" y="823804"/>
                    <a:pt x="1342142" y="843732"/>
                    <a:pt x="1299816" y="843732"/>
                  </a:cubicBezTo>
                  <a:cubicBezTo>
                    <a:pt x="1257490" y="843732"/>
                    <a:pt x="1217634" y="823804"/>
                    <a:pt x="1192239" y="789944"/>
                  </a:cubicBezTo>
                  <a:close/>
                  <a:moveTo>
                    <a:pt x="435599" y="617767"/>
                  </a:moveTo>
                  <a:cubicBezTo>
                    <a:pt x="594535" y="617767"/>
                    <a:pt x="740596" y="962977"/>
                    <a:pt x="723378" y="1088163"/>
                  </a:cubicBezTo>
                  <a:cubicBezTo>
                    <a:pt x="706160" y="1213349"/>
                    <a:pt x="491230" y="1368883"/>
                    <a:pt x="332293" y="1368883"/>
                  </a:cubicBezTo>
                  <a:cubicBezTo>
                    <a:pt x="173357" y="1368883"/>
                    <a:pt x="147819" y="1347955"/>
                    <a:pt x="147819" y="1088163"/>
                  </a:cubicBezTo>
                  <a:cubicBezTo>
                    <a:pt x="147819" y="828371"/>
                    <a:pt x="276662" y="617767"/>
                    <a:pt x="435599" y="617767"/>
                  </a:cubicBezTo>
                  <a:close/>
                  <a:moveTo>
                    <a:pt x="2178410" y="576944"/>
                  </a:moveTo>
                  <a:cubicBezTo>
                    <a:pt x="2337346" y="576944"/>
                    <a:pt x="2466189" y="787548"/>
                    <a:pt x="2466189" y="1047340"/>
                  </a:cubicBezTo>
                  <a:cubicBezTo>
                    <a:pt x="2466189" y="1307132"/>
                    <a:pt x="2440652" y="1328060"/>
                    <a:pt x="2281715" y="1328060"/>
                  </a:cubicBezTo>
                  <a:cubicBezTo>
                    <a:pt x="2122779" y="1328060"/>
                    <a:pt x="1907848" y="1172526"/>
                    <a:pt x="1890630" y="1047340"/>
                  </a:cubicBezTo>
                  <a:cubicBezTo>
                    <a:pt x="1873413" y="922154"/>
                    <a:pt x="2019473" y="576944"/>
                    <a:pt x="2178410" y="576944"/>
                  </a:cubicBezTo>
                  <a:close/>
                  <a:moveTo>
                    <a:pt x="1301561" y="527959"/>
                  </a:moveTo>
                  <a:cubicBezTo>
                    <a:pt x="1414286" y="527959"/>
                    <a:pt x="1505668" y="619341"/>
                    <a:pt x="1505668" y="732066"/>
                  </a:cubicBezTo>
                  <a:cubicBezTo>
                    <a:pt x="1505668" y="844791"/>
                    <a:pt x="1414286" y="936173"/>
                    <a:pt x="1301561" y="936173"/>
                  </a:cubicBezTo>
                  <a:cubicBezTo>
                    <a:pt x="1188836" y="936173"/>
                    <a:pt x="1097454" y="844791"/>
                    <a:pt x="1097454" y="732066"/>
                  </a:cubicBezTo>
                  <a:cubicBezTo>
                    <a:pt x="1097454" y="619341"/>
                    <a:pt x="1188836" y="527959"/>
                    <a:pt x="1301561" y="527959"/>
                  </a:cubicBezTo>
                  <a:close/>
                  <a:moveTo>
                    <a:pt x="376074" y="372196"/>
                  </a:moveTo>
                  <a:cubicBezTo>
                    <a:pt x="376074" y="449350"/>
                    <a:pt x="438620" y="511896"/>
                    <a:pt x="515774" y="511896"/>
                  </a:cubicBezTo>
                  <a:cubicBezTo>
                    <a:pt x="592928" y="511896"/>
                    <a:pt x="655474" y="449350"/>
                    <a:pt x="655474" y="372196"/>
                  </a:cubicBezTo>
                  <a:cubicBezTo>
                    <a:pt x="622495" y="416168"/>
                    <a:pt x="570738" y="442046"/>
                    <a:pt x="515774" y="442046"/>
                  </a:cubicBezTo>
                  <a:cubicBezTo>
                    <a:pt x="460810" y="442046"/>
                    <a:pt x="409053" y="416168"/>
                    <a:pt x="376074" y="372196"/>
                  </a:cubicBezTo>
                  <a:close/>
                  <a:moveTo>
                    <a:pt x="1919481" y="302345"/>
                  </a:moveTo>
                  <a:cubicBezTo>
                    <a:pt x="1919481" y="379499"/>
                    <a:pt x="1982027" y="442045"/>
                    <a:pt x="2059181" y="442045"/>
                  </a:cubicBezTo>
                  <a:cubicBezTo>
                    <a:pt x="2136335" y="442045"/>
                    <a:pt x="2198881" y="379499"/>
                    <a:pt x="2198881" y="302345"/>
                  </a:cubicBezTo>
                  <a:cubicBezTo>
                    <a:pt x="2165902" y="346317"/>
                    <a:pt x="2114145" y="372195"/>
                    <a:pt x="2059181" y="372195"/>
                  </a:cubicBezTo>
                  <a:cubicBezTo>
                    <a:pt x="2004217" y="372195"/>
                    <a:pt x="1952460" y="346317"/>
                    <a:pt x="1919481" y="302345"/>
                  </a:cubicBezTo>
                  <a:close/>
                  <a:moveTo>
                    <a:pt x="2147924" y="0"/>
                  </a:moveTo>
                  <a:cubicBezTo>
                    <a:pt x="2290788" y="0"/>
                    <a:pt x="2406603" y="115815"/>
                    <a:pt x="2406603" y="258679"/>
                  </a:cubicBezTo>
                  <a:cubicBezTo>
                    <a:pt x="2406603" y="401543"/>
                    <a:pt x="2290788" y="517358"/>
                    <a:pt x="2147924" y="517358"/>
                  </a:cubicBezTo>
                  <a:cubicBezTo>
                    <a:pt x="2005060" y="517358"/>
                    <a:pt x="1889245" y="401543"/>
                    <a:pt x="1889245" y="258679"/>
                  </a:cubicBezTo>
                  <a:cubicBezTo>
                    <a:pt x="1889245" y="115815"/>
                    <a:pt x="2005060" y="0"/>
                    <a:pt x="2147924" y="0"/>
                  </a:cubicBezTo>
                  <a:close/>
                  <a:moveTo>
                    <a:pt x="425404" y="0"/>
                  </a:moveTo>
                  <a:cubicBezTo>
                    <a:pt x="584723" y="0"/>
                    <a:pt x="713876" y="129153"/>
                    <a:pt x="713876" y="288472"/>
                  </a:cubicBezTo>
                  <a:cubicBezTo>
                    <a:pt x="713876" y="447791"/>
                    <a:pt x="584723" y="576944"/>
                    <a:pt x="425404" y="576944"/>
                  </a:cubicBezTo>
                  <a:cubicBezTo>
                    <a:pt x="266085" y="576944"/>
                    <a:pt x="136932" y="447791"/>
                    <a:pt x="136932" y="288472"/>
                  </a:cubicBezTo>
                  <a:cubicBezTo>
                    <a:pt x="136932" y="129153"/>
                    <a:pt x="266085" y="0"/>
                    <a:pt x="42540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3" name="任意多边形 123"/>
            <p:cNvSpPr/>
            <p:nvPr/>
          </p:nvSpPr>
          <p:spPr>
            <a:xfrm>
              <a:off x="3098545" y="566434"/>
              <a:ext cx="338586" cy="319920"/>
            </a:xfrm>
            <a:custGeom>
              <a:avLst/>
              <a:gdLst>
                <a:gd name="txL" fmla="*/ 0 w 1244246"/>
                <a:gd name="txT" fmla="*/ 0 h 1145520"/>
                <a:gd name="txR" fmla="*/ 1244246 w 1244246"/>
                <a:gd name="txB" fmla="*/ 1145520 h 1145520"/>
              </a:gdLst>
              <a:ahLst/>
              <a:cxnLst>
                <a:cxn ang="0">
                  <a:pos x="69580" y="65402"/>
                </a:cxn>
                <a:cxn ang="0">
                  <a:pos x="78771" y="61836"/>
                </a:cxn>
                <a:cxn ang="0">
                  <a:pos x="53270" y="61836"/>
                </a:cxn>
                <a:cxn ang="0">
                  <a:pos x="62460" y="65402"/>
                </a:cxn>
                <a:cxn ang="0">
                  <a:pos x="53270" y="61836"/>
                </a:cxn>
                <a:cxn ang="0">
                  <a:pos x="36959" y="65402"/>
                </a:cxn>
                <a:cxn ang="0">
                  <a:pos x="46150" y="61836"/>
                </a:cxn>
                <a:cxn ang="0">
                  <a:pos x="69499" y="50835"/>
                </a:cxn>
                <a:cxn ang="0">
                  <a:pos x="78690" y="54401"/>
                </a:cxn>
                <a:cxn ang="0">
                  <a:pos x="69499" y="50835"/>
                </a:cxn>
                <a:cxn ang="0">
                  <a:pos x="53188" y="54401"/>
                </a:cxn>
                <a:cxn ang="0">
                  <a:pos x="62379" y="50835"/>
                </a:cxn>
                <a:cxn ang="0">
                  <a:pos x="36878" y="50835"/>
                </a:cxn>
                <a:cxn ang="0">
                  <a:pos x="46068" y="54401"/>
                </a:cxn>
                <a:cxn ang="0">
                  <a:pos x="36878" y="50835"/>
                </a:cxn>
                <a:cxn ang="0">
                  <a:pos x="69499" y="43399"/>
                </a:cxn>
                <a:cxn ang="0">
                  <a:pos x="78690" y="39833"/>
                </a:cxn>
                <a:cxn ang="0">
                  <a:pos x="53188" y="39833"/>
                </a:cxn>
                <a:cxn ang="0">
                  <a:pos x="62379" y="43399"/>
                </a:cxn>
                <a:cxn ang="0">
                  <a:pos x="53188" y="39833"/>
                </a:cxn>
                <a:cxn ang="0">
                  <a:pos x="36878" y="43399"/>
                </a:cxn>
                <a:cxn ang="0">
                  <a:pos x="46068" y="39833"/>
                </a:cxn>
                <a:cxn ang="0">
                  <a:pos x="35955" y="16797"/>
                </a:cxn>
                <a:cxn ang="0">
                  <a:pos x="80616" y="31213"/>
                </a:cxn>
                <a:cxn ang="0">
                  <a:pos x="35955" y="16797"/>
                </a:cxn>
                <a:cxn ang="0">
                  <a:pos x="26381" y="20068"/>
                </a:cxn>
                <a:cxn ang="0">
                  <a:pos x="14271" y="73970"/>
                </a:cxn>
                <a:cxn ang="0">
                  <a:pos x="2161" y="61215"/>
                </a:cxn>
                <a:cxn ang="0">
                  <a:pos x="14271" y="7313"/>
                </a:cxn>
                <a:cxn ang="0">
                  <a:pos x="3099" y="7538"/>
                </a:cxn>
                <a:cxn ang="0">
                  <a:pos x="327" y="66921"/>
                </a:cxn>
                <a:cxn ang="0">
                  <a:pos x="0" y="63803"/>
                </a:cxn>
                <a:cxn ang="0">
                  <a:pos x="4106" y="5728"/>
                </a:cxn>
                <a:cxn ang="0">
                  <a:pos x="16559" y="0"/>
                </a:cxn>
                <a:cxn ang="0">
                  <a:pos x="30952" y="9561"/>
                </a:cxn>
                <a:cxn ang="0">
                  <a:pos x="42955" y="9013"/>
                </a:cxn>
                <a:cxn ang="0">
                  <a:pos x="44412" y="9013"/>
                </a:cxn>
                <a:cxn ang="0">
                  <a:pos x="92137" y="23191"/>
                </a:cxn>
                <a:cxn ang="0">
                  <a:pos x="78676" y="80334"/>
                </a:cxn>
                <a:cxn ang="0">
                  <a:pos x="42955" y="80024"/>
                </a:cxn>
                <a:cxn ang="0">
                  <a:pos x="30952" y="80334"/>
                </a:cxn>
                <a:cxn ang="0">
                  <a:pos x="28037" y="84339"/>
                </a:cxn>
                <a:cxn ang="0">
                  <a:pos x="16559" y="89347"/>
                </a:cxn>
                <a:cxn ang="0">
                  <a:pos x="327" y="66921"/>
                </a:cxn>
                <a:cxn ang="0">
                  <a:pos x="14019" y="78570"/>
                </a:cxn>
                <a:cxn ang="0">
                  <a:pos x="28039" y="63804"/>
                </a:cxn>
                <a:cxn ang="0">
                  <a:pos x="14019" y="1403"/>
                </a:cxn>
                <a:cxn ang="0">
                  <a:pos x="5032" y="5070"/>
                </a:cxn>
                <a:cxn ang="0">
                  <a:pos x="16559" y="0"/>
                </a:cxn>
              </a:cxnLst>
              <a:rect l="txL" t="txT" r="txR" b="txB"/>
              <a:pathLst>
                <a:path w="1244246" h="1145520">
                  <a:moveTo>
                    <a:pt x="939639" y="792804"/>
                  </a:moveTo>
                  <a:lnTo>
                    <a:pt x="939639" y="838523"/>
                  </a:lnTo>
                  <a:lnTo>
                    <a:pt x="1063754" y="838523"/>
                  </a:lnTo>
                  <a:lnTo>
                    <a:pt x="1063754" y="792804"/>
                  </a:lnTo>
                  <a:lnTo>
                    <a:pt x="939639" y="792804"/>
                  </a:lnTo>
                  <a:close/>
                  <a:moveTo>
                    <a:pt x="719374" y="792804"/>
                  </a:moveTo>
                  <a:lnTo>
                    <a:pt x="719374" y="838523"/>
                  </a:lnTo>
                  <a:lnTo>
                    <a:pt x="843489" y="838523"/>
                  </a:lnTo>
                  <a:lnTo>
                    <a:pt x="843489" y="792804"/>
                  </a:lnTo>
                  <a:lnTo>
                    <a:pt x="719374" y="792804"/>
                  </a:lnTo>
                  <a:close/>
                  <a:moveTo>
                    <a:pt x="499109" y="792804"/>
                  </a:moveTo>
                  <a:lnTo>
                    <a:pt x="499109" y="838523"/>
                  </a:lnTo>
                  <a:lnTo>
                    <a:pt x="623224" y="838523"/>
                  </a:lnTo>
                  <a:lnTo>
                    <a:pt x="623224" y="792804"/>
                  </a:lnTo>
                  <a:lnTo>
                    <a:pt x="499109" y="792804"/>
                  </a:lnTo>
                  <a:close/>
                  <a:moveTo>
                    <a:pt x="938538" y="651753"/>
                  </a:moveTo>
                  <a:lnTo>
                    <a:pt x="938538" y="697472"/>
                  </a:lnTo>
                  <a:lnTo>
                    <a:pt x="1062653" y="697472"/>
                  </a:lnTo>
                  <a:lnTo>
                    <a:pt x="1062653" y="651753"/>
                  </a:lnTo>
                  <a:lnTo>
                    <a:pt x="938538" y="651753"/>
                  </a:lnTo>
                  <a:close/>
                  <a:moveTo>
                    <a:pt x="718273" y="651753"/>
                  </a:moveTo>
                  <a:lnTo>
                    <a:pt x="718273" y="697472"/>
                  </a:lnTo>
                  <a:lnTo>
                    <a:pt x="842388" y="697472"/>
                  </a:lnTo>
                  <a:lnTo>
                    <a:pt x="842388" y="651753"/>
                  </a:lnTo>
                  <a:lnTo>
                    <a:pt x="718273" y="651753"/>
                  </a:lnTo>
                  <a:close/>
                  <a:moveTo>
                    <a:pt x="498008" y="651753"/>
                  </a:moveTo>
                  <a:lnTo>
                    <a:pt x="498008" y="697472"/>
                  </a:lnTo>
                  <a:lnTo>
                    <a:pt x="622123" y="697472"/>
                  </a:lnTo>
                  <a:lnTo>
                    <a:pt x="622123" y="651753"/>
                  </a:lnTo>
                  <a:lnTo>
                    <a:pt x="498008" y="651753"/>
                  </a:lnTo>
                  <a:close/>
                  <a:moveTo>
                    <a:pt x="938538" y="510702"/>
                  </a:moveTo>
                  <a:lnTo>
                    <a:pt x="938538" y="556421"/>
                  </a:lnTo>
                  <a:lnTo>
                    <a:pt x="1062653" y="556421"/>
                  </a:lnTo>
                  <a:lnTo>
                    <a:pt x="1062653" y="510702"/>
                  </a:lnTo>
                  <a:lnTo>
                    <a:pt x="938538" y="510702"/>
                  </a:lnTo>
                  <a:close/>
                  <a:moveTo>
                    <a:pt x="718273" y="510702"/>
                  </a:moveTo>
                  <a:lnTo>
                    <a:pt x="718273" y="556421"/>
                  </a:lnTo>
                  <a:lnTo>
                    <a:pt x="842388" y="556421"/>
                  </a:lnTo>
                  <a:lnTo>
                    <a:pt x="842388" y="510702"/>
                  </a:lnTo>
                  <a:lnTo>
                    <a:pt x="718273" y="510702"/>
                  </a:lnTo>
                  <a:close/>
                  <a:moveTo>
                    <a:pt x="498008" y="510702"/>
                  </a:moveTo>
                  <a:lnTo>
                    <a:pt x="498008" y="556421"/>
                  </a:lnTo>
                  <a:lnTo>
                    <a:pt x="622123" y="556421"/>
                  </a:lnTo>
                  <a:lnTo>
                    <a:pt x="622123" y="510702"/>
                  </a:lnTo>
                  <a:lnTo>
                    <a:pt x="498008" y="510702"/>
                  </a:lnTo>
                  <a:close/>
                  <a:moveTo>
                    <a:pt x="485554" y="215356"/>
                  </a:moveTo>
                  <a:lnTo>
                    <a:pt x="485554" y="400182"/>
                  </a:lnTo>
                  <a:lnTo>
                    <a:pt x="1088669" y="400182"/>
                  </a:lnTo>
                  <a:lnTo>
                    <a:pt x="1088669" y="215356"/>
                  </a:lnTo>
                  <a:lnTo>
                    <a:pt x="485554" y="215356"/>
                  </a:lnTo>
                  <a:close/>
                  <a:moveTo>
                    <a:pt x="192723" y="93759"/>
                  </a:moveTo>
                  <a:cubicBezTo>
                    <a:pt x="283043" y="93759"/>
                    <a:pt x="356261" y="166977"/>
                    <a:pt x="356261" y="257297"/>
                  </a:cubicBezTo>
                  <a:cubicBezTo>
                    <a:pt x="356261" y="433143"/>
                    <a:pt x="356260" y="608990"/>
                    <a:pt x="356260" y="784836"/>
                  </a:cubicBezTo>
                  <a:cubicBezTo>
                    <a:pt x="356260" y="875156"/>
                    <a:pt x="283042" y="948374"/>
                    <a:pt x="192722" y="948374"/>
                  </a:cubicBezTo>
                  <a:lnTo>
                    <a:pt x="192723" y="948373"/>
                  </a:lnTo>
                  <a:cubicBezTo>
                    <a:pt x="102403" y="948373"/>
                    <a:pt x="29185" y="875155"/>
                    <a:pt x="29185" y="784835"/>
                  </a:cubicBezTo>
                  <a:lnTo>
                    <a:pt x="29185" y="257297"/>
                  </a:lnTo>
                  <a:cubicBezTo>
                    <a:pt x="29185" y="166977"/>
                    <a:pt x="102403" y="93759"/>
                    <a:pt x="192723" y="93759"/>
                  </a:cubicBezTo>
                  <a:close/>
                  <a:moveTo>
                    <a:pt x="67952" y="65006"/>
                  </a:moveTo>
                  <a:lnTo>
                    <a:pt x="41848" y="96645"/>
                  </a:lnTo>
                  <a:cubicBezTo>
                    <a:pt x="18213" y="131631"/>
                    <a:pt x="4411" y="173806"/>
                    <a:pt x="4411" y="219205"/>
                  </a:cubicBezTo>
                  <a:lnTo>
                    <a:pt x="4411" y="858001"/>
                  </a:lnTo>
                  <a:lnTo>
                    <a:pt x="3846" y="856181"/>
                  </a:lnTo>
                  <a:cubicBezTo>
                    <a:pt x="1324" y="843856"/>
                    <a:pt x="0" y="831095"/>
                    <a:pt x="0" y="818025"/>
                  </a:cubicBezTo>
                  <a:lnTo>
                    <a:pt x="0" y="207307"/>
                  </a:lnTo>
                  <a:cubicBezTo>
                    <a:pt x="0" y="155027"/>
                    <a:pt x="21190" y="107695"/>
                    <a:pt x="55451" y="73435"/>
                  </a:cubicBezTo>
                  <a:lnTo>
                    <a:pt x="67952" y="65006"/>
                  </a:lnTo>
                  <a:close/>
                  <a:moveTo>
                    <a:pt x="223616" y="0"/>
                  </a:moveTo>
                  <a:cubicBezTo>
                    <a:pt x="284148" y="0"/>
                    <a:pt x="338949" y="24535"/>
                    <a:pt x="378617" y="64203"/>
                  </a:cubicBezTo>
                  <a:lnTo>
                    <a:pt x="417981" y="122588"/>
                  </a:lnTo>
                  <a:lnTo>
                    <a:pt x="417981" y="115560"/>
                  </a:lnTo>
                  <a:lnTo>
                    <a:pt x="580076" y="115560"/>
                  </a:lnTo>
                  <a:lnTo>
                    <a:pt x="580076" y="119534"/>
                  </a:lnTo>
                  <a:lnTo>
                    <a:pt x="599759" y="115560"/>
                  </a:lnTo>
                  <a:lnTo>
                    <a:pt x="1062468" y="115560"/>
                  </a:lnTo>
                  <a:cubicBezTo>
                    <a:pt x="1162861" y="115560"/>
                    <a:pt x="1244246" y="196945"/>
                    <a:pt x="1244246" y="297338"/>
                  </a:cubicBezTo>
                  <a:lnTo>
                    <a:pt x="1244246" y="848182"/>
                  </a:lnTo>
                  <a:cubicBezTo>
                    <a:pt x="1244246" y="948575"/>
                    <a:pt x="1162861" y="1029960"/>
                    <a:pt x="1062468" y="1029960"/>
                  </a:cubicBezTo>
                  <a:lnTo>
                    <a:pt x="599759" y="1029960"/>
                  </a:lnTo>
                  <a:lnTo>
                    <a:pt x="580076" y="1025986"/>
                  </a:lnTo>
                  <a:lnTo>
                    <a:pt x="580076" y="1029960"/>
                  </a:lnTo>
                  <a:lnTo>
                    <a:pt x="417981" y="1029960"/>
                  </a:lnTo>
                  <a:lnTo>
                    <a:pt x="417981" y="1022931"/>
                  </a:lnTo>
                  <a:lnTo>
                    <a:pt x="378616" y="1081317"/>
                  </a:lnTo>
                  <a:cubicBezTo>
                    <a:pt x="338948" y="1120985"/>
                    <a:pt x="284147" y="1145520"/>
                    <a:pt x="223615" y="1145520"/>
                  </a:cubicBezTo>
                  <a:lnTo>
                    <a:pt x="223616" y="1145519"/>
                  </a:lnTo>
                  <a:cubicBezTo>
                    <a:pt x="102552" y="1145519"/>
                    <a:pt x="4411" y="1047378"/>
                    <a:pt x="4411" y="926314"/>
                  </a:cubicBezTo>
                  <a:lnTo>
                    <a:pt x="4411" y="858001"/>
                  </a:lnTo>
                  <a:lnTo>
                    <a:pt x="14878" y="891719"/>
                  </a:lnTo>
                  <a:cubicBezTo>
                    <a:pt x="43619" y="959670"/>
                    <a:pt x="110903" y="1007349"/>
                    <a:pt x="189323" y="1007349"/>
                  </a:cubicBezTo>
                  <a:lnTo>
                    <a:pt x="189322" y="1007350"/>
                  </a:lnTo>
                  <a:cubicBezTo>
                    <a:pt x="293882" y="1007350"/>
                    <a:pt x="378645" y="922587"/>
                    <a:pt x="378645" y="818026"/>
                  </a:cubicBezTo>
                  <a:cubicBezTo>
                    <a:pt x="378645" y="614453"/>
                    <a:pt x="378646" y="410880"/>
                    <a:pt x="378646" y="207307"/>
                  </a:cubicBezTo>
                  <a:cubicBezTo>
                    <a:pt x="378646" y="102746"/>
                    <a:pt x="293883" y="17983"/>
                    <a:pt x="189323" y="17983"/>
                  </a:cubicBezTo>
                  <a:cubicBezTo>
                    <a:pt x="163183" y="17983"/>
                    <a:pt x="138280" y="23281"/>
                    <a:pt x="115630" y="32861"/>
                  </a:cubicBezTo>
                  <a:lnTo>
                    <a:pt x="67952" y="65006"/>
                  </a:lnTo>
                  <a:lnTo>
                    <a:pt x="68614" y="64203"/>
                  </a:lnTo>
                  <a:cubicBezTo>
                    <a:pt x="108283" y="24535"/>
                    <a:pt x="163084" y="0"/>
                    <a:pt x="223616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4" name="任意多边形 125"/>
            <p:cNvSpPr/>
            <p:nvPr/>
          </p:nvSpPr>
          <p:spPr>
            <a:xfrm>
              <a:off x="2546340" y="583964"/>
              <a:ext cx="396264" cy="242131"/>
            </a:xfrm>
            <a:custGeom>
              <a:avLst/>
              <a:gdLst>
                <a:gd name="txL" fmla="*/ 0 w 3043824"/>
                <a:gd name="txT" fmla="*/ 0 h 1810193"/>
                <a:gd name="txR" fmla="*/ 3043824 w 3043824"/>
                <a:gd name="txB" fmla="*/ 1810193 h 1810193"/>
              </a:gdLst>
              <a:ahLst/>
              <a:cxnLst>
                <a:cxn ang="0">
                  <a:pos x="7627" y="21576"/>
                </a:cxn>
                <a:cxn ang="0">
                  <a:pos x="7627" y="24323"/>
                </a:cxn>
                <a:cxn ang="0">
                  <a:pos x="20577" y="24323"/>
                </a:cxn>
                <a:cxn ang="0">
                  <a:pos x="20577" y="22033"/>
                </a:cxn>
                <a:cxn ang="0">
                  <a:pos x="20143" y="21576"/>
                </a:cxn>
                <a:cxn ang="0">
                  <a:pos x="7627" y="21576"/>
                </a:cxn>
                <a:cxn ang="0">
                  <a:pos x="7627" y="16024"/>
                </a:cxn>
                <a:cxn ang="0">
                  <a:pos x="7627" y="18771"/>
                </a:cxn>
                <a:cxn ang="0">
                  <a:pos x="20577" y="18771"/>
                </a:cxn>
                <a:cxn ang="0">
                  <a:pos x="20577" y="16482"/>
                </a:cxn>
                <a:cxn ang="0">
                  <a:pos x="20143" y="16024"/>
                </a:cxn>
                <a:cxn ang="0">
                  <a:pos x="7627" y="16024"/>
                </a:cxn>
                <a:cxn ang="0">
                  <a:pos x="35248" y="11372"/>
                </a:cxn>
                <a:cxn ang="0">
                  <a:pos x="41725" y="18209"/>
                </a:cxn>
                <a:cxn ang="0">
                  <a:pos x="35248" y="25046"/>
                </a:cxn>
                <a:cxn ang="0">
                  <a:pos x="28772" y="18209"/>
                </a:cxn>
                <a:cxn ang="0">
                  <a:pos x="35248" y="11372"/>
                </a:cxn>
                <a:cxn ang="0">
                  <a:pos x="7627" y="10642"/>
                </a:cxn>
                <a:cxn ang="0">
                  <a:pos x="7627" y="13389"/>
                </a:cxn>
                <a:cxn ang="0">
                  <a:pos x="20577" y="13389"/>
                </a:cxn>
                <a:cxn ang="0">
                  <a:pos x="20577" y="11100"/>
                </a:cxn>
                <a:cxn ang="0">
                  <a:pos x="20143" y="10642"/>
                </a:cxn>
                <a:cxn ang="0">
                  <a:pos x="7627" y="10642"/>
                </a:cxn>
                <a:cxn ang="0">
                  <a:pos x="35363" y="7620"/>
                </a:cxn>
                <a:cxn ang="0">
                  <a:pos x="25332" y="18209"/>
                </a:cxn>
                <a:cxn ang="0">
                  <a:pos x="35363" y="28798"/>
                </a:cxn>
                <a:cxn ang="0">
                  <a:pos x="45394" y="18209"/>
                </a:cxn>
                <a:cxn ang="0">
                  <a:pos x="35363" y="7620"/>
                </a:cxn>
                <a:cxn ang="0">
                  <a:pos x="4034" y="0"/>
                </a:cxn>
                <a:cxn ang="0">
                  <a:pos x="10049" y="0"/>
                </a:cxn>
                <a:cxn ang="0">
                  <a:pos x="11252" y="1270"/>
                </a:cxn>
                <a:cxn ang="0">
                  <a:pos x="11252" y="2132"/>
                </a:cxn>
                <a:cxn ang="0">
                  <a:pos x="46811" y="2132"/>
                </a:cxn>
                <a:cxn ang="0">
                  <a:pos x="51588" y="7175"/>
                </a:cxn>
                <a:cxn ang="0">
                  <a:pos x="51588" y="27345"/>
                </a:cxn>
                <a:cxn ang="0">
                  <a:pos x="46811" y="32387"/>
                </a:cxn>
                <a:cxn ang="0">
                  <a:pos x="4777" y="32387"/>
                </a:cxn>
                <a:cxn ang="0">
                  <a:pos x="0" y="27345"/>
                </a:cxn>
                <a:cxn ang="0">
                  <a:pos x="0" y="7175"/>
                </a:cxn>
                <a:cxn ang="0">
                  <a:pos x="3814" y="2235"/>
                </a:cxn>
                <a:cxn ang="0">
                  <a:pos x="4034" y="2211"/>
                </a:cxn>
                <a:cxn ang="0">
                  <a:pos x="4034" y="0"/>
                </a:cxn>
              </a:cxnLst>
              <a:rect l="txL" t="txT" r="txR" b="txB"/>
              <a:pathLst>
                <a:path w="3043824" h="1810193">
                  <a:moveTo>
                    <a:pt x="449999" y="1205901"/>
                  </a:moveTo>
                  <a:lnTo>
                    <a:pt x="449999" y="1359437"/>
                  </a:lnTo>
                  <a:lnTo>
                    <a:pt x="1214087" y="1359437"/>
                  </a:lnTo>
                  <a:lnTo>
                    <a:pt x="1214087" y="1231491"/>
                  </a:lnTo>
                  <a:cubicBezTo>
                    <a:pt x="1214087" y="1217358"/>
                    <a:pt x="1202630" y="1205901"/>
                    <a:pt x="1188497" y="1205901"/>
                  </a:cubicBezTo>
                  <a:lnTo>
                    <a:pt x="449999" y="1205901"/>
                  </a:lnTo>
                  <a:close/>
                  <a:moveTo>
                    <a:pt x="449999" y="895609"/>
                  </a:moveTo>
                  <a:lnTo>
                    <a:pt x="449999" y="1049145"/>
                  </a:lnTo>
                  <a:lnTo>
                    <a:pt x="1214087" y="1049145"/>
                  </a:lnTo>
                  <a:lnTo>
                    <a:pt x="1214087" y="921199"/>
                  </a:lnTo>
                  <a:cubicBezTo>
                    <a:pt x="1214087" y="907066"/>
                    <a:pt x="1202630" y="895609"/>
                    <a:pt x="1188497" y="895609"/>
                  </a:cubicBezTo>
                  <a:lnTo>
                    <a:pt x="449999" y="895609"/>
                  </a:lnTo>
                  <a:close/>
                  <a:moveTo>
                    <a:pt x="2079744" y="635604"/>
                  </a:moveTo>
                  <a:cubicBezTo>
                    <a:pt x="2290791" y="635604"/>
                    <a:pt x="2461879" y="806692"/>
                    <a:pt x="2461879" y="1017739"/>
                  </a:cubicBezTo>
                  <a:cubicBezTo>
                    <a:pt x="2461879" y="1228786"/>
                    <a:pt x="2290791" y="1399874"/>
                    <a:pt x="2079744" y="1399874"/>
                  </a:cubicBezTo>
                  <a:cubicBezTo>
                    <a:pt x="1868697" y="1399874"/>
                    <a:pt x="1697609" y="1228786"/>
                    <a:pt x="1697609" y="1017739"/>
                  </a:cubicBezTo>
                  <a:cubicBezTo>
                    <a:pt x="1697609" y="806692"/>
                    <a:pt x="1868697" y="635604"/>
                    <a:pt x="2079744" y="635604"/>
                  </a:cubicBezTo>
                  <a:close/>
                  <a:moveTo>
                    <a:pt x="449999" y="594802"/>
                  </a:moveTo>
                  <a:lnTo>
                    <a:pt x="449999" y="748338"/>
                  </a:lnTo>
                  <a:lnTo>
                    <a:pt x="1214087" y="748338"/>
                  </a:lnTo>
                  <a:lnTo>
                    <a:pt x="1214087" y="620392"/>
                  </a:lnTo>
                  <a:cubicBezTo>
                    <a:pt x="1214087" y="606259"/>
                    <a:pt x="1202630" y="594802"/>
                    <a:pt x="1188497" y="594802"/>
                  </a:cubicBezTo>
                  <a:lnTo>
                    <a:pt x="449999" y="594802"/>
                  </a:lnTo>
                  <a:close/>
                  <a:moveTo>
                    <a:pt x="2086507" y="425885"/>
                  </a:moveTo>
                  <a:cubicBezTo>
                    <a:pt x="1759635" y="425885"/>
                    <a:pt x="1494652" y="690868"/>
                    <a:pt x="1494652" y="1017740"/>
                  </a:cubicBezTo>
                  <a:cubicBezTo>
                    <a:pt x="1494652" y="1344612"/>
                    <a:pt x="1759635" y="1609595"/>
                    <a:pt x="2086507" y="1609595"/>
                  </a:cubicBezTo>
                  <a:cubicBezTo>
                    <a:pt x="2413379" y="1609595"/>
                    <a:pt x="2678362" y="1344612"/>
                    <a:pt x="2678362" y="1017740"/>
                  </a:cubicBezTo>
                  <a:cubicBezTo>
                    <a:pt x="2678362" y="690868"/>
                    <a:pt x="2413379" y="425885"/>
                    <a:pt x="2086507" y="425885"/>
                  </a:cubicBezTo>
                  <a:close/>
                  <a:moveTo>
                    <a:pt x="237995" y="0"/>
                  </a:moveTo>
                  <a:lnTo>
                    <a:pt x="592898" y="0"/>
                  </a:lnTo>
                  <a:cubicBezTo>
                    <a:pt x="632100" y="0"/>
                    <a:pt x="663880" y="31780"/>
                    <a:pt x="663880" y="70982"/>
                  </a:cubicBezTo>
                  <a:lnTo>
                    <a:pt x="663880" y="119180"/>
                  </a:lnTo>
                  <a:lnTo>
                    <a:pt x="2761983" y="119180"/>
                  </a:lnTo>
                  <a:cubicBezTo>
                    <a:pt x="2917639" y="119180"/>
                    <a:pt x="3043824" y="245365"/>
                    <a:pt x="3043824" y="401021"/>
                  </a:cubicBezTo>
                  <a:lnTo>
                    <a:pt x="3043824" y="1528352"/>
                  </a:lnTo>
                  <a:cubicBezTo>
                    <a:pt x="3043824" y="1684008"/>
                    <a:pt x="2917639" y="1810193"/>
                    <a:pt x="2761983" y="1810193"/>
                  </a:cubicBezTo>
                  <a:lnTo>
                    <a:pt x="281841" y="1810193"/>
                  </a:lnTo>
                  <a:cubicBezTo>
                    <a:pt x="126185" y="1810193"/>
                    <a:pt x="0" y="1684008"/>
                    <a:pt x="0" y="1528352"/>
                  </a:cubicBezTo>
                  <a:lnTo>
                    <a:pt x="0" y="401021"/>
                  </a:lnTo>
                  <a:cubicBezTo>
                    <a:pt x="0" y="264822"/>
                    <a:pt x="96610" y="151187"/>
                    <a:pt x="225040" y="124906"/>
                  </a:cubicBezTo>
                  <a:lnTo>
                    <a:pt x="237995" y="123600"/>
                  </a:lnTo>
                  <a:lnTo>
                    <a:pt x="237995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5" name="任意多边形 146"/>
            <p:cNvSpPr/>
            <p:nvPr/>
          </p:nvSpPr>
          <p:spPr>
            <a:xfrm rot="6800135">
              <a:off x="719565" y="1496460"/>
              <a:ext cx="494124" cy="625904"/>
            </a:xfrm>
            <a:custGeom>
              <a:avLst/>
              <a:gdLst>
                <a:gd name="txL" fmla="*/ 0 w 1668849"/>
                <a:gd name="txT" fmla="*/ 0 h 2166508"/>
                <a:gd name="txR" fmla="*/ 1668849 w 1668849"/>
                <a:gd name="txB" fmla="*/ 2166508 h 2166508"/>
              </a:gdLst>
              <a:ahLst/>
              <a:cxnLst>
                <a:cxn ang="0">
                  <a:pos x="146304" y="151169"/>
                </a:cxn>
                <a:cxn ang="0">
                  <a:pos x="77803" y="0"/>
                </a:cxn>
                <a:cxn ang="0">
                  <a:pos x="89628" y="159379"/>
                </a:cxn>
                <a:cxn ang="0">
                  <a:pos x="89927" y="154332"/>
                </a:cxn>
                <a:cxn ang="0">
                  <a:pos x="38883" y="35978"/>
                </a:cxn>
                <a:cxn ang="0">
                  <a:pos x="36404" y="41921"/>
                </a:cxn>
                <a:cxn ang="0">
                  <a:pos x="127272" y="110624"/>
                </a:cxn>
                <a:cxn ang="0">
                  <a:pos x="93132" y="140039"/>
                </a:cxn>
                <a:cxn ang="0">
                  <a:pos x="42379" y="71446"/>
                </a:cxn>
                <a:cxn ang="0">
                  <a:pos x="50706" y="45189"/>
                </a:cxn>
                <a:cxn ang="0">
                  <a:pos x="109900" y="72944"/>
                </a:cxn>
                <a:cxn ang="0">
                  <a:pos x="82286" y="150019"/>
                </a:cxn>
                <a:cxn ang="0">
                  <a:pos x="74996" y="162338"/>
                </a:cxn>
                <a:cxn ang="0">
                  <a:pos x="42044" y="32805"/>
                </a:cxn>
                <a:cxn ang="0">
                  <a:pos x="55282" y="133746"/>
                </a:cxn>
                <a:cxn ang="0">
                  <a:pos x="64602" y="137271"/>
                </a:cxn>
                <a:cxn ang="0">
                  <a:pos x="32361" y="66119"/>
                </a:cxn>
                <a:cxn ang="0">
                  <a:pos x="28659" y="74992"/>
                </a:cxn>
                <a:cxn ang="0">
                  <a:pos x="65372" y="165435"/>
                </a:cxn>
                <a:cxn ang="0">
                  <a:pos x="7351" y="47808"/>
                </a:cxn>
                <a:cxn ang="0">
                  <a:pos x="2045" y="36099"/>
                </a:cxn>
                <a:cxn ang="0">
                  <a:pos x="64578" y="178833"/>
                </a:cxn>
                <a:cxn ang="0">
                  <a:pos x="60543" y="165172"/>
                </a:cxn>
                <a:cxn ang="0">
                  <a:pos x="70416" y="163169"/>
                </a:cxn>
                <a:cxn ang="0">
                  <a:pos x="75484" y="174353"/>
                </a:cxn>
                <a:cxn ang="0">
                  <a:pos x="72110" y="178803"/>
                </a:cxn>
                <a:cxn ang="0">
                  <a:pos x="5616" y="48715"/>
                </a:cxn>
                <a:cxn ang="0">
                  <a:pos x="162" y="36678"/>
                </a:cxn>
                <a:cxn ang="0">
                  <a:pos x="8467" y="31215"/>
                </a:cxn>
                <a:cxn ang="0">
                  <a:pos x="19775" y="45003"/>
                </a:cxn>
                <a:cxn ang="0">
                  <a:pos x="15489" y="46712"/>
                </a:cxn>
                <a:cxn ang="0">
                  <a:pos x="5616" y="48715"/>
                </a:cxn>
                <a:cxn ang="0">
                  <a:pos x="69822" y="136838"/>
                </a:cxn>
                <a:cxn ang="0">
                  <a:pos x="4838" y="75711"/>
                </a:cxn>
                <a:cxn ang="0">
                  <a:pos x="25715" y="80642"/>
                </a:cxn>
                <a:cxn ang="0">
                  <a:pos x="20539" y="107584"/>
                </a:cxn>
                <a:cxn ang="0">
                  <a:pos x="14942" y="109883"/>
                </a:cxn>
                <a:cxn ang="0">
                  <a:pos x="5195" y="95500"/>
                </a:cxn>
                <a:cxn ang="0">
                  <a:pos x="12498" y="88192"/>
                </a:cxn>
                <a:cxn ang="0">
                  <a:pos x="20536" y="89200"/>
                </a:cxn>
                <a:cxn ang="0">
                  <a:pos x="27664" y="104931"/>
                </a:cxn>
                <a:cxn ang="0">
                  <a:pos x="15983" y="112615"/>
                </a:cxn>
                <a:cxn ang="0">
                  <a:pos x="24065" y="144849"/>
                </a:cxn>
                <a:cxn ang="0">
                  <a:pos x="18468" y="147147"/>
                </a:cxn>
                <a:cxn ang="0">
                  <a:pos x="12837" y="141847"/>
                </a:cxn>
                <a:cxn ang="0">
                  <a:pos x="16024" y="125456"/>
                </a:cxn>
                <a:cxn ang="0">
                  <a:pos x="28178" y="135547"/>
                </a:cxn>
                <a:cxn ang="0">
                  <a:pos x="31190" y="142195"/>
                </a:cxn>
                <a:cxn ang="0">
                  <a:pos x="19509" y="149880"/>
                </a:cxn>
              </a:cxnLst>
              <a:rect l="txL" t="txT" r="txR" b="txB"/>
              <a:pathLst>
                <a:path w="1668849" h="2166508">
                  <a:moveTo>
                    <a:pt x="1102662" y="1799457"/>
                  </a:moveTo>
                  <a:cubicBezTo>
                    <a:pt x="1041320" y="1619526"/>
                    <a:pt x="1369131" y="1440332"/>
                    <a:pt x="1494914" y="1322392"/>
                  </a:cubicBezTo>
                  <a:lnTo>
                    <a:pt x="1668849" y="1811212"/>
                  </a:lnTo>
                  <a:cubicBezTo>
                    <a:pt x="1512809" y="1840397"/>
                    <a:pt x="1164003" y="1979388"/>
                    <a:pt x="1102662" y="1799457"/>
                  </a:cubicBezTo>
                  <a:close/>
                  <a:moveTo>
                    <a:pt x="507526" y="419927"/>
                  </a:moveTo>
                  <a:cubicBezTo>
                    <a:pt x="418731" y="251839"/>
                    <a:pt x="759181" y="93482"/>
                    <a:pt x="887484" y="0"/>
                  </a:cubicBezTo>
                  <a:lnTo>
                    <a:pt x="1123714" y="461945"/>
                  </a:lnTo>
                  <a:cubicBezTo>
                    <a:pt x="951611" y="472515"/>
                    <a:pt x="596320" y="588013"/>
                    <a:pt x="507526" y="419927"/>
                  </a:cubicBezTo>
                  <a:close/>
                  <a:moveTo>
                    <a:pt x="1022365" y="1909570"/>
                  </a:moveTo>
                  <a:cubicBezTo>
                    <a:pt x="1049836" y="1897719"/>
                    <a:pt x="1062498" y="1865841"/>
                    <a:pt x="1050647" y="1838370"/>
                  </a:cubicBezTo>
                  <a:cubicBezTo>
                    <a:pt x="1038796" y="1810898"/>
                    <a:pt x="1006918" y="1798235"/>
                    <a:pt x="979447" y="1810086"/>
                  </a:cubicBezTo>
                  <a:cubicBezTo>
                    <a:pt x="1000170" y="1815075"/>
                    <a:pt x="1017334" y="1829528"/>
                    <a:pt x="1025777" y="1849099"/>
                  </a:cubicBezTo>
                  <a:cubicBezTo>
                    <a:pt x="1034219" y="1868669"/>
                    <a:pt x="1032956" y="1891074"/>
                    <a:pt x="1022365" y="1909570"/>
                  </a:cubicBezTo>
                  <a:close/>
                  <a:moveTo>
                    <a:pt x="415245" y="502263"/>
                  </a:moveTo>
                  <a:cubicBezTo>
                    <a:pt x="442716" y="490411"/>
                    <a:pt x="455379" y="458535"/>
                    <a:pt x="443527" y="431062"/>
                  </a:cubicBezTo>
                  <a:cubicBezTo>
                    <a:pt x="431675" y="403590"/>
                    <a:pt x="399798" y="390928"/>
                    <a:pt x="372328" y="402779"/>
                  </a:cubicBezTo>
                  <a:cubicBezTo>
                    <a:pt x="393049" y="407767"/>
                    <a:pt x="410214" y="422221"/>
                    <a:pt x="418657" y="441792"/>
                  </a:cubicBezTo>
                  <a:cubicBezTo>
                    <a:pt x="427099" y="461362"/>
                    <a:pt x="425835" y="483766"/>
                    <a:pt x="415245" y="502263"/>
                  </a:cubicBezTo>
                  <a:close/>
                  <a:moveTo>
                    <a:pt x="768888" y="1517759"/>
                  </a:moveTo>
                  <a:cubicBezTo>
                    <a:pt x="669569" y="1282335"/>
                    <a:pt x="1080671" y="1099496"/>
                    <a:pt x="1284327" y="945181"/>
                  </a:cubicBezTo>
                  <a:lnTo>
                    <a:pt x="1451758" y="1325429"/>
                  </a:lnTo>
                  <a:lnTo>
                    <a:pt x="1397505" y="1359215"/>
                  </a:lnTo>
                  <a:cubicBezTo>
                    <a:pt x="1253236" y="1448127"/>
                    <a:pt x="1083209" y="1554741"/>
                    <a:pt x="1062912" y="1664543"/>
                  </a:cubicBezTo>
                  <a:cubicBezTo>
                    <a:pt x="1062721" y="1668981"/>
                    <a:pt x="1062530" y="1673419"/>
                    <a:pt x="1062339" y="1677856"/>
                  </a:cubicBezTo>
                  <a:lnTo>
                    <a:pt x="1050089" y="1679675"/>
                  </a:lnTo>
                  <a:cubicBezTo>
                    <a:pt x="864905" y="1700485"/>
                    <a:pt x="818547" y="1635470"/>
                    <a:pt x="768888" y="1517759"/>
                  </a:cubicBezTo>
                  <a:close/>
                  <a:moveTo>
                    <a:pt x="483410" y="856019"/>
                  </a:moveTo>
                  <a:cubicBezTo>
                    <a:pt x="431860" y="739124"/>
                    <a:pt x="416376" y="660790"/>
                    <a:pt x="558584" y="540362"/>
                  </a:cubicBezTo>
                  <a:lnTo>
                    <a:pt x="568313" y="532698"/>
                  </a:lnTo>
                  <a:cubicBezTo>
                    <a:pt x="571671" y="535605"/>
                    <a:pt x="575032" y="538511"/>
                    <a:pt x="578390" y="541418"/>
                  </a:cubicBezTo>
                  <a:cubicBezTo>
                    <a:pt x="672191" y="601997"/>
                    <a:pt x="866415" y="551471"/>
                    <a:pt x="1030087" y="507536"/>
                  </a:cubicBezTo>
                  <a:lnTo>
                    <a:pt x="1091892" y="491255"/>
                  </a:lnTo>
                  <a:lnTo>
                    <a:pt x="1253605" y="873969"/>
                  </a:lnTo>
                  <a:cubicBezTo>
                    <a:pt x="1001607" y="916226"/>
                    <a:pt x="586513" y="1089811"/>
                    <a:pt x="483410" y="856019"/>
                  </a:cubicBezTo>
                  <a:close/>
                  <a:moveTo>
                    <a:pt x="855467" y="1945022"/>
                  </a:moveTo>
                  <a:cubicBezTo>
                    <a:pt x="833025" y="1893004"/>
                    <a:pt x="870255" y="1826926"/>
                    <a:pt x="938620" y="1797433"/>
                  </a:cubicBezTo>
                  <a:cubicBezTo>
                    <a:pt x="1006986" y="1767939"/>
                    <a:pt x="1080599" y="1786200"/>
                    <a:pt x="1103040" y="1838218"/>
                  </a:cubicBezTo>
                  <a:cubicBezTo>
                    <a:pt x="1125481" y="1890237"/>
                    <a:pt x="1088252" y="1956315"/>
                    <a:pt x="1019886" y="1985808"/>
                  </a:cubicBezTo>
                  <a:cubicBezTo>
                    <a:pt x="951521" y="2015301"/>
                    <a:pt x="877907" y="1997041"/>
                    <a:pt x="855467" y="1945022"/>
                  </a:cubicBezTo>
                  <a:close/>
                  <a:moveTo>
                    <a:pt x="232016" y="499859"/>
                  </a:moveTo>
                  <a:cubicBezTo>
                    <a:pt x="209575" y="447839"/>
                    <a:pt x="246804" y="381762"/>
                    <a:pt x="315169" y="352269"/>
                  </a:cubicBezTo>
                  <a:cubicBezTo>
                    <a:pt x="383535" y="322775"/>
                    <a:pt x="457148" y="341035"/>
                    <a:pt x="479590" y="393054"/>
                  </a:cubicBezTo>
                  <a:cubicBezTo>
                    <a:pt x="502031" y="445072"/>
                    <a:pt x="464802" y="511150"/>
                    <a:pt x="396435" y="540644"/>
                  </a:cubicBezTo>
                  <a:cubicBezTo>
                    <a:pt x="328070" y="570137"/>
                    <a:pt x="254457" y="551877"/>
                    <a:pt x="232016" y="499859"/>
                  </a:cubicBezTo>
                  <a:close/>
                  <a:moveTo>
                    <a:pt x="630585" y="1602453"/>
                  </a:moveTo>
                  <a:cubicBezTo>
                    <a:pt x="661526" y="1609901"/>
                    <a:pt x="687155" y="1631483"/>
                    <a:pt x="699762" y="1660705"/>
                  </a:cubicBezTo>
                  <a:cubicBezTo>
                    <a:pt x="712369" y="1689927"/>
                    <a:pt x="710481" y="1723380"/>
                    <a:pt x="694668" y="1750998"/>
                  </a:cubicBezTo>
                  <a:cubicBezTo>
                    <a:pt x="735687" y="1733302"/>
                    <a:pt x="754595" y="1685704"/>
                    <a:pt x="736898" y="1644684"/>
                  </a:cubicBezTo>
                  <a:cubicBezTo>
                    <a:pt x="719202" y="1603664"/>
                    <a:pt x="671604" y="1584757"/>
                    <a:pt x="630585" y="1602453"/>
                  </a:cubicBezTo>
                  <a:close/>
                  <a:moveTo>
                    <a:pt x="326900" y="898510"/>
                  </a:moveTo>
                  <a:cubicBezTo>
                    <a:pt x="367920" y="880814"/>
                    <a:pt x="386828" y="833216"/>
                    <a:pt x="369131" y="792196"/>
                  </a:cubicBezTo>
                  <a:cubicBezTo>
                    <a:pt x="351435" y="751176"/>
                    <a:pt x="303837" y="732270"/>
                    <a:pt x="262817" y="749965"/>
                  </a:cubicBezTo>
                  <a:cubicBezTo>
                    <a:pt x="293758" y="757414"/>
                    <a:pt x="319388" y="778994"/>
                    <a:pt x="331995" y="808217"/>
                  </a:cubicBezTo>
                  <a:cubicBezTo>
                    <a:pt x="344601" y="837439"/>
                    <a:pt x="342714" y="870892"/>
                    <a:pt x="326900" y="898510"/>
                  </a:cubicBezTo>
                  <a:close/>
                  <a:moveTo>
                    <a:pt x="760814" y="2142007"/>
                  </a:moveTo>
                  <a:lnTo>
                    <a:pt x="806202" y="2122426"/>
                  </a:lnTo>
                  <a:lnTo>
                    <a:pt x="745680" y="1982134"/>
                  </a:lnTo>
                  <a:lnTo>
                    <a:pt x="700291" y="2001715"/>
                  </a:lnTo>
                  <a:lnTo>
                    <a:pt x="760814" y="2142007"/>
                  </a:lnTo>
                  <a:close/>
                  <a:moveTo>
                    <a:pt x="83851" y="572805"/>
                  </a:moveTo>
                  <a:lnTo>
                    <a:pt x="129239" y="553224"/>
                  </a:lnTo>
                  <a:lnTo>
                    <a:pt x="68717" y="412932"/>
                  </a:lnTo>
                  <a:lnTo>
                    <a:pt x="23328" y="432513"/>
                  </a:lnTo>
                  <a:lnTo>
                    <a:pt x="83851" y="572805"/>
                  </a:lnTo>
                  <a:close/>
                  <a:moveTo>
                    <a:pt x="741027" y="2152866"/>
                  </a:moveTo>
                  <a:lnTo>
                    <a:pt x="736621" y="2142654"/>
                  </a:lnTo>
                  <a:lnTo>
                    <a:pt x="716595" y="2096234"/>
                  </a:lnTo>
                  <a:lnTo>
                    <a:pt x="678814" y="2008655"/>
                  </a:lnTo>
                  <a:cubicBezTo>
                    <a:pt x="673873" y="1997204"/>
                    <a:pt x="679151" y="1983916"/>
                    <a:pt x="690603" y="1978976"/>
                  </a:cubicBezTo>
                  <a:lnTo>
                    <a:pt x="742438" y="1956614"/>
                  </a:lnTo>
                  <a:lnTo>
                    <a:pt x="773540" y="1943196"/>
                  </a:lnTo>
                  <a:cubicBezTo>
                    <a:pt x="784992" y="1938256"/>
                    <a:pt x="798279" y="1943534"/>
                    <a:pt x="803220" y="1954986"/>
                  </a:cubicBezTo>
                  <a:lnTo>
                    <a:pt x="841002" y="2042565"/>
                  </a:lnTo>
                  <a:lnTo>
                    <a:pt x="899658" y="2079050"/>
                  </a:lnTo>
                  <a:lnTo>
                    <a:pt x="861027" y="2088985"/>
                  </a:lnTo>
                  <a:lnTo>
                    <a:pt x="865433" y="2099197"/>
                  </a:lnTo>
                  <a:cubicBezTo>
                    <a:pt x="870373" y="2110649"/>
                    <a:pt x="865095" y="2123936"/>
                    <a:pt x="853643" y="2128877"/>
                  </a:cubicBezTo>
                  <a:lnTo>
                    <a:pt x="822542" y="2142294"/>
                  </a:lnTo>
                  <a:lnTo>
                    <a:pt x="770707" y="2164656"/>
                  </a:lnTo>
                  <a:cubicBezTo>
                    <a:pt x="759255" y="2169596"/>
                    <a:pt x="745967" y="2164318"/>
                    <a:pt x="741027" y="2152866"/>
                  </a:cubicBezTo>
                  <a:close/>
                  <a:moveTo>
                    <a:pt x="64065" y="583665"/>
                  </a:moveTo>
                  <a:lnTo>
                    <a:pt x="59659" y="573452"/>
                  </a:lnTo>
                  <a:lnTo>
                    <a:pt x="39634" y="527033"/>
                  </a:lnTo>
                  <a:lnTo>
                    <a:pt x="1852" y="439454"/>
                  </a:lnTo>
                  <a:cubicBezTo>
                    <a:pt x="-3088" y="428002"/>
                    <a:pt x="2190" y="414714"/>
                    <a:pt x="13642" y="409774"/>
                  </a:cubicBezTo>
                  <a:lnTo>
                    <a:pt x="65477" y="387412"/>
                  </a:lnTo>
                  <a:lnTo>
                    <a:pt x="96578" y="373995"/>
                  </a:lnTo>
                  <a:cubicBezTo>
                    <a:pt x="108030" y="369054"/>
                    <a:pt x="121318" y="374333"/>
                    <a:pt x="126258" y="385784"/>
                  </a:cubicBezTo>
                  <a:lnTo>
                    <a:pt x="164040" y="473363"/>
                  </a:lnTo>
                  <a:lnTo>
                    <a:pt x="225570" y="539197"/>
                  </a:lnTo>
                  <a:lnTo>
                    <a:pt x="184066" y="519783"/>
                  </a:lnTo>
                  <a:lnTo>
                    <a:pt x="188471" y="529995"/>
                  </a:lnTo>
                  <a:cubicBezTo>
                    <a:pt x="193411" y="541447"/>
                    <a:pt x="188133" y="554735"/>
                    <a:pt x="176681" y="559675"/>
                  </a:cubicBezTo>
                  <a:lnTo>
                    <a:pt x="145580" y="573092"/>
                  </a:lnTo>
                  <a:lnTo>
                    <a:pt x="93745" y="595454"/>
                  </a:lnTo>
                  <a:cubicBezTo>
                    <a:pt x="82293" y="600395"/>
                    <a:pt x="69005" y="595116"/>
                    <a:pt x="64065" y="583665"/>
                  </a:cubicBezTo>
                  <a:close/>
                  <a:moveTo>
                    <a:pt x="437873" y="1794192"/>
                  </a:moveTo>
                  <a:cubicBezTo>
                    <a:pt x="405370" y="1718852"/>
                    <a:pt x="459290" y="1623148"/>
                    <a:pt x="558307" y="1580432"/>
                  </a:cubicBezTo>
                  <a:cubicBezTo>
                    <a:pt x="657324" y="1537716"/>
                    <a:pt x="763941" y="1564163"/>
                    <a:pt x="796443" y="1639503"/>
                  </a:cubicBezTo>
                  <a:cubicBezTo>
                    <a:pt x="828945" y="1714843"/>
                    <a:pt x="775024" y="1810547"/>
                    <a:pt x="676008" y="1853263"/>
                  </a:cubicBezTo>
                  <a:cubicBezTo>
                    <a:pt x="576991" y="1895979"/>
                    <a:pt x="470375" y="1869532"/>
                    <a:pt x="437873" y="1794192"/>
                  </a:cubicBezTo>
                  <a:close/>
                  <a:moveTo>
                    <a:pt x="55187" y="907125"/>
                  </a:moveTo>
                  <a:cubicBezTo>
                    <a:pt x="22686" y="831784"/>
                    <a:pt x="76606" y="736081"/>
                    <a:pt x="175623" y="693365"/>
                  </a:cubicBezTo>
                  <a:cubicBezTo>
                    <a:pt x="274639" y="650649"/>
                    <a:pt x="381256" y="677096"/>
                    <a:pt x="413759" y="752436"/>
                  </a:cubicBezTo>
                  <a:cubicBezTo>
                    <a:pt x="446261" y="827777"/>
                    <a:pt x="392340" y="923479"/>
                    <a:pt x="293323" y="966196"/>
                  </a:cubicBezTo>
                  <a:cubicBezTo>
                    <a:pt x="194306" y="1008913"/>
                    <a:pt x="87689" y="982465"/>
                    <a:pt x="55187" y="907125"/>
                  </a:cubicBezTo>
                  <a:close/>
                  <a:moveTo>
                    <a:pt x="170442" y="1316542"/>
                  </a:moveTo>
                  <a:lnTo>
                    <a:pt x="234284" y="1289000"/>
                  </a:lnTo>
                  <a:lnTo>
                    <a:pt x="149154" y="1091670"/>
                  </a:lnTo>
                  <a:lnTo>
                    <a:pt x="85313" y="1119211"/>
                  </a:lnTo>
                  <a:lnTo>
                    <a:pt x="170442" y="1316542"/>
                  </a:lnTo>
                  <a:close/>
                  <a:moveTo>
                    <a:pt x="140570" y="1332698"/>
                  </a:moveTo>
                  <a:lnTo>
                    <a:pt x="87427" y="1209512"/>
                  </a:lnTo>
                  <a:lnTo>
                    <a:pt x="59260" y="1144220"/>
                  </a:lnTo>
                  <a:lnTo>
                    <a:pt x="53063" y="1129856"/>
                  </a:lnTo>
                  <a:cubicBezTo>
                    <a:pt x="46114" y="1113749"/>
                    <a:pt x="53539" y="1095058"/>
                    <a:pt x="69646" y="1088109"/>
                  </a:cubicBezTo>
                  <a:lnTo>
                    <a:pt x="142556" y="1056656"/>
                  </a:lnTo>
                  <a:lnTo>
                    <a:pt x="186302" y="1037783"/>
                  </a:lnTo>
                  <a:cubicBezTo>
                    <a:pt x="202409" y="1030835"/>
                    <a:pt x="221100" y="1038259"/>
                    <a:pt x="228048" y="1054366"/>
                  </a:cubicBezTo>
                  <a:lnTo>
                    <a:pt x="234245" y="1068731"/>
                  </a:lnTo>
                  <a:lnTo>
                    <a:pt x="281695" y="1038794"/>
                  </a:lnTo>
                  <a:lnTo>
                    <a:pt x="262412" y="1134023"/>
                  </a:lnTo>
                  <a:lnTo>
                    <a:pt x="315555" y="1257209"/>
                  </a:lnTo>
                  <a:cubicBezTo>
                    <a:pt x="322504" y="1273316"/>
                    <a:pt x="315079" y="1292007"/>
                    <a:pt x="298972" y="1298955"/>
                  </a:cubicBezTo>
                  <a:lnTo>
                    <a:pt x="255227" y="1317828"/>
                  </a:lnTo>
                  <a:lnTo>
                    <a:pt x="182317" y="1349281"/>
                  </a:lnTo>
                  <a:cubicBezTo>
                    <a:pt x="166210" y="1356230"/>
                    <a:pt x="147519" y="1348805"/>
                    <a:pt x="140570" y="1332698"/>
                  </a:cubicBezTo>
                  <a:close/>
                  <a:moveTo>
                    <a:pt x="210666" y="1763020"/>
                  </a:moveTo>
                  <a:lnTo>
                    <a:pt x="274508" y="1735479"/>
                  </a:lnTo>
                  <a:lnTo>
                    <a:pt x="189379" y="1538148"/>
                  </a:lnTo>
                  <a:lnTo>
                    <a:pt x="125537" y="1565690"/>
                  </a:lnTo>
                  <a:lnTo>
                    <a:pt x="210666" y="1763020"/>
                  </a:lnTo>
                  <a:close/>
                  <a:moveTo>
                    <a:pt x="180794" y="1779175"/>
                  </a:moveTo>
                  <a:lnTo>
                    <a:pt x="174597" y="1764811"/>
                  </a:lnTo>
                  <a:lnTo>
                    <a:pt x="146430" y="1699519"/>
                  </a:lnTo>
                  <a:lnTo>
                    <a:pt x="93287" y="1576333"/>
                  </a:lnTo>
                  <a:cubicBezTo>
                    <a:pt x="86338" y="1560226"/>
                    <a:pt x="93763" y="1541535"/>
                    <a:pt x="109870" y="1534586"/>
                  </a:cubicBezTo>
                  <a:lnTo>
                    <a:pt x="182780" y="1503133"/>
                  </a:lnTo>
                  <a:lnTo>
                    <a:pt x="226526" y="1484261"/>
                  </a:lnTo>
                  <a:cubicBezTo>
                    <a:pt x="242633" y="1477312"/>
                    <a:pt x="261324" y="1484737"/>
                    <a:pt x="268272" y="1500844"/>
                  </a:cubicBezTo>
                  <a:lnTo>
                    <a:pt x="321415" y="1624029"/>
                  </a:lnTo>
                  <a:lnTo>
                    <a:pt x="403919" y="1675347"/>
                  </a:lnTo>
                  <a:lnTo>
                    <a:pt x="349582" y="1689322"/>
                  </a:lnTo>
                  <a:lnTo>
                    <a:pt x="355779" y="1703686"/>
                  </a:lnTo>
                  <a:cubicBezTo>
                    <a:pt x="362728" y="1719793"/>
                    <a:pt x="355303" y="1738484"/>
                    <a:pt x="339196" y="1745433"/>
                  </a:cubicBezTo>
                  <a:lnTo>
                    <a:pt x="295451" y="1764305"/>
                  </a:lnTo>
                  <a:lnTo>
                    <a:pt x="222541" y="1795758"/>
                  </a:lnTo>
                  <a:cubicBezTo>
                    <a:pt x="206434" y="1802707"/>
                    <a:pt x="187743" y="1795283"/>
                    <a:pt x="180794" y="177917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3336" name="组合 160"/>
            <p:cNvGrpSpPr/>
            <p:nvPr/>
          </p:nvGrpSpPr>
          <p:grpSpPr>
            <a:xfrm>
              <a:off x="1653412" y="1578785"/>
              <a:ext cx="543661" cy="450298"/>
              <a:chOff x="0" y="0"/>
              <a:chExt cx="2094100" cy="1688857"/>
            </a:xfrm>
          </p:grpSpPr>
          <p:sp>
            <p:nvSpPr>
              <p:cNvPr id="13346" name="任意多边形 158"/>
              <p:cNvSpPr/>
              <p:nvPr/>
            </p:nvSpPr>
            <p:spPr>
              <a:xfrm rot="6800135">
                <a:off x="-126421" y="126421"/>
                <a:ext cx="1688857" cy="1436015"/>
              </a:xfrm>
              <a:custGeom>
                <a:avLst/>
                <a:gdLst>
                  <a:gd name="txL" fmla="*/ 0 w 1688857"/>
                  <a:gd name="txT" fmla="*/ 0 h 1436015"/>
                  <a:gd name="txR" fmla="*/ 1688857 w 1688857"/>
                  <a:gd name="txB" fmla="*/ 1436015 h 1436015"/>
                </a:gdLst>
                <a:ahLst/>
                <a:cxnLst>
                  <a:cxn ang="0">
                    <a:pos x="917993" y="1163096"/>
                  </a:cxn>
                  <a:cxn ang="0">
                    <a:pos x="1452044" y="513573"/>
                  </a:cxn>
                  <a:cxn ang="0">
                    <a:pos x="1688857" y="1179100"/>
                  </a:cxn>
                  <a:cxn ang="0">
                    <a:pos x="917993" y="1163096"/>
                  </a:cxn>
                  <a:cxn ang="0">
                    <a:pos x="808669" y="1313015"/>
                  </a:cxn>
                  <a:cxn ang="0">
                    <a:pos x="847176" y="1216076"/>
                  </a:cxn>
                  <a:cxn ang="0">
                    <a:pos x="750237" y="1177569"/>
                  </a:cxn>
                  <a:cxn ang="0">
                    <a:pos x="750238" y="1177571"/>
                  </a:cxn>
                  <a:cxn ang="0">
                    <a:pos x="813315" y="1230685"/>
                  </a:cxn>
                  <a:cxn ang="0">
                    <a:pos x="808669" y="1313015"/>
                  </a:cxn>
                  <a:cxn ang="0">
                    <a:pos x="463560" y="779564"/>
                  </a:cxn>
                  <a:cxn ang="0">
                    <a:pos x="1165330" y="0"/>
                  </a:cxn>
                  <a:cxn ang="0">
                    <a:pos x="1393287" y="517707"/>
                  </a:cxn>
                  <a:cxn ang="0">
                    <a:pos x="1319423" y="563707"/>
                  </a:cxn>
                  <a:cxn ang="0">
                    <a:pos x="863874" y="979411"/>
                  </a:cxn>
                  <a:cxn ang="0">
                    <a:pos x="863094" y="997537"/>
                  </a:cxn>
                  <a:cxn ang="0">
                    <a:pos x="846416" y="1000013"/>
                  </a:cxn>
                  <a:cxn ang="0">
                    <a:pos x="463560" y="779564"/>
                  </a:cxn>
                  <a:cxn ang="0">
                    <a:pos x="581437" y="1361283"/>
                  </a:cxn>
                  <a:cxn ang="0">
                    <a:pos x="694651" y="1160340"/>
                  </a:cxn>
                  <a:cxn ang="0">
                    <a:pos x="918508" y="1215868"/>
                  </a:cxn>
                  <a:cxn ang="0">
                    <a:pos x="805294" y="1416812"/>
                  </a:cxn>
                  <a:cxn ang="0">
                    <a:pos x="581437" y="1361283"/>
                  </a:cxn>
                  <a:cxn ang="0">
                    <a:pos x="275262" y="894876"/>
                  </a:cxn>
                  <a:cxn ang="0">
                    <a:pos x="369448" y="974186"/>
                  </a:cxn>
                  <a:cxn ang="0">
                    <a:pos x="362511" y="1097120"/>
                  </a:cxn>
                  <a:cxn ang="0">
                    <a:pos x="420009" y="952373"/>
                  </a:cxn>
                  <a:cxn ang="0">
                    <a:pos x="275262" y="894876"/>
                  </a:cxn>
                  <a:cxn ang="0">
                    <a:pos x="12883" y="1155927"/>
                  </a:cxn>
                  <a:cxn ang="0">
                    <a:pos x="176855" y="864893"/>
                  </a:cxn>
                  <a:cxn ang="0">
                    <a:pos x="501077" y="945319"/>
                  </a:cxn>
                  <a:cxn ang="0">
                    <a:pos x="337105" y="1236353"/>
                  </a:cxn>
                  <a:cxn ang="0">
                    <a:pos x="12883" y="1155927"/>
                  </a:cxn>
                </a:cxnLst>
                <a:rect l="txL" t="txT" r="txR" b="txB"/>
                <a:pathLst>
                  <a:path w="1688857" h="1436015">
                    <a:moveTo>
                      <a:pt x="917993" y="1163096"/>
                    </a:moveTo>
                    <a:cubicBezTo>
                      <a:pt x="834476" y="918120"/>
                      <a:pt x="1280791" y="674147"/>
                      <a:pt x="1452044" y="513573"/>
                    </a:cubicBezTo>
                    <a:lnTo>
                      <a:pt x="1688857" y="1179100"/>
                    </a:lnTo>
                    <a:cubicBezTo>
                      <a:pt x="1476408" y="1218836"/>
                      <a:pt x="1001510" y="1408071"/>
                      <a:pt x="917993" y="1163096"/>
                    </a:cubicBezTo>
                    <a:close/>
                    <a:moveTo>
                      <a:pt x="808669" y="1313015"/>
                    </a:moveTo>
                    <a:cubicBezTo>
                      <a:pt x="846071" y="1296879"/>
                      <a:pt x="863311" y="1253478"/>
                      <a:pt x="847176" y="1216076"/>
                    </a:cubicBezTo>
                    <a:cubicBezTo>
                      <a:pt x="831041" y="1178674"/>
                      <a:pt x="787639" y="1161434"/>
                      <a:pt x="750237" y="1177569"/>
                    </a:cubicBezTo>
                    <a:lnTo>
                      <a:pt x="750238" y="1177571"/>
                    </a:lnTo>
                    <a:cubicBezTo>
                      <a:pt x="778451" y="1184362"/>
                      <a:pt x="801820" y="1204040"/>
                      <a:pt x="813315" y="1230685"/>
                    </a:cubicBezTo>
                    <a:cubicBezTo>
                      <a:pt x="824810" y="1257329"/>
                      <a:pt x="823088" y="1287832"/>
                      <a:pt x="808669" y="1313015"/>
                    </a:cubicBezTo>
                    <a:close/>
                    <a:moveTo>
                      <a:pt x="463560" y="779564"/>
                    </a:moveTo>
                    <a:cubicBezTo>
                      <a:pt x="328338" y="459035"/>
                      <a:pt x="888052" y="210099"/>
                      <a:pt x="1165330" y="0"/>
                    </a:cubicBezTo>
                    <a:lnTo>
                      <a:pt x="1393287" y="517707"/>
                    </a:lnTo>
                    <a:lnTo>
                      <a:pt x="1319423" y="563707"/>
                    </a:lnTo>
                    <a:cubicBezTo>
                      <a:pt x="1123000" y="684760"/>
                      <a:pt x="891509" y="829916"/>
                      <a:pt x="863874" y="979411"/>
                    </a:cubicBezTo>
                    <a:cubicBezTo>
                      <a:pt x="863614" y="985452"/>
                      <a:pt x="863353" y="991495"/>
                      <a:pt x="863094" y="997537"/>
                    </a:cubicBezTo>
                    <a:lnTo>
                      <a:pt x="846416" y="1000013"/>
                    </a:lnTo>
                    <a:cubicBezTo>
                      <a:pt x="594288" y="1028346"/>
                      <a:pt x="531171" y="939828"/>
                      <a:pt x="463560" y="779564"/>
                    </a:cubicBezTo>
                    <a:close/>
                    <a:moveTo>
                      <a:pt x="581437" y="1361283"/>
                    </a:moveTo>
                    <a:cubicBezTo>
                      <a:pt x="550884" y="1290460"/>
                      <a:pt x="601571" y="1200495"/>
                      <a:pt x="694651" y="1160340"/>
                    </a:cubicBezTo>
                    <a:cubicBezTo>
                      <a:pt x="787731" y="1120185"/>
                      <a:pt x="887955" y="1145046"/>
                      <a:pt x="918508" y="1215868"/>
                    </a:cubicBezTo>
                    <a:cubicBezTo>
                      <a:pt x="949062" y="1286692"/>
                      <a:pt x="898374" y="1376657"/>
                      <a:pt x="805294" y="1416812"/>
                    </a:cubicBezTo>
                    <a:cubicBezTo>
                      <a:pt x="712215" y="1456967"/>
                      <a:pt x="611990" y="1432106"/>
                      <a:pt x="581437" y="1361283"/>
                    </a:cubicBezTo>
                    <a:close/>
                    <a:moveTo>
                      <a:pt x="275262" y="894876"/>
                    </a:moveTo>
                    <a:cubicBezTo>
                      <a:pt x="317390" y="905017"/>
                      <a:pt x="352284" y="934399"/>
                      <a:pt x="369448" y="974186"/>
                    </a:cubicBezTo>
                    <a:cubicBezTo>
                      <a:pt x="386612" y="1013972"/>
                      <a:pt x="384042" y="1059518"/>
                      <a:pt x="362511" y="1097120"/>
                    </a:cubicBezTo>
                    <a:cubicBezTo>
                      <a:pt x="418360" y="1073027"/>
                      <a:pt x="444102" y="1008222"/>
                      <a:pt x="420009" y="952373"/>
                    </a:cubicBezTo>
                    <a:cubicBezTo>
                      <a:pt x="395915" y="896525"/>
                      <a:pt x="331110" y="870782"/>
                      <a:pt x="275262" y="894876"/>
                    </a:cubicBezTo>
                    <a:close/>
                    <a:moveTo>
                      <a:pt x="12883" y="1155927"/>
                    </a:moveTo>
                    <a:cubicBezTo>
                      <a:pt x="-31369" y="1053353"/>
                      <a:pt x="42044" y="923051"/>
                      <a:pt x="176855" y="864893"/>
                    </a:cubicBezTo>
                    <a:cubicBezTo>
                      <a:pt x="311666" y="806735"/>
                      <a:pt x="456825" y="842743"/>
                      <a:pt x="501077" y="945319"/>
                    </a:cubicBezTo>
                    <a:cubicBezTo>
                      <a:pt x="545328" y="1047894"/>
                      <a:pt x="471915" y="1178195"/>
                      <a:pt x="337105" y="1236353"/>
                    </a:cubicBezTo>
                    <a:cubicBezTo>
                      <a:pt x="202293" y="1294511"/>
                      <a:pt x="57135" y="1258502"/>
                      <a:pt x="12883" y="1155927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7" name="任意多边形 156"/>
              <p:cNvSpPr/>
              <p:nvPr/>
            </p:nvSpPr>
            <p:spPr>
              <a:xfrm>
                <a:off x="806800" y="632677"/>
                <a:ext cx="1287300" cy="821679"/>
              </a:xfrm>
              <a:custGeom>
                <a:avLst/>
                <a:gdLst>
                  <a:gd name="txL" fmla="*/ 0 w 1287300"/>
                  <a:gd name="txT" fmla="*/ 0 h 821679"/>
                  <a:gd name="txR" fmla="*/ 1287300 w 1287300"/>
                  <a:gd name="txB" fmla="*/ 821679 h 821679"/>
                </a:gdLst>
                <a:ahLst/>
                <a:cxnLst>
                  <a:cxn ang="0">
                    <a:pos x="353218" y="0"/>
                  </a:cxn>
                  <a:cxn ang="0">
                    <a:pos x="906336" y="0"/>
                  </a:cxn>
                  <a:cxn ang="0">
                    <a:pos x="1010084" y="103748"/>
                  </a:cxn>
                  <a:cxn ang="0">
                    <a:pos x="1010084" y="118745"/>
                  </a:cxn>
                  <a:cxn ang="0">
                    <a:pos x="1170142" y="118745"/>
                  </a:cxn>
                  <a:cxn ang="0">
                    <a:pos x="1287300" y="235903"/>
                  </a:cxn>
                  <a:cxn ang="0">
                    <a:pos x="1287300" y="704521"/>
                  </a:cxn>
                  <a:cxn ang="0">
                    <a:pos x="1170142" y="821679"/>
                  </a:cxn>
                  <a:cxn ang="0">
                    <a:pos x="117158" y="821679"/>
                  </a:cxn>
                  <a:cxn ang="0">
                    <a:pos x="0" y="704521"/>
                  </a:cxn>
                  <a:cxn ang="0">
                    <a:pos x="0" y="235903"/>
                  </a:cxn>
                  <a:cxn ang="0">
                    <a:pos x="117158" y="118745"/>
                  </a:cxn>
                  <a:cxn ang="0">
                    <a:pos x="249470" y="118745"/>
                  </a:cxn>
                  <a:cxn ang="0">
                    <a:pos x="249470" y="103748"/>
                  </a:cxn>
                  <a:cxn ang="0">
                    <a:pos x="353218" y="0"/>
                  </a:cxn>
                </a:cxnLst>
                <a:rect l="txL" t="txT" r="txR" b="txB"/>
                <a:pathLst>
                  <a:path w="1287300" h="821679">
                    <a:moveTo>
                      <a:pt x="353218" y="0"/>
                    </a:moveTo>
                    <a:lnTo>
                      <a:pt x="906336" y="0"/>
                    </a:lnTo>
                    <a:cubicBezTo>
                      <a:pt x="963634" y="0"/>
                      <a:pt x="1010084" y="46450"/>
                      <a:pt x="1010084" y="103748"/>
                    </a:cubicBezTo>
                    <a:lnTo>
                      <a:pt x="1010084" y="118745"/>
                    </a:lnTo>
                    <a:lnTo>
                      <a:pt x="1170142" y="118745"/>
                    </a:lnTo>
                    <a:cubicBezTo>
                      <a:pt x="1234847" y="118745"/>
                      <a:pt x="1287300" y="171198"/>
                      <a:pt x="1287300" y="235903"/>
                    </a:cubicBezTo>
                    <a:lnTo>
                      <a:pt x="1287300" y="704521"/>
                    </a:lnTo>
                    <a:cubicBezTo>
                      <a:pt x="1287300" y="769226"/>
                      <a:pt x="1234847" y="821679"/>
                      <a:pt x="1170142" y="821679"/>
                    </a:cubicBezTo>
                    <a:lnTo>
                      <a:pt x="117158" y="821679"/>
                    </a:lnTo>
                    <a:cubicBezTo>
                      <a:pt x="52453" y="821679"/>
                      <a:pt x="0" y="769226"/>
                      <a:pt x="0" y="704521"/>
                    </a:cubicBezTo>
                    <a:lnTo>
                      <a:pt x="0" y="235903"/>
                    </a:lnTo>
                    <a:cubicBezTo>
                      <a:pt x="0" y="171198"/>
                      <a:pt x="52453" y="118745"/>
                      <a:pt x="117158" y="118745"/>
                    </a:cubicBezTo>
                    <a:lnTo>
                      <a:pt x="249470" y="118745"/>
                    </a:lnTo>
                    <a:lnTo>
                      <a:pt x="249470" y="103748"/>
                    </a:lnTo>
                    <a:cubicBezTo>
                      <a:pt x="249470" y="46450"/>
                      <a:pt x="295920" y="0"/>
                      <a:pt x="353218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flat" cmpd="sng">
                <a:solidFill>
                  <a:srgbClr val="843C9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3337" name="组合 161"/>
            <p:cNvGrpSpPr/>
            <p:nvPr/>
          </p:nvGrpSpPr>
          <p:grpSpPr>
            <a:xfrm>
              <a:off x="2533522" y="1100000"/>
              <a:ext cx="403740" cy="284860"/>
              <a:chOff x="0" y="0"/>
              <a:chExt cx="1554172" cy="1069166"/>
            </a:xfrm>
          </p:grpSpPr>
          <p:sp>
            <p:nvSpPr>
              <p:cNvPr id="13340" name="梯形 162"/>
              <p:cNvSpPr/>
              <p:nvPr/>
            </p:nvSpPr>
            <p:spPr>
              <a:xfrm flipV="1">
                <a:off x="581143" y="612742"/>
                <a:ext cx="378967" cy="44787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1662226" y="9286460"/>
                  </a:cxn>
                  <a:cxn ang="0">
                    <a:pos x="4986662" y="9286460"/>
                  </a:cxn>
                  <a:cxn ang="0">
                    <a:pos x="664888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1" name="椭圆 163"/>
              <p:cNvSpPr/>
              <p:nvPr/>
            </p:nvSpPr>
            <p:spPr>
              <a:xfrm>
                <a:off x="655205" y="368980"/>
                <a:ext cx="243762" cy="24376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2" name="梯形 164"/>
              <p:cNvSpPr/>
              <p:nvPr/>
            </p:nvSpPr>
            <p:spPr>
              <a:xfrm flipV="1">
                <a:off x="973029" y="382361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3" name="椭圆 165"/>
              <p:cNvSpPr/>
              <p:nvPr/>
            </p:nvSpPr>
            <p:spPr>
              <a:xfrm>
                <a:off x="1076696" y="8554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4" name="梯形 166"/>
              <p:cNvSpPr/>
              <p:nvPr/>
            </p:nvSpPr>
            <p:spPr>
              <a:xfrm flipV="1">
                <a:off x="0" y="373807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3345" name="椭圆 167"/>
              <p:cNvSpPr/>
              <p:nvPr/>
            </p:nvSpPr>
            <p:spPr>
              <a:xfrm>
                <a:off x="103667" y="0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338" name="任意多边形 172"/>
            <p:cNvSpPr/>
            <p:nvPr/>
          </p:nvSpPr>
          <p:spPr>
            <a:xfrm>
              <a:off x="3083592" y="1073705"/>
              <a:ext cx="406944" cy="289243"/>
            </a:xfrm>
            <a:custGeom>
              <a:avLst/>
              <a:gdLst>
                <a:gd name="txL" fmla="*/ 0 w 2268187"/>
                <a:gd name="txT" fmla="*/ 0 h 1579418"/>
                <a:gd name="txR" fmla="*/ 2268187 w 2268187"/>
                <a:gd name="txB" fmla="*/ 1579418 h 1579418"/>
              </a:gdLst>
              <a:ahLst/>
              <a:cxnLst>
                <a:cxn ang="0">
                  <a:pos x="4969" y="52173"/>
                </a:cxn>
                <a:cxn ang="0">
                  <a:pos x="4969" y="27481"/>
                </a:cxn>
                <a:cxn ang="0">
                  <a:pos x="0" y="27481"/>
                </a:cxn>
                <a:cxn ang="0">
                  <a:pos x="26376" y="0"/>
                </a:cxn>
                <a:cxn ang="0">
                  <a:pos x="45489" y="19913"/>
                </a:cxn>
                <a:cxn ang="0">
                  <a:pos x="51605" y="13541"/>
                </a:cxn>
                <a:cxn ang="0">
                  <a:pos x="73011" y="35844"/>
                </a:cxn>
                <a:cxn ang="0">
                  <a:pos x="72247" y="37437"/>
                </a:cxn>
                <a:cxn ang="0">
                  <a:pos x="68807" y="37437"/>
                </a:cxn>
                <a:cxn ang="0">
                  <a:pos x="68807" y="52970"/>
                </a:cxn>
                <a:cxn ang="0">
                  <a:pos x="58103" y="52970"/>
                </a:cxn>
                <a:cxn ang="0">
                  <a:pos x="58103" y="38632"/>
                </a:cxn>
                <a:cxn ang="0">
                  <a:pos x="50458" y="38632"/>
                </a:cxn>
                <a:cxn ang="0">
                  <a:pos x="50458" y="52572"/>
                </a:cxn>
                <a:cxn ang="0">
                  <a:pos x="31345" y="52572"/>
                </a:cxn>
                <a:cxn ang="0">
                  <a:pos x="31345" y="31463"/>
                </a:cxn>
                <a:cxn ang="0">
                  <a:pos x="22936" y="31463"/>
                </a:cxn>
                <a:cxn ang="0">
                  <a:pos x="22936" y="51775"/>
                </a:cxn>
                <a:cxn ang="0">
                  <a:pos x="4969" y="52173"/>
                </a:cxn>
              </a:cxnLst>
              <a:rect l="txL" t="txT" r="txR" b="txB"/>
              <a:pathLst>
                <a:path w="2268187" h="1579418">
                  <a:moveTo>
                    <a:pt x="154380" y="1555667"/>
                  </a:moveTo>
                  <a:lnTo>
                    <a:pt x="154380" y="819398"/>
                  </a:lnTo>
                  <a:lnTo>
                    <a:pt x="0" y="819398"/>
                  </a:lnTo>
                  <a:lnTo>
                    <a:pt x="819398" y="0"/>
                  </a:lnTo>
                  <a:lnTo>
                    <a:pt x="1413164" y="593766"/>
                  </a:lnTo>
                  <a:lnTo>
                    <a:pt x="1603169" y="403761"/>
                  </a:lnTo>
                  <a:lnTo>
                    <a:pt x="2268187" y="1068779"/>
                  </a:lnTo>
                  <a:lnTo>
                    <a:pt x="2244437" y="1116281"/>
                  </a:lnTo>
                  <a:lnTo>
                    <a:pt x="2137559" y="1116281"/>
                  </a:lnTo>
                  <a:lnTo>
                    <a:pt x="2137559" y="1579418"/>
                  </a:lnTo>
                  <a:lnTo>
                    <a:pt x="1805050" y="1579418"/>
                  </a:lnTo>
                  <a:lnTo>
                    <a:pt x="1805050" y="1151907"/>
                  </a:lnTo>
                  <a:lnTo>
                    <a:pt x="1567543" y="1151907"/>
                  </a:lnTo>
                  <a:lnTo>
                    <a:pt x="1567543" y="1567543"/>
                  </a:lnTo>
                  <a:lnTo>
                    <a:pt x="973777" y="1567543"/>
                  </a:lnTo>
                  <a:lnTo>
                    <a:pt x="973777" y="938151"/>
                  </a:lnTo>
                  <a:lnTo>
                    <a:pt x="712520" y="938151"/>
                  </a:lnTo>
                  <a:lnTo>
                    <a:pt x="712520" y="1543792"/>
                  </a:lnTo>
                  <a:lnTo>
                    <a:pt x="154380" y="155566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39" name="任意多边形 174"/>
            <p:cNvSpPr/>
            <p:nvPr/>
          </p:nvSpPr>
          <p:spPr>
            <a:xfrm>
              <a:off x="0" y="0"/>
              <a:ext cx="3883595" cy="2814641"/>
            </a:xfrm>
            <a:custGeom>
              <a:avLst/>
              <a:gdLst>
                <a:gd name="txL" fmla="*/ 0 w 5771213"/>
                <a:gd name="txT" fmla="*/ 0 h 4077324"/>
                <a:gd name="txR" fmla="*/ 5771213 w 5771213"/>
                <a:gd name="txB" fmla="*/ 4077324 h 4077324"/>
              </a:gdLst>
              <a:ahLst/>
              <a:cxnLst>
                <a:cxn ang="0">
                  <a:pos x="196085" y="102744"/>
                </a:cxn>
                <a:cxn ang="0">
                  <a:pos x="101820" y="201944"/>
                </a:cxn>
                <a:cxn ang="0">
                  <a:pos x="101820" y="1500910"/>
                </a:cxn>
                <a:cxn ang="0">
                  <a:pos x="196085" y="1600111"/>
                </a:cxn>
                <a:cxn ang="0">
                  <a:pos x="2410496" y="1600111"/>
                </a:cxn>
                <a:cxn ang="0">
                  <a:pos x="2504762" y="1500910"/>
                </a:cxn>
                <a:cxn ang="0">
                  <a:pos x="2504762" y="201944"/>
                </a:cxn>
                <a:cxn ang="0">
                  <a:pos x="2410496" y="102744"/>
                </a:cxn>
                <a:cxn ang="0">
                  <a:pos x="196085" y="102744"/>
                </a:cxn>
                <a:cxn ang="0">
                  <a:pos x="107479" y="0"/>
                </a:cxn>
                <a:cxn ang="0">
                  <a:pos x="2505890" y="0"/>
                </a:cxn>
                <a:cxn ang="0">
                  <a:pos x="2613369" y="113106"/>
                </a:cxn>
                <a:cxn ang="0">
                  <a:pos x="2613369" y="1594155"/>
                </a:cxn>
                <a:cxn ang="0">
                  <a:pos x="2505890" y="1707261"/>
                </a:cxn>
                <a:cxn ang="0">
                  <a:pos x="1663053" y="1707261"/>
                </a:cxn>
                <a:cxn ang="0">
                  <a:pos x="1710569" y="1907274"/>
                </a:cxn>
                <a:cxn ang="0">
                  <a:pos x="2117847" y="1907274"/>
                </a:cxn>
                <a:cxn ang="0">
                  <a:pos x="2117847" y="1942991"/>
                </a:cxn>
                <a:cxn ang="0">
                  <a:pos x="515885" y="1942991"/>
                </a:cxn>
                <a:cxn ang="0">
                  <a:pos x="515885" y="1907274"/>
                </a:cxn>
                <a:cxn ang="0">
                  <a:pos x="896013" y="1907274"/>
                </a:cxn>
                <a:cxn ang="0">
                  <a:pos x="943528" y="1707261"/>
                </a:cxn>
                <a:cxn ang="0">
                  <a:pos x="107479" y="1707261"/>
                </a:cxn>
                <a:cxn ang="0">
                  <a:pos x="0" y="1594155"/>
                </a:cxn>
                <a:cxn ang="0">
                  <a:pos x="0" y="113106"/>
                </a:cxn>
                <a:cxn ang="0">
                  <a:pos x="107479" y="0"/>
                </a:cxn>
              </a:cxnLst>
              <a:rect l="txL" t="txT" r="txR" b="txB"/>
              <a:pathLst>
                <a:path w="5771213" h="4077324">
                  <a:moveTo>
                    <a:pt x="433023" y="215605"/>
                  </a:moveTo>
                  <a:cubicBezTo>
                    <a:pt x="318054" y="215605"/>
                    <a:pt x="224853" y="308806"/>
                    <a:pt x="224853" y="423775"/>
                  </a:cubicBezTo>
                  <a:lnTo>
                    <a:pt x="224853" y="3149627"/>
                  </a:lnTo>
                  <a:cubicBezTo>
                    <a:pt x="224853" y="3264596"/>
                    <a:pt x="318054" y="3357797"/>
                    <a:pt x="433023" y="3357797"/>
                  </a:cubicBezTo>
                  <a:lnTo>
                    <a:pt x="5323201" y="3357797"/>
                  </a:lnTo>
                  <a:cubicBezTo>
                    <a:pt x="5438170" y="3357797"/>
                    <a:pt x="5531371" y="3264596"/>
                    <a:pt x="5531371" y="3149627"/>
                  </a:cubicBezTo>
                  <a:lnTo>
                    <a:pt x="5531371" y="423775"/>
                  </a:lnTo>
                  <a:cubicBezTo>
                    <a:pt x="5531371" y="308806"/>
                    <a:pt x="5438170" y="215605"/>
                    <a:pt x="5323201" y="215605"/>
                  </a:cubicBezTo>
                  <a:lnTo>
                    <a:pt x="433023" y="215605"/>
                  </a:lnTo>
                  <a:close/>
                  <a:moveTo>
                    <a:pt x="237351" y="0"/>
                  </a:moveTo>
                  <a:lnTo>
                    <a:pt x="5533862" y="0"/>
                  </a:lnTo>
                  <a:cubicBezTo>
                    <a:pt x="5664947" y="0"/>
                    <a:pt x="5771213" y="106266"/>
                    <a:pt x="5771213" y="237351"/>
                  </a:cubicBezTo>
                  <a:lnTo>
                    <a:pt x="5771213" y="3345299"/>
                  </a:lnTo>
                  <a:cubicBezTo>
                    <a:pt x="5771213" y="3476384"/>
                    <a:pt x="5664947" y="3582650"/>
                    <a:pt x="5533862" y="3582650"/>
                  </a:cubicBezTo>
                  <a:lnTo>
                    <a:pt x="3672591" y="3582650"/>
                  </a:lnTo>
                  <a:lnTo>
                    <a:pt x="3777522" y="4002373"/>
                  </a:lnTo>
                  <a:lnTo>
                    <a:pt x="4676931" y="4002373"/>
                  </a:lnTo>
                  <a:lnTo>
                    <a:pt x="4676931" y="4077324"/>
                  </a:lnTo>
                  <a:lnTo>
                    <a:pt x="1139251" y="4077324"/>
                  </a:lnTo>
                  <a:lnTo>
                    <a:pt x="1139251" y="4002373"/>
                  </a:lnTo>
                  <a:lnTo>
                    <a:pt x="1978703" y="4002373"/>
                  </a:lnTo>
                  <a:lnTo>
                    <a:pt x="2083633" y="3582650"/>
                  </a:lnTo>
                  <a:lnTo>
                    <a:pt x="237351" y="3582650"/>
                  </a:lnTo>
                  <a:cubicBezTo>
                    <a:pt x="106266" y="3582650"/>
                    <a:pt x="0" y="3476384"/>
                    <a:pt x="0" y="3345299"/>
                  </a:cubicBezTo>
                  <a:lnTo>
                    <a:pt x="0" y="237351"/>
                  </a:lnTo>
                  <a:cubicBezTo>
                    <a:pt x="0" y="106266"/>
                    <a:pt x="106266" y="0"/>
                    <a:pt x="237351" y="0"/>
                  </a:cubicBez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315" name="任意多边形 42"/>
          <p:cNvSpPr/>
          <p:nvPr/>
        </p:nvSpPr>
        <p:spPr>
          <a:xfrm rot="-5400000">
            <a:off x="4953000" y="2482850"/>
            <a:ext cx="269875" cy="450850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91213" y="16454"/>
              </a:cxn>
              <a:cxn ang="0">
                <a:pos x="91213" y="65391"/>
              </a:cxn>
              <a:cxn ang="0">
                <a:pos x="91213" y="148413"/>
              </a:cxn>
              <a:cxn ang="0">
                <a:pos x="0" y="148413"/>
              </a:cxn>
              <a:cxn ang="0">
                <a:pos x="0" y="65391"/>
              </a:cxn>
              <a:cxn ang="0">
                <a:pos x="0" y="16454"/>
              </a:cxn>
              <a:cxn ang="0">
                <a:pos x="13200" y="16454"/>
              </a:cxn>
              <a:cxn ang="0">
                <a:pos x="17638" y="0"/>
              </a:cxn>
              <a:cxn ang="0">
                <a:pos x="73575" y="0"/>
              </a:cxn>
              <a:cxn ang="0">
                <a:pos x="78013" y="16454"/>
              </a:cxn>
              <a:cxn ang="0">
                <a:pos x="91213" y="16454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6" name="任意多边形 43"/>
          <p:cNvSpPr/>
          <p:nvPr/>
        </p:nvSpPr>
        <p:spPr>
          <a:xfrm>
            <a:off x="4108450" y="2670175"/>
            <a:ext cx="1243013" cy="1012825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5656" y="0"/>
              </a:cxn>
              <a:cxn ang="0">
                <a:pos x="835788" y="0"/>
              </a:cxn>
              <a:cxn ang="0">
                <a:pos x="835788" y="57779"/>
              </a:cxn>
              <a:cxn ang="0">
                <a:pos x="232791" y="57779"/>
              </a:cxn>
              <a:cxn ang="0">
                <a:pos x="57135" y="242689"/>
              </a:cxn>
              <a:cxn ang="0">
                <a:pos x="57135" y="698721"/>
              </a:cxn>
              <a:cxn ang="0">
                <a:pos x="0" y="698721"/>
              </a:cxn>
              <a:cxn ang="0">
                <a:pos x="0" y="184910"/>
              </a:cxn>
              <a:cxn ang="0">
                <a:pos x="175656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7" name="任意多边形 44"/>
          <p:cNvSpPr/>
          <p:nvPr/>
        </p:nvSpPr>
        <p:spPr>
          <a:xfrm rot="10800000">
            <a:off x="2949575" y="3667125"/>
            <a:ext cx="1244600" cy="1014413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6105" y="0"/>
              </a:cxn>
              <a:cxn ang="0">
                <a:pos x="837924" y="0"/>
              </a:cxn>
              <a:cxn ang="0">
                <a:pos x="837924" y="57960"/>
              </a:cxn>
              <a:cxn ang="0">
                <a:pos x="233386" y="57960"/>
              </a:cxn>
              <a:cxn ang="0">
                <a:pos x="57281" y="243450"/>
              </a:cxn>
              <a:cxn ang="0">
                <a:pos x="57281" y="700914"/>
              </a:cxn>
              <a:cxn ang="0">
                <a:pos x="0" y="700914"/>
              </a:cxn>
              <a:cxn ang="0">
                <a:pos x="0" y="185490"/>
              </a:cxn>
              <a:cxn ang="0">
                <a:pos x="176105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8" name="任意多边形 45"/>
          <p:cNvSpPr/>
          <p:nvPr/>
        </p:nvSpPr>
        <p:spPr>
          <a:xfrm rot="-10800000" flipH="1">
            <a:off x="2532063" y="3911600"/>
            <a:ext cx="261937" cy="461963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85926" y="17275"/>
              </a:cxn>
              <a:cxn ang="0">
                <a:pos x="85926" y="68654"/>
              </a:cxn>
              <a:cxn ang="0">
                <a:pos x="85926" y="155819"/>
              </a:cxn>
              <a:cxn ang="0">
                <a:pos x="0" y="155819"/>
              </a:cxn>
              <a:cxn ang="0">
                <a:pos x="0" y="68654"/>
              </a:cxn>
              <a:cxn ang="0">
                <a:pos x="0" y="17275"/>
              </a:cxn>
              <a:cxn ang="0">
                <a:pos x="12435" y="17275"/>
              </a:cxn>
              <a:cxn ang="0">
                <a:pos x="16616" y="0"/>
              </a:cxn>
              <a:cxn ang="0">
                <a:pos x="69310" y="0"/>
              </a:cxn>
              <a:cxn ang="0">
                <a:pos x="73491" y="17275"/>
              </a:cxn>
              <a:cxn ang="0">
                <a:pos x="85926" y="17275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19" name="任意多边形 46"/>
          <p:cNvSpPr/>
          <p:nvPr/>
        </p:nvSpPr>
        <p:spPr>
          <a:xfrm rot="-5400000">
            <a:off x="2847975" y="3933825"/>
            <a:ext cx="506413" cy="989013"/>
          </a:xfrm>
          <a:custGeom>
            <a:avLst/>
            <a:gdLst>
              <a:gd name="txL" fmla="*/ 0 w 734066"/>
              <a:gd name="txT" fmla="*/ 0 h 1468132"/>
              <a:gd name="txR" fmla="*/ 734066 w 734066"/>
              <a:gd name="txB" fmla="*/ 1468132 h 1468132"/>
            </a:gdLst>
            <a:ahLst/>
            <a:cxnLst>
              <a:cxn ang="0">
                <a:pos x="349361" y="0"/>
              </a:cxn>
              <a:cxn ang="0">
                <a:pos x="349361" y="55094"/>
              </a:cxn>
              <a:cxn ang="0">
                <a:pos x="245056" y="55094"/>
              </a:cxn>
              <a:cxn ang="0">
                <a:pos x="60145" y="231412"/>
              </a:cxn>
              <a:cxn ang="0">
                <a:pos x="60145" y="666253"/>
              </a:cxn>
              <a:cxn ang="0">
                <a:pos x="0" y="666253"/>
              </a:cxn>
              <a:cxn ang="0">
                <a:pos x="0" y="176317"/>
              </a:cxn>
              <a:cxn ang="0">
                <a:pos x="184910" y="0"/>
              </a:cxn>
              <a:cxn ang="0">
                <a:pos x="349361" y="0"/>
              </a:cxn>
            </a:cxnLst>
            <a:rect l="txL" t="txT" r="txR" b="txB"/>
            <a:pathLst>
              <a:path w="734066" h="1468132">
                <a:moveTo>
                  <a:pt x="734066" y="0"/>
                </a:moveTo>
                <a:lnTo>
                  <a:pt x="734066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lnTo>
                  <a:pt x="734066" y="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0" name="椭圆 47"/>
          <p:cNvSpPr/>
          <p:nvPr/>
        </p:nvSpPr>
        <p:spPr>
          <a:xfrm>
            <a:off x="1658938" y="2033588"/>
            <a:ext cx="2014537" cy="2065337"/>
          </a:xfrm>
          <a:prstGeom prst="ellipse">
            <a:avLst/>
          </a:prstGeom>
          <a:solidFill>
            <a:srgbClr val="000F1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1" name="文本框 48"/>
          <p:cNvSpPr/>
          <p:nvPr/>
        </p:nvSpPr>
        <p:spPr>
          <a:xfrm>
            <a:off x="1762125" y="3041650"/>
            <a:ext cx="1857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4000" dirty="0">
              <a:solidFill>
                <a:schemeClr val="bg1"/>
              </a:solidFill>
              <a:latin typeface="方正正大黑简体"/>
              <a:ea typeface="方正正大黑简体"/>
              <a:sym typeface="方正正大黑简体"/>
            </a:endParaRPr>
          </a:p>
        </p:txBody>
      </p:sp>
      <p:sp>
        <p:nvSpPr>
          <p:cNvPr id="13322" name="文本框 49"/>
          <p:cNvSpPr/>
          <p:nvPr/>
        </p:nvSpPr>
        <p:spPr>
          <a:xfrm>
            <a:off x="2111375" y="2344738"/>
            <a:ext cx="1220788" cy="1322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正大黑简体"/>
              </a:rPr>
              <a:t>03</a:t>
            </a:r>
            <a:endParaRPr lang="zh-CN" altLang="en-US" sz="8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方正正大黑简体"/>
            </a:endParaRPr>
          </a:p>
        </p:txBody>
      </p:sp>
      <p:sp>
        <p:nvSpPr>
          <p:cNvPr id="13323" name="文本框 36"/>
          <p:cNvSpPr txBox="1"/>
          <p:nvPr/>
        </p:nvSpPr>
        <p:spPr>
          <a:xfrm>
            <a:off x="5842000" y="2741613"/>
            <a:ext cx="24336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直接连接符 7"/>
          <p:cNvSpPr/>
          <p:nvPr/>
        </p:nvSpPr>
        <p:spPr>
          <a:xfrm>
            <a:off x="6148388" y="1058863"/>
            <a:ext cx="0" cy="493395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339" name="任意多边形 25"/>
          <p:cNvSpPr/>
          <p:nvPr/>
        </p:nvSpPr>
        <p:spPr>
          <a:xfrm>
            <a:off x="5626100" y="4592638"/>
            <a:ext cx="1044575" cy="1044575"/>
          </a:xfrm>
          <a:custGeom>
            <a:avLst/>
            <a:gdLst>
              <a:gd name="txL" fmla="*/ 0 w 780796"/>
              <a:gd name="txT" fmla="*/ 0 h 780796"/>
              <a:gd name="txR" fmla="*/ 780796 w 780796"/>
              <a:gd name="txB" fmla="*/ 780796 h 780796"/>
            </a:gdLst>
            <a:ahLst/>
            <a:cxnLst>
              <a:cxn ang="0">
                <a:pos x="698733" y="0"/>
              </a:cxn>
              <a:cxn ang="0">
                <a:pos x="1397467" y="698733"/>
              </a:cxn>
              <a:cxn ang="0">
                <a:pos x="698733" y="1397467"/>
              </a:cxn>
              <a:cxn ang="0">
                <a:pos x="0" y="698733"/>
              </a:cxn>
              <a:cxn ang="0">
                <a:pos x="23" y="698504"/>
              </a:cxn>
              <a:cxn ang="0">
                <a:pos x="666913" y="698504"/>
              </a:cxn>
              <a:cxn ang="0">
                <a:pos x="666913" y="3207"/>
              </a:cxn>
              <a:cxn ang="0">
                <a:pos x="698733" y="0"/>
              </a:cxn>
            </a:cxnLst>
            <a:rect l="txL" t="txT" r="txR" b="txB"/>
            <a:pathLst>
              <a:path w="780796" h="780796">
                <a:moveTo>
                  <a:pt x="390398" y="0"/>
                </a:moveTo>
                <a:cubicBezTo>
                  <a:pt x="606009" y="0"/>
                  <a:pt x="780796" y="174787"/>
                  <a:pt x="780796" y="390398"/>
                </a:cubicBezTo>
                <a:cubicBezTo>
                  <a:pt x="780796" y="606009"/>
                  <a:pt x="606009" y="780796"/>
                  <a:pt x="390398" y="780796"/>
                </a:cubicBezTo>
                <a:cubicBezTo>
                  <a:pt x="174787" y="780796"/>
                  <a:pt x="0" y="606009"/>
                  <a:pt x="0" y="390398"/>
                </a:cubicBezTo>
                <a:lnTo>
                  <a:pt x="13" y="390270"/>
                </a:lnTo>
                <a:lnTo>
                  <a:pt x="372619" y="390270"/>
                </a:lnTo>
                <a:lnTo>
                  <a:pt x="372619" y="1792"/>
                </a:lnTo>
                <a:lnTo>
                  <a:pt x="390398" y="0"/>
                </a:lnTo>
                <a:close/>
              </a:path>
            </a:pathLst>
          </a:custGeom>
          <a:solidFill>
            <a:srgbClr val="843C9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任意多边形 24"/>
          <p:cNvSpPr/>
          <p:nvPr/>
        </p:nvSpPr>
        <p:spPr>
          <a:xfrm>
            <a:off x="5626100" y="3068638"/>
            <a:ext cx="1044575" cy="1044575"/>
          </a:xfrm>
          <a:custGeom>
            <a:avLst/>
            <a:gdLst>
              <a:gd name="txL" fmla="*/ 0 w 780796"/>
              <a:gd name="txT" fmla="*/ 0 h 780796"/>
              <a:gd name="txR" fmla="*/ 780796 w 780796"/>
              <a:gd name="txB" fmla="*/ 780796 h 780796"/>
            </a:gdLst>
            <a:ahLst/>
            <a:cxnLst>
              <a:cxn ang="0">
                <a:pos x="698733" y="0"/>
              </a:cxn>
              <a:cxn ang="0">
                <a:pos x="1397467" y="698733"/>
              </a:cxn>
              <a:cxn ang="0">
                <a:pos x="698733" y="1397467"/>
              </a:cxn>
              <a:cxn ang="0">
                <a:pos x="0" y="698733"/>
              </a:cxn>
              <a:cxn ang="0">
                <a:pos x="23" y="698504"/>
              </a:cxn>
              <a:cxn ang="0">
                <a:pos x="666913" y="698504"/>
              </a:cxn>
              <a:cxn ang="0">
                <a:pos x="666913" y="3207"/>
              </a:cxn>
              <a:cxn ang="0">
                <a:pos x="698733" y="0"/>
              </a:cxn>
            </a:cxnLst>
            <a:rect l="txL" t="txT" r="txR" b="txB"/>
            <a:pathLst>
              <a:path w="780796" h="780796">
                <a:moveTo>
                  <a:pt x="390398" y="0"/>
                </a:moveTo>
                <a:cubicBezTo>
                  <a:pt x="606009" y="0"/>
                  <a:pt x="780796" y="174787"/>
                  <a:pt x="780796" y="390398"/>
                </a:cubicBezTo>
                <a:cubicBezTo>
                  <a:pt x="780796" y="606009"/>
                  <a:pt x="606009" y="780796"/>
                  <a:pt x="390398" y="780796"/>
                </a:cubicBezTo>
                <a:cubicBezTo>
                  <a:pt x="174787" y="780796"/>
                  <a:pt x="0" y="606009"/>
                  <a:pt x="0" y="390398"/>
                </a:cubicBezTo>
                <a:lnTo>
                  <a:pt x="13" y="390270"/>
                </a:lnTo>
                <a:lnTo>
                  <a:pt x="372619" y="390270"/>
                </a:lnTo>
                <a:lnTo>
                  <a:pt x="372619" y="1792"/>
                </a:lnTo>
                <a:lnTo>
                  <a:pt x="390398" y="0"/>
                </a:lnTo>
                <a:close/>
              </a:path>
            </a:pathLst>
          </a:custGeom>
          <a:solidFill>
            <a:srgbClr val="2A6BA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1" name="任意多边形 23"/>
          <p:cNvSpPr/>
          <p:nvPr/>
        </p:nvSpPr>
        <p:spPr>
          <a:xfrm>
            <a:off x="5626100" y="1536700"/>
            <a:ext cx="1044575" cy="1044575"/>
          </a:xfrm>
          <a:custGeom>
            <a:avLst/>
            <a:gdLst>
              <a:gd name="txL" fmla="*/ 0 w 780796"/>
              <a:gd name="txT" fmla="*/ 0 h 780796"/>
              <a:gd name="txR" fmla="*/ 780796 w 780796"/>
              <a:gd name="txB" fmla="*/ 780796 h 780796"/>
            </a:gdLst>
            <a:ahLst/>
            <a:cxnLst>
              <a:cxn ang="0">
                <a:pos x="698733" y="0"/>
              </a:cxn>
              <a:cxn ang="0">
                <a:pos x="1397467" y="698733"/>
              </a:cxn>
              <a:cxn ang="0">
                <a:pos x="698733" y="1397467"/>
              </a:cxn>
              <a:cxn ang="0">
                <a:pos x="0" y="698733"/>
              </a:cxn>
              <a:cxn ang="0">
                <a:pos x="23" y="698504"/>
              </a:cxn>
              <a:cxn ang="0">
                <a:pos x="666913" y="698504"/>
              </a:cxn>
              <a:cxn ang="0">
                <a:pos x="666913" y="3207"/>
              </a:cxn>
              <a:cxn ang="0">
                <a:pos x="698733" y="0"/>
              </a:cxn>
            </a:cxnLst>
            <a:rect l="txL" t="txT" r="txR" b="txB"/>
            <a:pathLst>
              <a:path w="780796" h="780796">
                <a:moveTo>
                  <a:pt x="390398" y="0"/>
                </a:moveTo>
                <a:cubicBezTo>
                  <a:pt x="606009" y="0"/>
                  <a:pt x="780796" y="174787"/>
                  <a:pt x="780796" y="390398"/>
                </a:cubicBezTo>
                <a:cubicBezTo>
                  <a:pt x="780796" y="606009"/>
                  <a:pt x="606009" y="780796"/>
                  <a:pt x="390398" y="780796"/>
                </a:cubicBezTo>
                <a:cubicBezTo>
                  <a:pt x="174787" y="780796"/>
                  <a:pt x="0" y="606009"/>
                  <a:pt x="0" y="390398"/>
                </a:cubicBezTo>
                <a:lnTo>
                  <a:pt x="13" y="390270"/>
                </a:lnTo>
                <a:lnTo>
                  <a:pt x="372619" y="390270"/>
                </a:lnTo>
                <a:lnTo>
                  <a:pt x="372619" y="1792"/>
                </a:lnTo>
                <a:lnTo>
                  <a:pt x="390398" y="0"/>
                </a:lnTo>
                <a:close/>
              </a:path>
            </a:pathLst>
          </a:custGeom>
          <a:solidFill>
            <a:srgbClr val="E9E06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2" name="椭圆 2"/>
          <p:cNvSpPr/>
          <p:nvPr/>
        </p:nvSpPr>
        <p:spPr>
          <a:xfrm>
            <a:off x="5737225" y="1649413"/>
            <a:ext cx="820738" cy="820737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3" name="椭圆 8"/>
          <p:cNvSpPr/>
          <p:nvPr/>
        </p:nvSpPr>
        <p:spPr>
          <a:xfrm>
            <a:off x="5737225" y="3181350"/>
            <a:ext cx="820738" cy="819150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3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4" name="椭圆 9"/>
          <p:cNvSpPr/>
          <p:nvPr/>
        </p:nvSpPr>
        <p:spPr>
          <a:xfrm>
            <a:off x="5737225" y="4713288"/>
            <a:ext cx="820738" cy="819150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4345" name="任意多边形 13"/>
          <p:cNvSpPr/>
          <p:nvPr/>
        </p:nvSpPr>
        <p:spPr>
          <a:xfrm rot="5400000">
            <a:off x="2654300" y="-98425"/>
            <a:ext cx="1155700" cy="4189413"/>
          </a:xfrm>
          <a:custGeom>
            <a:avLst/>
            <a:gdLst>
              <a:gd name="txL" fmla="*/ 0 w 1156448"/>
              <a:gd name="txT" fmla="*/ 0 h 4188759"/>
              <a:gd name="txR" fmla="*/ 1156448 w 1156448"/>
              <a:gd name="txB" fmla="*/ 4188759 h 4188759"/>
            </a:gdLst>
            <a:ahLst/>
            <a:cxnLst>
              <a:cxn ang="0">
                <a:pos x="0" y="3997260"/>
              </a:cxn>
              <a:cxn ang="0">
                <a:pos x="0" y="603069"/>
              </a:cxn>
              <a:cxn ang="0">
                <a:pos x="192495" y="410264"/>
              </a:cxn>
              <a:cxn ang="0">
                <a:pos x="611339" y="410264"/>
              </a:cxn>
              <a:cxn ang="0">
                <a:pos x="788333" y="0"/>
              </a:cxn>
              <a:cxn ang="0">
                <a:pos x="965326" y="410264"/>
              </a:cxn>
              <a:cxn ang="0">
                <a:pos x="962459" y="410264"/>
              </a:cxn>
              <a:cxn ang="0">
                <a:pos x="1037385" y="425415"/>
              </a:cxn>
              <a:cxn ang="0">
                <a:pos x="1154952" y="603069"/>
              </a:cxn>
              <a:cxn ang="0">
                <a:pos x="1154952" y="3997260"/>
              </a:cxn>
              <a:cxn ang="0">
                <a:pos x="962457" y="4190065"/>
              </a:cxn>
              <a:cxn ang="0">
                <a:pos x="192495" y="4190065"/>
              </a:cxn>
              <a:cxn ang="0">
                <a:pos x="0" y="3997260"/>
              </a:cxn>
            </a:cxnLst>
            <a:rect l="txL" t="txT" r="txR" b="txB"/>
            <a:pathLst>
              <a:path w="1156448" h="4188759">
                <a:moveTo>
                  <a:pt x="0" y="3996014"/>
                </a:moveTo>
                <a:lnTo>
                  <a:pt x="0" y="602881"/>
                </a:lnTo>
                <a:cubicBezTo>
                  <a:pt x="0" y="496431"/>
                  <a:pt x="86295" y="410136"/>
                  <a:pt x="192745" y="410136"/>
                </a:cubicBezTo>
                <a:lnTo>
                  <a:pt x="612131" y="410136"/>
                </a:lnTo>
                <a:lnTo>
                  <a:pt x="789354" y="0"/>
                </a:lnTo>
                <a:lnTo>
                  <a:pt x="966576" y="410136"/>
                </a:lnTo>
                <a:lnTo>
                  <a:pt x="963705" y="410136"/>
                </a:lnTo>
                <a:lnTo>
                  <a:pt x="1038728" y="425283"/>
                </a:lnTo>
                <a:cubicBezTo>
                  <a:pt x="1107907" y="454543"/>
                  <a:pt x="1156448" y="523043"/>
                  <a:pt x="1156448" y="602881"/>
                </a:cubicBezTo>
                <a:lnTo>
                  <a:pt x="1156448" y="3996014"/>
                </a:lnTo>
                <a:cubicBezTo>
                  <a:pt x="1156448" y="4102464"/>
                  <a:pt x="1070153" y="4188759"/>
                  <a:pt x="963703" y="4188759"/>
                </a:cubicBezTo>
                <a:lnTo>
                  <a:pt x="192745" y="4188759"/>
                </a:lnTo>
                <a:cubicBezTo>
                  <a:pt x="86295" y="4188759"/>
                  <a:pt x="0" y="4102464"/>
                  <a:pt x="0" y="3996014"/>
                </a:cubicBezTo>
                <a:close/>
              </a:path>
            </a:pathLst>
          </a:custGeom>
          <a:solidFill>
            <a:srgbClr val="E9E06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6" name="任意多边形 14"/>
          <p:cNvSpPr/>
          <p:nvPr/>
        </p:nvSpPr>
        <p:spPr>
          <a:xfrm rot="-5400000">
            <a:off x="7970838" y="1855788"/>
            <a:ext cx="2181225" cy="4189412"/>
          </a:xfrm>
          <a:custGeom>
            <a:avLst/>
            <a:gdLst>
              <a:gd name="txL" fmla="*/ 0 w 1156448"/>
              <a:gd name="txT" fmla="*/ 0 h 4188759"/>
              <a:gd name="txR" fmla="*/ 1156448 w 1156448"/>
              <a:gd name="txB" fmla="*/ 4188759 h 4188759"/>
            </a:gdLst>
            <a:ahLst/>
            <a:cxnLst>
              <a:cxn ang="0">
                <a:pos x="0" y="3997260"/>
              </a:cxn>
              <a:cxn ang="0">
                <a:pos x="0" y="603069"/>
              </a:cxn>
              <a:cxn ang="0">
                <a:pos x="685696" y="410264"/>
              </a:cxn>
              <a:cxn ang="0">
                <a:pos x="2177675" y="410264"/>
              </a:cxn>
              <a:cxn ang="0">
                <a:pos x="2808152" y="0"/>
              </a:cxn>
              <a:cxn ang="0">
                <a:pos x="3438623" y="410264"/>
              </a:cxn>
              <a:cxn ang="0">
                <a:pos x="3428410" y="410264"/>
              </a:cxn>
              <a:cxn ang="0">
                <a:pos x="3695307" y="425415"/>
              </a:cxn>
              <a:cxn ang="0">
                <a:pos x="4114100" y="603069"/>
              </a:cxn>
              <a:cxn ang="0">
                <a:pos x="4114100" y="3997260"/>
              </a:cxn>
              <a:cxn ang="0">
                <a:pos x="3428404" y="4190065"/>
              </a:cxn>
              <a:cxn ang="0">
                <a:pos x="685696" y="4190065"/>
              </a:cxn>
              <a:cxn ang="0">
                <a:pos x="0" y="3997260"/>
              </a:cxn>
            </a:cxnLst>
            <a:rect l="txL" t="txT" r="txR" b="txB"/>
            <a:pathLst>
              <a:path w="1156448" h="4188759">
                <a:moveTo>
                  <a:pt x="0" y="3996014"/>
                </a:moveTo>
                <a:lnTo>
                  <a:pt x="0" y="602881"/>
                </a:lnTo>
                <a:cubicBezTo>
                  <a:pt x="0" y="496431"/>
                  <a:pt x="86295" y="410136"/>
                  <a:pt x="192745" y="410136"/>
                </a:cubicBezTo>
                <a:lnTo>
                  <a:pt x="612131" y="410136"/>
                </a:lnTo>
                <a:lnTo>
                  <a:pt x="789354" y="0"/>
                </a:lnTo>
                <a:lnTo>
                  <a:pt x="966576" y="410136"/>
                </a:lnTo>
                <a:lnTo>
                  <a:pt x="963705" y="410136"/>
                </a:lnTo>
                <a:lnTo>
                  <a:pt x="1038728" y="425283"/>
                </a:lnTo>
                <a:cubicBezTo>
                  <a:pt x="1107907" y="454543"/>
                  <a:pt x="1156448" y="523043"/>
                  <a:pt x="1156448" y="602881"/>
                </a:cubicBezTo>
                <a:lnTo>
                  <a:pt x="1156448" y="3996014"/>
                </a:lnTo>
                <a:cubicBezTo>
                  <a:pt x="1156448" y="4102464"/>
                  <a:pt x="1070153" y="4188759"/>
                  <a:pt x="963703" y="4188759"/>
                </a:cubicBezTo>
                <a:lnTo>
                  <a:pt x="192745" y="4188759"/>
                </a:lnTo>
                <a:cubicBezTo>
                  <a:pt x="86295" y="4188759"/>
                  <a:pt x="0" y="4102464"/>
                  <a:pt x="0" y="3996014"/>
                </a:cubicBezTo>
                <a:close/>
              </a:path>
            </a:pathLst>
          </a:custGeom>
          <a:solidFill>
            <a:srgbClr val="2A6BA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7" name="任意多边形 15"/>
          <p:cNvSpPr/>
          <p:nvPr/>
        </p:nvSpPr>
        <p:spPr>
          <a:xfrm rot="5400000">
            <a:off x="2217738" y="2566988"/>
            <a:ext cx="2097087" cy="4257675"/>
          </a:xfrm>
          <a:custGeom>
            <a:avLst/>
            <a:gdLst>
              <a:gd name="txL" fmla="*/ 0 w 1156448"/>
              <a:gd name="txT" fmla="*/ 0 h 4188759"/>
              <a:gd name="txR" fmla="*/ 1156448 w 1156448"/>
              <a:gd name="txB" fmla="*/ 4188759 h 4188759"/>
            </a:gdLst>
            <a:ahLst/>
            <a:cxnLst>
              <a:cxn ang="0">
                <a:pos x="0" y="4128586"/>
              </a:cxn>
              <a:cxn ang="0">
                <a:pos x="0" y="622882"/>
              </a:cxn>
              <a:cxn ang="0">
                <a:pos x="633817" y="423743"/>
              </a:cxn>
              <a:cxn ang="0">
                <a:pos x="2012916" y="423743"/>
              </a:cxn>
              <a:cxn ang="0">
                <a:pos x="2595690" y="0"/>
              </a:cxn>
              <a:cxn ang="0">
                <a:pos x="3178463" y="423743"/>
              </a:cxn>
              <a:cxn ang="0">
                <a:pos x="3169021" y="423743"/>
              </a:cxn>
              <a:cxn ang="0">
                <a:pos x="3415725" y="439392"/>
              </a:cxn>
              <a:cxn ang="0">
                <a:pos x="3802833" y="622882"/>
              </a:cxn>
              <a:cxn ang="0">
                <a:pos x="3802833" y="4128586"/>
              </a:cxn>
              <a:cxn ang="0">
                <a:pos x="3169016" y="4327725"/>
              </a:cxn>
              <a:cxn ang="0">
                <a:pos x="633817" y="4327725"/>
              </a:cxn>
              <a:cxn ang="0">
                <a:pos x="0" y="4128586"/>
              </a:cxn>
            </a:cxnLst>
            <a:rect l="txL" t="txT" r="txR" b="txB"/>
            <a:pathLst>
              <a:path w="1156448" h="4188759">
                <a:moveTo>
                  <a:pt x="0" y="3996014"/>
                </a:moveTo>
                <a:lnTo>
                  <a:pt x="0" y="602881"/>
                </a:lnTo>
                <a:cubicBezTo>
                  <a:pt x="0" y="496431"/>
                  <a:pt x="86295" y="410136"/>
                  <a:pt x="192745" y="410136"/>
                </a:cubicBezTo>
                <a:lnTo>
                  <a:pt x="612131" y="410136"/>
                </a:lnTo>
                <a:lnTo>
                  <a:pt x="789354" y="0"/>
                </a:lnTo>
                <a:lnTo>
                  <a:pt x="966576" y="410136"/>
                </a:lnTo>
                <a:lnTo>
                  <a:pt x="963705" y="410136"/>
                </a:lnTo>
                <a:lnTo>
                  <a:pt x="1038728" y="425283"/>
                </a:lnTo>
                <a:cubicBezTo>
                  <a:pt x="1107907" y="454543"/>
                  <a:pt x="1156448" y="523043"/>
                  <a:pt x="1156448" y="602881"/>
                </a:cubicBezTo>
                <a:lnTo>
                  <a:pt x="1156448" y="3996014"/>
                </a:lnTo>
                <a:cubicBezTo>
                  <a:pt x="1156448" y="4102464"/>
                  <a:pt x="1070153" y="4188759"/>
                  <a:pt x="963703" y="4188759"/>
                </a:cubicBezTo>
                <a:lnTo>
                  <a:pt x="192745" y="4188759"/>
                </a:lnTo>
                <a:cubicBezTo>
                  <a:pt x="86295" y="4188759"/>
                  <a:pt x="0" y="4102464"/>
                  <a:pt x="0" y="3996014"/>
                </a:cubicBezTo>
                <a:close/>
              </a:path>
            </a:pathLst>
          </a:custGeom>
          <a:solidFill>
            <a:srgbClr val="843C9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8" name="文本框 16"/>
          <p:cNvSpPr/>
          <p:nvPr/>
        </p:nvSpPr>
        <p:spPr>
          <a:xfrm>
            <a:off x="1217613" y="1812925"/>
            <a:ext cx="3600450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9" name="文本框 17"/>
          <p:cNvSpPr/>
          <p:nvPr/>
        </p:nvSpPr>
        <p:spPr>
          <a:xfrm>
            <a:off x="7599363" y="3525838"/>
            <a:ext cx="3433762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0" name="文本框 18"/>
          <p:cNvSpPr/>
          <p:nvPr/>
        </p:nvSpPr>
        <p:spPr>
          <a:xfrm>
            <a:off x="1325563" y="4202113"/>
            <a:ext cx="3568700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51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2475" y="1733550"/>
            <a:ext cx="661988" cy="66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988" y="3181350"/>
            <a:ext cx="808037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63" y="4773613"/>
            <a:ext cx="700087" cy="70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4" name="矩形 17"/>
          <p:cNvSpPr/>
          <p:nvPr/>
        </p:nvSpPr>
        <p:spPr>
          <a:xfrm>
            <a:off x="1920875" y="1416050"/>
            <a:ext cx="25447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5" name="矩形 18"/>
          <p:cNvSpPr/>
          <p:nvPr/>
        </p:nvSpPr>
        <p:spPr>
          <a:xfrm>
            <a:off x="8043863" y="2995613"/>
            <a:ext cx="25447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6" name="矩形 19"/>
          <p:cNvSpPr/>
          <p:nvPr/>
        </p:nvSpPr>
        <p:spPr>
          <a:xfrm>
            <a:off x="1955800" y="3751263"/>
            <a:ext cx="25447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7" name="Freeform 5"/>
          <p:cNvSpPr>
            <a:spLocks noEditPoints="1"/>
          </p:cNvSpPr>
          <p:nvPr/>
        </p:nvSpPr>
        <p:spPr>
          <a:xfrm>
            <a:off x="0" y="5024438"/>
            <a:ext cx="12192000" cy="1825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642569448"/>
              </a:cxn>
              <a:cxn ang="0">
                <a:pos x="2147483647" y="1420602765"/>
              </a:cxn>
              <a:cxn ang="0">
                <a:pos x="2147483647" y="621512044"/>
              </a:cxn>
              <a:cxn ang="0">
                <a:pos x="2147483647" y="266361353"/>
              </a:cxn>
              <a:cxn ang="0">
                <a:pos x="2147483647" y="177572014"/>
              </a:cxn>
              <a:cxn ang="0">
                <a:pos x="2147483647" y="0"/>
              </a:cxn>
              <a:cxn ang="0">
                <a:pos x="2147483647" y="133184008"/>
              </a:cxn>
              <a:cxn ang="0">
                <a:pos x="2147483647" y="221966683"/>
              </a:cxn>
              <a:cxn ang="0">
                <a:pos x="2147483647" y="310756022"/>
              </a:cxn>
              <a:cxn ang="0">
                <a:pos x="2147483647" y="665906713"/>
              </a:cxn>
              <a:cxn ang="0">
                <a:pos x="2147483647" y="1331813426"/>
              </a:cxn>
              <a:cxn ang="0">
                <a:pos x="2147483647" y="150938544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071" h="274">
                <a:moveTo>
                  <a:pt x="1070" y="235"/>
                </a:moveTo>
                <a:cubicBezTo>
                  <a:pt x="1070" y="202"/>
                  <a:pt x="1070" y="202"/>
                  <a:pt x="1070" y="20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5" y="189"/>
                  <a:pt x="1065" y="189"/>
                  <a:pt x="1065" y="189"/>
                </a:cubicBezTo>
                <a:cubicBezTo>
                  <a:pt x="1065" y="190"/>
                  <a:pt x="1065" y="190"/>
                  <a:pt x="1065" y="190"/>
                </a:cubicBezTo>
                <a:cubicBezTo>
                  <a:pt x="1063" y="185"/>
                  <a:pt x="1063" y="185"/>
                  <a:pt x="1063" y="185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56" y="184"/>
                  <a:pt x="1056" y="184"/>
                  <a:pt x="1056" y="184"/>
                </a:cubicBezTo>
                <a:cubicBezTo>
                  <a:pt x="1056" y="179"/>
                  <a:pt x="1056" y="179"/>
                  <a:pt x="1056" y="179"/>
                </a:cubicBezTo>
                <a:cubicBezTo>
                  <a:pt x="1050" y="179"/>
                  <a:pt x="1050" y="179"/>
                  <a:pt x="1050" y="179"/>
                </a:cubicBezTo>
                <a:cubicBezTo>
                  <a:pt x="1050" y="178"/>
                  <a:pt x="1050" y="178"/>
                  <a:pt x="1050" y="178"/>
                </a:cubicBezTo>
                <a:cubicBezTo>
                  <a:pt x="1048" y="178"/>
                  <a:pt x="1048" y="178"/>
                  <a:pt x="1048" y="178"/>
                </a:cubicBezTo>
                <a:cubicBezTo>
                  <a:pt x="1046" y="178"/>
                  <a:pt x="1046" y="178"/>
                  <a:pt x="1046" y="178"/>
                </a:cubicBezTo>
                <a:cubicBezTo>
                  <a:pt x="1046" y="194"/>
                  <a:pt x="1046" y="194"/>
                  <a:pt x="1046" y="194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4" y="198"/>
                  <a:pt x="1044" y="198"/>
                  <a:pt x="1044" y="198"/>
                </a:cubicBezTo>
                <a:cubicBezTo>
                  <a:pt x="1043" y="196"/>
                  <a:pt x="1043" y="196"/>
                  <a:pt x="1043" y="196"/>
                </a:cubicBezTo>
                <a:cubicBezTo>
                  <a:pt x="1043" y="193"/>
                  <a:pt x="1043" y="193"/>
                  <a:pt x="1043" y="193"/>
                </a:cubicBezTo>
                <a:cubicBezTo>
                  <a:pt x="1042" y="191"/>
                  <a:pt x="1042" y="191"/>
                  <a:pt x="1042" y="191"/>
                </a:cubicBezTo>
                <a:cubicBezTo>
                  <a:pt x="1042" y="193"/>
                  <a:pt x="1042" y="193"/>
                  <a:pt x="1042" y="193"/>
                </a:cubicBezTo>
                <a:cubicBezTo>
                  <a:pt x="1040" y="189"/>
                  <a:pt x="1040" y="189"/>
                  <a:pt x="1040" y="189"/>
                </a:cubicBezTo>
                <a:cubicBezTo>
                  <a:pt x="1040" y="183"/>
                  <a:pt x="1040" y="183"/>
                  <a:pt x="1040" y="183"/>
                </a:cubicBezTo>
                <a:cubicBezTo>
                  <a:pt x="1035" y="182"/>
                  <a:pt x="1035" y="182"/>
                  <a:pt x="1035" y="182"/>
                </a:cubicBezTo>
                <a:cubicBezTo>
                  <a:pt x="1034" y="183"/>
                  <a:pt x="1034" y="183"/>
                  <a:pt x="1034" y="183"/>
                </a:cubicBezTo>
                <a:cubicBezTo>
                  <a:pt x="1034" y="188"/>
                  <a:pt x="1034" y="188"/>
                  <a:pt x="1034" y="188"/>
                </a:cubicBezTo>
                <a:cubicBezTo>
                  <a:pt x="1033" y="188"/>
                  <a:pt x="1033" y="188"/>
                  <a:pt x="1033" y="188"/>
                </a:cubicBezTo>
                <a:cubicBezTo>
                  <a:pt x="1031" y="188"/>
                  <a:pt x="1031" y="188"/>
                  <a:pt x="1031" y="188"/>
                </a:cubicBezTo>
                <a:cubicBezTo>
                  <a:pt x="1030" y="188"/>
                  <a:pt x="1030" y="188"/>
                  <a:pt x="1030" y="188"/>
                </a:cubicBezTo>
                <a:cubicBezTo>
                  <a:pt x="1030" y="183"/>
                  <a:pt x="1030" y="183"/>
                  <a:pt x="1030" y="183"/>
                </a:cubicBezTo>
                <a:cubicBezTo>
                  <a:pt x="1029" y="183"/>
                  <a:pt x="1029" y="183"/>
                  <a:pt x="1029" y="183"/>
                </a:cubicBezTo>
                <a:cubicBezTo>
                  <a:pt x="1027" y="183"/>
                  <a:pt x="1027" y="183"/>
                  <a:pt x="1027" y="183"/>
                </a:cubicBezTo>
                <a:cubicBezTo>
                  <a:pt x="1027" y="196"/>
                  <a:pt x="1027" y="196"/>
                  <a:pt x="1027" y="196"/>
                </a:cubicBezTo>
                <a:cubicBezTo>
                  <a:pt x="1027" y="198"/>
                  <a:pt x="1027" y="198"/>
                  <a:pt x="1027" y="198"/>
                </a:cubicBezTo>
                <a:cubicBezTo>
                  <a:pt x="1022" y="198"/>
                  <a:pt x="1022" y="198"/>
                  <a:pt x="1022" y="198"/>
                </a:cubicBezTo>
                <a:cubicBezTo>
                  <a:pt x="1014" y="198"/>
                  <a:pt x="1014" y="198"/>
                  <a:pt x="1014" y="198"/>
                </a:cubicBezTo>
                <a:cubicBezTo>
                  <a:pt x="1014" y="195"/>
                  <a:pt x="1014" y="195"/>
                  <a:pt x="1014" y="195"/>
                </a:cubicBezTo>
                <a:cubicBezTo>
                  <a:pt x="1013" y="191"/>
                  <a:pt x="1013" y="191"/>
                  <a:pt x="1013" y="191"/>
                </a:cubicBezTo>
                <a:cubicBezTo>
                  <a:pt x="1013" y="168"/>
                  <a:pt x="1013" y="168"/>
                  <a:pt x="1013" y="168"/>
                </a:cubicBezTo>
                <a:cubicBezTo>
                  <a:pt x="1014" y="167"/>
                  <a:pt x="1014" y="167"/>
                  <a:pt x="1014" y="167"/>
                </a:cubicBezTo>
                <a:cubicBezTo>
                  <a:pt x="1014" y="164"/>
                  <a:pt x="1014" y="164"/>
                  <a:pt x="1014" y="164"/>
                </a:cubicBezTo>
                <a:cubicBezTo>
                  <a:pt x="1011" y="164"/>
                  <a:pt x="1011" y="164"/>
                  <a:pt x="1011" y="164"/>
                </a:cubicBezTo>
                <a:cubicBezTo>
                  <a:pt x="1010" y="165"/>
                  <a:pt x="1010" y="165"/>
                  <a:pt x="1010" y="165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05" y="169"/>
                  <a:pt x="1005" y="169"/>
                  <a:pt x="1005" y="169"/>
                </a:cubicBezTo>
                <a:cubicBezTo>
                  <a:pt x="1005" y="160"/>
                  <a:pt x="1005" y="160"/>
                  <a:pt x="1005" y="160"/>
                </a:cubicBezTo>
                <a:cubicBezTo>
                  <a:pt x="996" y="160"/>
                  <a:pt x="996" y="160"/>
                  <a:pt x="996" y="160"/>
                </a:cubicBezTo>
                <a:cubicBezTo>
                  <a:pt x="996" y="169"/>
                  <a:pt x="996" y="169"/>
                  <a:pt x="996" y="169"/>
                </a:cubicBezTo>
                <a:cubicBezTo>
                  <a:pt x="992" y="183"/>
                  <a:pt x="992" y="183"/>
                  <a:pt x="992" y="183"/>
                </a:cubicBezTo>
                <a:cubicBezTo>
                  <a:pt x="991" y="185"/>
                  <a:pt x="991" y="185"/>
                  <a:pt x="991" y="185"/>
                </a:cubicBezTo>
                <a:cubicBezTo>
                  <a:pt x="991" y="168"/>
                  <a:pt x="991" y="168"/>
                  <a:pt x="991" y="168"/>
                </a:cubicBezTo>
                <a:cubicBezTo>
                  <a:pt x="992" y="167"/>
                  <a:pt x="992" y="167"/>
                  <a:pt x="992" y="167"/>
                </a:cubicBezTo>
                <a:cubicBezTo>
                  <a:pt x="992" y="163"/>
                  <a:pt x="992" y="163"/>
                  <a:pt x="992" y="163"/>
                </a:cubicBezTo>
                <a:cubicBezTo>
                  <a:pt x="989" y="163"/>
                  <a:pt x="989" y="163"/>
                  <a:pt x="989" y="163"/>
                </a:cubicBezTo>
                <a:cubicBezTo>
                  <a:pt x="988" y="164"/>
                  <a:pt x="988" y="164"/>
                  <a:pt x="988" y="164"/>
                </a:cubicBezTo>
                <a:cubicBezTo>
                  <a:pt x="988" y="168"/>
                  <a:pt x="988" y="168"/>
                  <a:pt x="988" y="168"/>
                </a:cubicBezTo>
                <a:cubicBezTo>
                  <a:pt x="989" y="168"/>
                  <a:pt x="989" y="168"/>
                  <a:pt x="989" y="168"/>
                </a:cubicBezTo>
                <a:cubicBezTo>
                  <a:pt x="989" y="194"/>
                  <a:pt x="989" y="194"/>
                  <a:pt x="989" y="194"/>
                </a:cubicBezTo>
                <a:cubicBezTo>
                  <a:pt x="988" y="196"/>
                  <a:pt x="988" y="196"/>
                  <a:pt x="988" y="196"/>
                </a:cubicBezTo>
                <a:cubicBezTo>
                  <a:pt x="988" y="197"/>
                  <a:pt x="988" y="197"/>
                  <a:pt x="988" y="197"/>
                </a:cubicBezTo>
                <a:cubicBezTo>
                  <a:pt x="987" y="187"/>
                  <a:pt x="987" y="187"/>
                  <a:pt x="987" y="187"/>
                </a:cubicBezTo>
                <a:cubicBezTo>
                  <a:pt x="987" y="178"/>
                  <a:pt x="987" y="178"/>
                  <a:pt x="987" y="178"/>
                </a:cubicBezTo>
                <a:cubicBezTo>
                  <a:pt x="972" y="178"/>
                  <a:pt x="972" y="178"/>
                  <a:pt x="972" y="178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64"/>
                  <a:pt x="972" y="164"/>
                  <a:pt x="972" y="164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1" y="160"/>
                  <a:pt x="971" y="160"/>
                  <a:pt x="971" y="160"/>
                </a:cubicBezTo>
                <a:cubicBezTo>
                  <a:pt x="970" y="159"/>
                  <a:pt x="970" y="159"/>
                  <a:pt x="970" y="159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7"/>
                  <a:pt x="971" y="157"/>
                  <a:pt x="971" y="157"/>
                </a:cubicBezTo>
                <a:cubicBezTo>
                  <a:pt x="970" y="157"/>
                  <a:pt x="970" y="157"/>
                  <a:pt x="970" y="157"/>
                </a:cubicBezTo>
                <a:cubicBezTo>
                  <a:pt x="970" y="147"/>
                  <a:pt x="970" y="147"/>
                  <a:pt x="970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6"/>
                  <a:pt x="971" y="146"/>
                  <a:pt x="971" y="146"/>
                </a:cubicBezTo>
                <a:cubicBezTo>
                  <a:pt x="970" y="146"/>
                  <a:pt x="970" y="146"/>
                  <a:pt x="970" y="146"/>
                </a:cubicBezTo>
                <a:cubicBezTo>
                  <a:pt x="970" y="145"/>
                  <a:pt x="970" y="145"/>
                  <a:pt x="970" y="145"/>
                </a:cubicBezTo>
                <a:cubicBezTo>
                  <a:pt x="969" y="143"/>
                  <a:pt x="969" y="143"/>
                  <a:pt x="969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27"/>
                  <a:pt x="967" y="127"/>
                  <a:pt x="967" y="127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5" y="143"/>
                  <a:pt x="965" y="143"/>
                  <a:pt x="965" y="143"/>
                </a:cubicBezTo>
                <a:cubicBezTo>
                  <a:pt x="964" y="145"/>
                  <a:pt x="964" y="145"/>
                  <a:pt x="964" y="145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4" y="147"/>
                  <a:pt x="964" y="147"/>
                  <a:pt x="964" y="147"/>
                </a:cubicBezTo>
                <a:cubicBezTo>
                  <a:pt x="964" y="157"/>
                  <a:pt x="964" y="157"/>
                  <a:pt x="964" y="157"/>
                </a:cubicBezTo>
                <a:cubicBezTo>
                  <a:pt x="963" y="157"/>
                  <a:pt x="963" y="157"/>
                  <a:pt x="963" y="157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4" y="159"/>
                  <a:pt x="964" y="159"/>
                  <a:pt x="964" y="159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2" y="161"/>
                  <a:pt x="962" y="161"/>
                  <a:pt x="962" y="161"/>
                </a:cubicBezTo>
                <a:cubicBezTo>
                  <a:pt x="962" y="162"/>
                  <a:pt x="962" y="162"/>
                  <a:pt x="962" y="162"/>
                </a:cubicBezTo>
                <a:cubicBezTo>
                  <a:pt x="961" y="164"/>
                  <a:pt x="961" y="164"/>
                  <a:pt x="961" y="164"/>
                </a:cubicBezTo>
                <a:cubicBezTo>
                  <a:pt x="961" y="176"/>
                  <a:pt x="961" y="176"/>
                  <a:pt x="961" y="176"/>
                </a:cubicBezTo>
                <a:cubicBezTo>
                  <a:pt x="961" y="177"/>
                  <a:pt x="961" y="177"/>
                  <a:pt x="961" y="177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78"/>
                  <a:pt x="961" y="178"/>
                  <a:pt x="961" y="178"/>
                </a:cubicBezTo>
                <a:cubicBezTo>
                  <a:pt x="946" y="178"/>
                  <a:pt x="946" y="178"/>
                  <a:pt x="946" y="178"/>
                </a:cubicBezTo>
                <a:cubicBezTo>
                  <a:pt x="946" y="187"/>
                  <a:pt x="946" y="187"/>
                  <a:pt x="946" y="187"/>
                </a:cubicBezTo>
                <a:cubicBezTo>
                  <a:pt x="945" y="201"/>
                  <a:pt x="945" y="201"/>
                  <a:pt x="945" y="201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4"/>
                  <a:pt x="944" y="164"/>
                  <a:pt x="944" y="164"/>
                </a:cubicBezTo>
                <a:cubicBezTo>
                  <a:pt x="944" y="163"/>
                  <a:pt x="944" y="163"/>
                  <a:pt x="944" y="163"/>
                </a:cubicBezTo>
                <a:cubicBezTo>
                  <a:pt x="941" y="163"/>
                  <a:pt x="941" y="163"/>
                  <a:pt x="941" y="163"/>
                </a:cubicBezTo>
                <a:cubicBezTo>
                  <a:pt x="941" y="166"/>
                  <a:pt x="941" y="166"/>
                  <a:pt x="941" y="166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88"/>
                  <a:pt x="942" y="188"/>
                  <a:pt x="942" y="188"/>
                </a:cubicBezTo>
                <a:cubicBezTo>
                  <a:pt x="940" y="182"/>
                  <a:pt x="940" y="182"/>
                  <a:pt x="940" y="182"/>
                </a:cubicBezTo>
                <a:cubicBezTo>
                  <a:pt x="936" y="168"/>
                  <a:pt x="936" y="168"/>
                  <a:pt x="936" y="168"/>
                </a:cubicBezTo>
                <a:cubicBezTo>
                  <a:pt x="936" y="159"/>
                  <a:pt x="936" y="159"/>
                  <a:pt x="936" y="159"/>
                </a:cubicBezTo>
                <a:cubicBezTo>
                  <a:pt x="927" y="159"/>
                  <a:pt x="927" y="159"/>
                  <a:pt x="927" y="159"/>
                </a:cubicBezTo>
                <a:cubicBezTo>
                  <a:pt x="927" y="168"/>
                  <a:pt x="927" y="168"/>
                  <a:pt x="927" y="168"/>
                </a:cubicBezTo>
                <a:cubicBezTo>
                  <a:pt x="923" y="181"/>
                  <a:pt x="923" y="181"/>
                  <a:pt x="923" y="181"/>
                </a:cubicBezTo>
                <a:cubicBezTo>
                  <a:pt x="922" y="181"/>
                  <a:pt x="922" y="181"/>
                  <a:pt x="922" y="181"/>
                </a:cubicBezTo>
                <a:cubicBezTo>
                  <a:pt x="921" y="182"/>
                  <a:pt x="921" y="182"/>
                  <a:pt x="921" y="182"/>
                </a:cubicBezTo>
                <a:cubicBezTo>
                  <a:pt x="921" y="167"/>
                  <a:pt x="921" y="167"/>
                  <a:pt x="921" y="167"/>
                </a:cubicBezTo>
                <a:cubicBezTo>
                  <a:pt x="922" y="167"/>
                  <a:pt x="922" y="167"/>
                  <a:pt x="922" y="167"/>
                </a:cubicBezTo>
                <a:cubicBezTo>
                  <a:pt x="922" y="164"/>
                  <a:pt x="922" y="164"/>
                  <a:pt x="922" y="164"/>
                </a:cubicBezTo>
                <a:cubicBezTo>
                  <a:pt x="921" y="163"/>
                  <a:pt x="921" y="163"/>
                  <a:pt x="921" y="163"/>
                </a:cubicBezTo>
                <a:cubicBezTo>
                  <a:pt x="918" y="163"/>
                  <a:pt x="918" y="163"/>
                  <a:pt x="918" y="163"/>
                </a:cubicBezTo>
                <a:cubicBezTo>
                  <a:pt x="918" y="166"/>
                  <a:pt x="918" y="166"/>
                  <a:pt x="918" y="166"/>
                </a:cubicBezTo>
                <a:cubicBezTo>
                  <a:pt x="919" y="167"/>
                  <a:pt x="919" y="167"/>
                  <a:pt x="919" y="167"/>
                </a:cubicBezTo>
                <a:cubicBezTo>
                  <a:pt x="919" y="182"/>
                  <a:pt x="919" y="182"/>
                  <a:pt x="919" y="182"/>
                </a:cubicBezTo>
                <a:cubicBezTo>
                  <a:pt x="918" y="182"/>
                  <a:pt x="918" y="182"/>
                  <a:pt x="918" y="182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8"/>
                  <a:pt x="918" y="198"/>
                  <a:pt x="918" y="198"/>
                </a:cubicBezTo>
                <a:cubicBezTo>
                  <a:pt x="909" y="198"/>
                  <a:pt x="909" y="198"/>
                  <a:pt x="909" y="198"/>
                </a:cubicBezTo>
                <a:cubicBezTo>
                  <a:pt x="901" y="198"/>
                  <a:pt x="901" y="198"/>
                  <a:pt x="901" y="198"/>
                </a:cubicBezTo>
                <a:cubicBezTo>
                  <a:pt x="897" y="198"/>
                  <a:pt x="897" y="198"/>
                  <a:pt x="897" y="198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82"/>
                  <a:pt x="897" y="182"/>
                  <a:pt x="897" y="182"/>
                </a:cubicBezTo>
                <a:cubicBezTo>
                  <a:pt x="896" y="182"/>
                  <a:pt x="896" y="182"/>
                  <a:pt x="896" y="182"/>
                </a:cubicBezTo>
                <a:cubicBezTo>
                  <a:pt x="894" y="182"/>
                  <a:pt x="894" y="182"/>
                  <a:pt x="894" y="182"/>
                </a:cubicBezTo>
                <a:cubicBezTo>
                  <a:pt x="894" y="188"/>
                  <a:pt x="894" y="188"/>
                  <a:pt x="894" y="188"/>
                </a:cubicBezTo>
                <a:cubicBezTo>
                  <a:pt x="893" y="187"/>
                  <a:pt x="893" y="187"/>
                  <a:pt x="893" y="187"/>
                </a:cubicBezTo>
                <a:cubicBezTo>
                  <a:pt x="892" y="187"/>
                  <a:pt x="892" y="187"/>
                  <a:pt x="892" y="187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4" y="188"/>
                  <a:pt x="884" y="188"/>
                  <a:pt x="884" y="188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2" y="177"/>
                  <a:pt x="882" y="177"/>
                  <a:pt x="882" y="177"/>
                </a:cubicBezTo>
                <a:cubicBezTo>
                  <a:pt x="880" y="177"/>
                  <a:pt x="880" y="177"/>
                  <a:pt x="880" y="177"/>
                </a:cubicBezTo>
                <a:cubicBezTo>
                  <a:pt x="878" y="176"/>
                  <a:pt x="878" y="176"/>
                  <a:pt x="878" y="176"/>
                </a:cubicBezTo>
                <a:cubicBezTo>
                  <a:pt x="878" y="184"/>
                  <a:pt x="878" y="184"/>
                  <a:pt x="878" y="184"/>
                </a:cubicBezTo>
                <a:cubicBezTo>
                  <a:pt x="876" y="183"/>
                  <a:pt x="876" y="183"/>
                  <a:pt x="876" y="183"/>
                </a:cubicBezTo>
                <a:cubicBezTo>
                  <a:pt x="874" y="183"/>
                  <a:pt x="874" y="183"/>
                  <a:pt x="874" y="183"/>
                </a:cubicBezTo>
                <a:cubicBezTo>
                  <a:pt x="864" y="183"/>
                  <a:pt x="864" y="183"/>
                  <a:pt x="864" y="183"/>
                </a:cubicBezTo>
                <a:cubicBezTo>
                  <a:pt x="864" y="184"/>
                  <a:pt x="864" y="184"/>
                  <a:pt x="864" y="184"/>
                </a:cubicBezTo>
                <a:cubicBezTo>
                  <a:pt x="862" y="190"/>
                  <a:pt x="862" y="190"/>
                  <a:pt x="862" y="190"/>
                </a:cubicBezTo>
                <a:cubicBezTo>
                  <a:pt x="861" y="190"/>
                  <a:pt x="861" y="190"/>
                  <a:pt x="861" y="190"/>
                </a:cubicBezTo>
                <a:cubicBezTo>
                  <a:pt x="861" y="188"/>
                  <a:pt x="861" y="188"/>
                  <a:pt x="861" y="188"/>
                </a:cubicBezTo>
                <a:cubicBezTo>
                  <a:pt x="860" y="191"/>
                  <a:pt x="860" y="191"/>
                  <a:pt x="860" y="191"/>
                </a:cubicBezTo>
                <a:cubicBezTo>
                  <a:pt x="860" y="193"/>
                  <a:pt x="860" y="193"/>
                  <a:pt x="860" y="193"/>
                </a:cubicBezTo>
                <a:cubicBezTo>
                  <a:pt x="856" y="202"/>
                  <a:pt x="856" y="202"/>
                  <a:pt x="856" y="202"/>
                </a:cubicBezTo>
                <a:cubicBezTo>
                  <a:pt x="856" y="235"/>
                  <a:pt x="856" y="235"/>
                  <a:pt x="856" y="235"/>
                </a:cubicBezTo>
                <a:cubicBezTo>
                  <a:pt x="854" y="235"/>
                  <a:pt x="854" y="235"/>
                  <a:pt x="854" y="235"/>
                </a:cubicBezTo>
                <a:cubicBezTo>
                  <a:pt x="854" y="203"/>
                  <a:pt x="854" y="203"/>
                  <a:pt x="854" y="203"/>
                </a:cubicBezTo>
                <a:cubicBezTo>
                  <a:pt x="853" y="203"/>
                  <a:pt x="853" y="203"/>
                  <a:pt x="853" y="203"/>
                </a:cubicBezTo>
                <a:cubicBezTo>
                  <a:pt x="852" y="203"/>
                  <a:pt x="852" y="203"/>
                  <a:pt x="852" y="203"/>
                </a:cubicBezTo>
                <a:cubicBezTo>
                  <a:pt x="852" y="182"/>
                  <a:pt x="852" y="182"/>
                  <a:pt x="852" y="182"/>
                </a:cubicBezTo>
                <a:cubicBezTo>
                  <a:pt x="851" y="182"/>
                  <a:pt x="851" y="182"/>
                  <a:pt x="851" y="182"/>
                </a:cubicBezTo>
                <a:cubicBezTo>
                  <a:pt x="851" y="166"/>
                  <a:pt x="851" y="166"/>
                  <a:pt x="851" y="166"/>
                </a:cubicBezTo>
                <a:cubicBezTo>
                  <a:pt x="850" y="166"/>
                  <a:pt x="850" y="166"/>
                  <a:pt x="850" y="166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29"/>
                  <a:pt x="850" y="129"/>
                  <a:pt x="850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8"/>
                  <a:pt x="849" y="128"/>
                  <a:pt x="849" y="128"/>
                </a:cubicBezTo>
                <a:cubicBezTo>
                  <a:pt x="848" y="128"/>
                  <a:pt x="848" y="128"/>
                  <a:pt x="848" y="128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5" y="125"/>
                  <a:pt x="845" y="125"/>
                  <a:pt x="845" y="125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9"/>
                  <a:pt x="843" y="129"/>
                  <a:pt x="843" y="129"/>
                </a:cubicBezTo>
                <a:cubicBezTo>
                  <a:pt x="823" y="129"/>
                  <a:pt x="823" y="129"/>
                  <a:pt x="823" y="129"/>
                </a:cubicBezTo>
                <a:cubicBezTo>
                  <a:pt x="823" y="128"/>
                  <a:pt x="823" y="128"/>
                  <a:pt x="823" y="128"/>
                </a:cubicBezTo>
                <a:cubicBezTo>
                  <a:pt x="821" y="128"/>
                  <a:pt x="821" y="128"/>
                  <a:pt x="821" y="128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1"/>
                  <a:pt x="820" y="131"/>
                  <a:pt x="820" y="131"/>
                </a:cubicBezTo>
                <a:cubicBezTo>
                  <a:pt x="820" y="134"/>
                  <a:pt x="820" y="134"/>
                  <a:pt x="820" y="134"/>
                </a:cubicBezTo>
                <a:cubicBezTo>
                  <a:pt x="819" y="134"/>
                  <a:pt x="819" y="134"/>
                  <a:pt x="819" y="134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65"/>
                  <a:pt x="819" y="165"/>
                  <a:pt x="819" y="165"/>
                </a:cubicBezTo>
                <a:cubicBezTo>
                  <a:pt x="809" y="165"/>
                  <a:pt x="809" y="165"/>
                  <a:pt x="809" y="165"/>
                </a:cubicBezTo>
                <a:cubicBezTo>
                  <a:pt x="808" y="161"/>
                  <a:pt x="808" y="161"/>
                  <a:pt x="808" y="161"/>
                </a:cubicBezTo>
                <a:cubicBezTo>
                  <a:pt x="807" y="148"/>
                  <a:pt x="807" y="148"/>
                  <a:pt x="807" y="148"/>
                </a:cubicBezTo>
                <a:cubicBezTo>
                  <a:pt x="806" y="114"/>
                  <a:pt x="806" y="114"/>
                  <a:pt x="806" y="114"/>
                </a:cubicBezTo>
                <a:cubicBezTo>
                  <a:pt x="805" y="148"/>
                  <a:pt x="805" y="148"/>
                  <a:pt x="805" y="148"/>
                </a:cubicBezTo>
                <a:cubicBezTo>
                  <a:pt x="804" y="161"/>
                  <a:pt x="804" y="161"/>
                  <a:pt x="804" y="161"/>
                </a:cubicBezTo>
                <a:cubicBezTo>
                  <a:pt x="803" y="165"/>
                  <a:pt x="803" y="165"/>
                  <a:pt x="803" y="165"/>
                </a:cubicBezTo>
                <a:cubicBezTo>
                  <a:pt x="794" y="165"/>
                  <a:pt x="794" y="165"/>
                  <a:pt x="794" y="165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5"/>
                  <a:pt x="794" y="135"/>
                  <a:pt x="794" y="135"/>
                </a:cubicBezTo>
                <a:cubicBezTo>
                  <a:pt x="793" y="135"/>
                  <a:pt x="793" y="135"/>
                  <a:pt x="793" y="135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1"/>
                  <a:pt x="793" y="131"/>
                  <a:pt x="793" y="131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8"/>
                  <a:pt x="792" y="128"/>
                  <a:pt x="792" y="128"/>
                </a:cubicBezTo>
                <a:cubicBezTo>
                  <a:pt x="791" y="128"/>
                  <a:pt x="791" y="128"/>
                  <a:pt x="791" y="128"/>
                </a:cubicBezTo>
                <a:cubicBezTo>
                  <a:pt x="791" y="129"/>
                  <a:pt x="791" y="129"/>
                  <a:pt x="791" y="129"/>
                </a:cubicBezTo>
                <a:cubicBezTo>
                  <a:pt x="770" y="129"/>
                  <a:pt x="770" y="129"/>
                  <a:pt x="770" y="129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68" y="124"/>
                  <a:pt x="768" y="124"/>
                  <a:pt x="768" y="124"/>
                </a:cubicBezTo>
                <a:cubicBezTo>
                  <a:pt x="766" y="126"/>
                  <a:pt x="766" y="126"/>
                  <a:pt x="766" y="126"/>
                </a:cubicBezTo>
                <a:cubicBezTo>
                  <a:pt x="765" y="127"/>
                  <a:pt x="765" y="127"/>
                  <a:pt x="765" y="127"/>
                </a:cubicBezTo>
                <a:cubicBezTo>
                  <a:pt x="765" y="128"/>
                  <a:pt x="765" y="128"/>
                  <a:pt x="765" y="128"/>
                </a:cubicBezTo>
                <a:cubicBezTo>
                  <a:pt x="764" y="128"/>
                  <a:pt x="764" y="128"/>
                  <a:pt x="764" y="128"/>
                </a:cubicBezTo>
                <a:cubicBezTo>
                  <a:pt x="764" y="129"/>
                  <a:pt x="764" y="129"/>
                  <a:pt x="764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66"/>
                  <a:pt x="763" y="166"/>
                  <a:pt x="763" y="166"/>
                </a:cubicBezTo>
                <a:cubicBezTo>
                  <a:pt x="762" y="166"/>
                  <a:pt x="762" y="166"/>
                  <a:pt x="762" y="166"/>
                </a:cubicBezTo>
                <a:cubicBezTo>
                  <a:pt x="762" y="182"/>
                  <a:pt x="762" y="182"/>
                  <a:pt x="762" y="182"/>
                </a:cubicBezTo>
                <a:cubicBezTo>
                  <a:pt x="761" y="182"/>
                  <a:pt x="761" y="182"/>
                  <a:pt x="761" y="182"/>
                </a:cubicBezTo>
                <a:cubicBezTo>
                  <a:pt x="761" y="203"/>
                  <a:pt x="761" y="203"/>
                  <a:pt x="761" y="203"/>
                </a:cubicBezTo>
                <a:cubicBezTo>
                  <a:pt x="760" y="203"/>
                  <a:pt x="760" y="203"/>
                  <a:pt x="760" y="203"/>
                </a:cubicBezTo>
                <a:cubicBezTo>
                  <a:pt x="759" y="203"/>
                  <a:pt x="759" y="203"/>
                  <a:pt x="759" y="203"/>
                </a:cubicBezTo>
                <a:cubicBezTo>
                  <a:pt x="759" y="235"/>
                  <a:pt x="759" y="235"/>
                  <a:pt x="759" y="235"/>
                </a:cubicBezTo>
                <a:cubicBezTo>
                  <a:pt x="745" y="235"/>
                  <a:pt x="745" y="235"/>
                  <a:pt x="745" y="235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4" y="232"/>
                  <a:pt x="744" y="232"/>
                  <a:pt x="744" y="232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1"/>
                  <a:pt x="746" y="201"/>
                  <a:pt x="746" y="201"/>
                </a:cubicBezTo>
                <a:cubicBezTo>
                  <a:pt x="744" y="201"/>
                  <a:pt x="744" y="201"/>
                  <a:pt x="744" y="201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5"/>
                  <a:pt x="744" y="185"/>
                  <a:pt x="744" y="185"/>
                </a:cubicBezTo>
                <a:cubicBezTo>
                  <a:pt x="745" y="185"/>
                  <a:pt x="745" y="185"/>
                  <a:pt x="745" y="185"/>
                </a:cubicBezTo>
                <a:cubicBezTo>
                  <a:pt x="745" y="184"/>
                  <a:pt x="745" y="184"/>
                  <a:pt x="745" y="184"/>
                </a:cubicBezTo>
                <a:cubicBezTo>
                  <a:pt x="745" y="183"/>
                  <a:pt x="745" y="183"/>
                  <a:pt x="745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4" y="182"/>
                  <a:pt x="744" y="182"/>
                  <a:pt x="744" y="182"/>
                </a:cubicBezTo>
                <a:cubicBezTo>
                  <a:pt x="744" y="177"/>
                  <a:pt x="744" y="177"/>
                  <a:pt x="744" y="177"/>
                </a:cubicBezTo>
                <a:cubicBezTo>
                  <a:pt x="744" y="176"/>
                  <a:pt x="744" y="176"/>
                  <a:pt x="744" y="176"/>
                </a:cubicBezTo>
                <a:cubicBezTo>
                  <a:pt x="748" y="173"/>
                  <a:pt x="748" y="173"/>
                  <a:pt x="748" y="173"/>
                </a:cubicBezTo>
                <a:cubicBezTo>
                  <a:pt x="748" y="172"/>
                  <a:pt x="748" y="172"/>
                  <a:pt x="748" y="172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50" y="170"/>
                  <a:pt x="750" y="170"/>
                  <a:pt x="750" y="170"/>
                </a:cubicBezTo>
                <a:cubicBezTo>
                  <a:pt x="750" y="169"/>
                  <a:pt x="750" y="169"/>
                  <a:pt x="750" y="169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45" y="167"/>
                  <a:pt x="745" y="167"/>
                  <a:pt x="745" y="167"/>
                </a:cubicBezTo>
                <a:cubicBezTo>
                  <a:pt x="745" y="161"/>
                  <a:pt x="745" y="161"/>
                  <a:pt x="745" y="161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7"/>
                  <a:pt x="747" y="157"/>
                  <a:pt x="747" y="157"/>
                </a:cubicBezTo>
                <a:cubicBezTo>
                  <a:pt x="744" y="157"/>
                  <a:pt x="744" y="157"/>
                  <a:pt x="744" y="157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5"/>
                  <a:pt x="742" y="155"/>
                  <a:pt x="742" y="155"/>
                </a:cubicBezTo>
                <a:cubicBezTo>
                  <a:pt x="741" y="155"/>
                  <a:pt x="741" y="155"/>
                  <a:pt x="741" y="155"/>
                </a:cubicBezTo>
                <a:cubicBezTo>
                  <a:pt x="741" y="154"/>
                  <a:pt x="741" y="154"/>
                  <a:pt x="741" y="154"/>
                </a:cubicBezTo>
                <a:cubicBezTo>
                  <a:pt x="740" y="154"/>
                  <a:pt x="740" y="154"/>
                  <a:pt x="740" y="154"/>
                </a:cubicBezTo>
                <a:cubicBezTo>
                  <a:pt x="740" y="155"/>
                  <a:pt x="740" y="155"/>
                  <a:pt x="740" y="155"/>
                </a:cubicBezTo>
                <a:cubicBezTo>
                  <a:pt x="739" y="155"/>
                  <a:pt x="739" y="155"/>
                  <a:pt x="739" y="155"/>
                </a:cubicBezTo>
                <a:cubicBezTo>
                  <a:pt x="739" y="154"/>
                  <a:pt x="739" y="154"/>
                  <a:pt x="739" y="154"/>
                </a:cubicBezTo>
                <a:cubicBezTo>
                  <a:pt x="738" y="154"/>
                  <a:pt x="738" y="154"/>
                  <a:pt x="738" y="154"/>
                </a:cubicBezTo>
                <a:cubicBezTo>
                  <a:pt x="738" y="155"/>
                  <a:pt x="738" y="155"/>
                  <a:pt x="738" y="155"/>
                </a:cubicBezTo>
                <a:cubicBezTo>
                  <a:pt x="737" y="155"/>
                  <a:pt x="737" y="155"/>
                  <a:pt x="737" y="155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5"/>
                  <a:pt x="735" y="155"/>
                  <a:pt x="735" y="155"/>
                </a:cubicBezTo>
                <a:cubicBezTo>
                  <a:pt x="734" y="155"/>
                  <a:pt x="734" y="155"/>
                  <a:pt x="734" y="155"/>
                </a:cubicBezTo>
                <a:cubicBezTo>
                  <a:pt x="734" y="154"/>
                  <a:pt x="734" y="154"/>
                  <a:pt x="734" y="154"/>
                </a:cubicBezTo>
                <a:cubicBezTo>
                  <a:pt x="733" y="154"/>
                  <a:pt x="733" y="154"/>
                  <a:pt x="733" y="154"/>
                </a:cubicBezTo>
                <a:cubicBezTo>
                  <a:pt x="733" y="155"/>
                  <a:pt x="733" y="155"/>
                  <a:pt x="733" y="155"/>
                </a:cubicBezTo>
                <a:cubicBezTo>
                  <a:pt x="732" y="155"/>
                  <a:pt x="732" y="155"/>
                  <a:pt x="732" y="155"/>
                </a:cubicBezTo>
                <a:cubicBezTo>
                  <a:pt x="732" y="154"/>
                  <a:pt x="732" y="154"/>
                  <a:pt x="732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4" y="154"/>
                  <a:pt x="724" y="154"/>
                  <a:pt x="724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19" y="154"/>
                  <a:pt x="719" y="154"/>
                  <a:pt x="719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3" y="154"/>
                  <a:pt x="713" y="154"/>
                  <a:pt x="713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1" y="154"/>
                  <a:pt x="711" y="154"/>
                  <a:pt x="711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09" y="154"/>
                  <a:pt x="709" y="154"/>
                  <a:pt x="709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6" y="154"/>
                  <a:pt x="706" y="154"/>
                  <a:pt x="706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2" y="154"/>
                  <a:pt x="702" y="154"/>
                  <a:pt x="702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699" y="154"/>
                  <a:pt x="699" y="154"/>
                  <a:pt x="699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7" y="154"/>
                  <a:pt x="697" y="154"/>
                  <a:pt x="697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1" y="154"/>
                  <a:pt x="691" y="154"/>
                  <a:pt x="691" y="154"/>
                </a:cubicBezTo>
                <a:cubicBezTo>
                  <a:pt x="691" y="153"/>
                  <a:pt x="691" y="153"/>
                  <a:pt x="691" y="153"/>
                </a:cubicBezTo>
                <a:cubicBezTo>
                  <a:pt x="690" y="153"/>
                  <a:pt x="690" y="153"/>
                  <a:pt x="690" y="153"/>
                </a:cubicBezTo>
                <a:cubicBezTo>
                  <a:pt x="690" y="154"/>
                  <a:pt x="690" y="154"/>
                  <a:pt x="690" y="154"/>
                </a:cubicBezTo>
                <a:cubicBezTo>
                  <a:pt x="689" y="154"/>
                  <a:pt x="689" y="154"/>
                  <a:pt x="689" y="154"/>
                </a:cubicBezTo>
                <a:cubicBezTo>
                  <a:pt x="689" y="153"/>
                  <a:pt x="689" y="153"/>
                  <a:pt x="689" y="153"/>
                </a:cubicBezTo>
                <a:cubicBezTo>
                  <a:pt x="688" y="153"/>
                  <a:pt x="688" y="153"/>
                  <a:pt x="688" y="153"/>
                </a:cubicBezTo>
                <a:cubicBezTo>
                  <a:pt x="688" y="154"/>
                  <a:pt x="688" y="154"/>
                  <a:pt x="688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4" y="154"/>
                  <a:pt x="684" y="154"/>
                  <a:pt x="684" y="154"/>
                </a:cubicBezTo>
                <a:cubicBezTo>
                  <a:pt x="684" y="153"/>
                  <a:pt x="684" y="153"/>
                  <a:pt x="684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4"/>
                  <a:pt x="683" y="154"/>
                  <a:pt x="683" y="154"/>
                </a:cubicBezTo>
                <a:cubicBezTo>
                  <a:pt x="682" y="154"/>
                  <a:pt x="682" y="154"/>
                  <a:pt x="682" y="154"/>
                </a:cubicBezTo>
                <a:cubicBezTo>
                  <a:pt x="682" y="153"/>
                  <a:pt x="682" y="153"/>
                  <a:pt x="682" y="153"/>
                </a:cubicBezTo>
                <a:cubicBezTo>
                  <a:pt x="681" y="153"/>
                  <a:pt x="681" y="153"/>
                  <a:pt x="681" y="153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7" y="154"/>
                  <a:pt x="677" y="154"/>
                  <a:pt x="677" y="154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2" y="154"/>
                  <a:pt x="672" y="154"/>
                  <a:pt x="672" y="154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7" y="153"/>
                  <a:pt x="667" y="153"/>
                  <a:pt x="667" y="153"/>
                </a:cubicBezTo>
                <a:cubicBezTo>
                  <a:pt x="666" y="153"/>
                  <a:pt x="666" y="153"/>
                  <a:pt x="666" y="153"/>
                </a:cubicBezTo>
                <a:cubicBezTo>
                  <a:pt x="666" y="154"/>
                  <a:pt x="666" y="154"/>
                  <a:pt x="666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6"/>
                  <a:pt x="663" y="156"/>
                  <a:pt x="663" y="156"/>
                </a:cubicBezTo>
                <a:cubicBezTo>
                  <a:pt x="660" y="156"/>
                  <a:pt x="660" y="156"/>
                  <a:pt x="660" y="156"/>
                </a:cubicBezTo>
                <a:cubicBezTo>
                  <a:pt x="660" y="157"/>
                  <a:pt x="660" y="157"/>
                  <a:pt x="660" y="157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2" y="160"/>
                  <a:pt x="662" y="160"/>
                  <a:pt x="662" y="160"/>
                </a:cubicBezTo>
                <a:cubicBezTo>
                  <a:pt x="662" y="166"/>
                  <a:pt x="662" y="166"/>
                  <a:pt x="662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7" y="168"/>
                  <a:pt x="657" y="168"/>
                  <a:pt x="657" y="168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59" y="172"/>
                  <a:pt x="659" y="172"/>
                  <a:pt x="659" y="172"/>
                </a:cubicBezTo>
                <a:cubicBezTo>
                  <a:pt x="663" y="175"/>
                  <a:pt x="663" y="175"/>
                  <a:pt x="663" y="175"/>
                </a:cubicBezTo>
                <a:cubicBezTo>
                  <a:pt x="663" y="176"/>
                  <a:pt x="663" y="176"/>
                  <a:pt x="663" y="176"/>
                </a:cubicBezTo>
                <a:cubicBezTo>
                  <a:pt x="663" y="182"/>
                  <a:pt x="663" y="182"/>
                  <a:pt x="663" y="182"/>
                </a:cubicBezTo>
                <a:cubicBezTo>
                  <a:pt x="662" y="182"/>
                  <a:pt x="662" y="182"/>
                  <a:pt x="662" y="182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4"/>
                  <a:pt x="662" y="184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6"/>
                  <a:pt x="663" y="186"/>
                  <a:pt x="663" y="186"/>
                </a:cubicBezTo>
                <a:cubicBezTo>
                  <a:pt x="664" y="201"/>
                  <a:pt x="664" y="201"/>
                  <a:pt x="664" y="201"/>
                </a:cubicBezTo>
                <a:cubicBezTo>
                  <a:pt x="661" y="201"/>
                  <a:pt x="661" y="201"/>
                  <a:pt x="661" y="201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3" y="202"/>
                  <a:pt x="663" y="202"/>
                  <a:pt x="663" y="202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4" y="204"/>
                  <a:pt x="664" y="204"/>
                  <a:pt x="664" y="204"/>
                </a:cubicBezTo>
                <a:cubicBezTo>
                  <a:pt x="664" y="232"/>
                  <a:pt x="664" y="232"/>
                  <a:pt x="664" y="232"/>
                </a:cubicBezTo>
                <a:cubicBezTo>
                  <a:pt x="663" y="233"/>
                  <a:pt x="663" y="233"/>
                  <a:pt x="663" y="233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650" y="235"/>
                  <a:pt x="650" y="235"/>
                  <a:pt x="650" y="235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2"/>
                  <a:pt x="649" y="232"/>
                  <a:pt x="649" y="232"/>
                </a:cubicBezTo>
                <a:cubicBezTo>
                  <a:pt x="648" y="232"/>
                  <a:pt x="648" y="232"/>
                  <a:pt x="648" y="232"/>
                </a:cubicBezTo>
                <a:cubicBezTo>
                  <a:pt x="648" y="231"/>
                  <a:pt x="648" y="231"/>
                  <a:pt x="648" y="231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7"/>
                  <a:pt x="646" y="227"/>
                  <a:pt x="646" y="227"/>
                </a:cubicBezTo>
                <a:cubicBezTo>
                  <a:pt x="633" y="201"/>
                  <a:pt x="633" y="201"/>
                  <a:pt x="633" y="201"/>
                </a:cubicBezTo>
                <a:cubicBezTo>
                  <a:pt x="634" y="200"/>
                  <a:pt x="634" y="199"/>
                  <a:pt x="634" y="198"/>
                </a:cubicBezTo>
                <a:cubicBezTo>
                  <a:pt x="634" y="195"/>
                  <a:pt x="632" y="193"/>
                  <a:pt x="630" y="192"/>
                </a:cubicBezTo>
                <a:cubicBezTo>
                  <a:pt x="623" y="165"/>
                  <a:pt x="623" y="165"/>
                  <a:pt x="623" y="165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0" y="155"/>
                  <a:pt x="620" y="155"/>
                  <a:pt x="620" y="155"/>
                </a:cubicBezTo>
                <a:cubicBezTo>
                  <a:pt x="621" y="154"/>
                  <a:pt x="621" y="153"/>
                  <a:pt x="621" y="151"/>
                </a:cubicBezTo>
                <a:cubicBezTo>
                  <a:pt x="621" y="150"/>
                  <a:pt x="621" y="149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19" y="147"/>
                  <a:pt x="619" y="147"/>
                  <a:pt x="618" y="14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5" y="114"/>
                  <a:pt x="615" y="114"/>
                  <a:pt x="615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3"/>
                  <a:pt x="614" y="113"/>
                  <a:pt x="614" y="113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1" y="80"/>
                  <a:pt x="611" y="80"/>
                  <a:pt x="611" y="80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09" y="37"/>
                  <a:pt x="609" y="37"/>
                  <a:pt x="609" y="37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26"/>
                  <a:pt x="612" y="26"/>
                  <a:pt x="612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3" y="25"/>
                  <a:pt x="614" y="24"/>
                  <a:pt x="614" y="23"/>
                </a:cubicBezTo>
                <a:cubicBezTo>
                  <a:pt x="614" y="21"/>
                  <a:pt x="612" y="20"/>
                  <a:pt x="610" y="19"/>
                </a:cubicBezTo>
                <a:cubicBezTo>
                  <a:pt x="610" y="15"/>
                  <a:pt x="610" y="15"/>
                  <a:pt x="610" y="15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2"/>
                  <a:pt x="609" y="10"/>
                  <a:pt x="607" y="9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6" y="4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1"/>
                  <a:pt x="606" y="1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3" y="0"/>
                  <a:pt x="602" y="1"/>
                  <a:pt x="602" y="2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1" y="6"/>
                  <a:pt x="601" y="6"/>
                  <a:pt x="601" y="6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8"/>
                  <a:pt x="602" y="8"/>
                  <a:pt x="602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599" y="10"/>
                  <a:pt x="598" y="12"/>
                  <a:pt x="598" y="14"/>
                </a:cubicBezTo>
                <a:cubicBezTo>
                  <a:pt x="598" y="15"/>
                  <a:pt x="598" y="15"/>
                  <a:pt x="598" y="15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20"/>
                  <a:pt x="598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5" y="21"/>
                  <a:pt x="594" y="22"/>
                  <a:pt x="594" y="23"/>
                </a:cubicBezTo>
                <a:cubicBezTo>
                  <a:pt x="594" y="24"/>
                  <a:pt x="595" y="25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6" y="26"/>
                  <a:pt x="596" y="26"/>
                  <a:pt x="596" y="26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2"/>
                  <a:pt x="598" y="32"/>
                  <a:pt x="598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9" y="33"/>
                  <a:pt x="599" y="33"/>
                  <a:pt x="599" y="33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6" y="78"/>
                  <a:pt x="596" y="78"/>
                  <a:pt x="596" y="78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80"/>
                  <a:pt x="596" y="80"/>
                  <a:pt x="596" y="8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1"/>
                  <a:pt x="595" y="91"/>
                  <a:pt x="595" y="91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4"/>
                  <a:pt x="592" y="114"/>
                  <a:pt x="592" y="114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8"/>
                  <a:pt x="589" y="138"/>
                  <a:pt x="589" y="138"/>
                </a:cubicBezTo>
                <a:cubicBezTo>
                  <a:pt x="588" y="147"/>
                  <a:pt x="588" y="147"/>
                  <a:pt x="588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5" y="149"/>
                  <a:pt x="584" y="150"/>
                  <a:pt x="584" y="151"/>
                </a:cubicBezTo>
                <a:cubicBezTo>
                  <a:pt x="584" y="153"/>
                  <a:pt x="585" y="154"/>
                  <a:pt x="586" y="155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4"/>
                  <a:pt x="584" y="164"/>
                  <a:pt x="584" y="164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1"/>
                  <a:pt x="576" y="191"/>
                  <a:pt x="576" y="191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2" y="193"/>
                  <a:pt x="571" y="195"/>
                  <a:pt x="571" y="198"/>
                </a:cubicBezTo>
                <a:cubicBezTo>
                  <a:pt x="571" y="199"/>
                  <a:pt x="571" y="200"/>
                  <a:pt x="572" y="201"/>
                </a:cubicBezTo>
                <a:cubicBezTo>
                  <a:pt x="572" y="201"/>
                  <a:pt x="572" y="201"/>
                  <a:pt x="572" y="201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7" y="211"/>
                  <a:pt x="567" y="211"/>
                  <a:pt x="567" y="211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0" y="224"/>
                  <a:pt x="560" y="224"/>
                  <a:pt x="560" y="224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6" y="231"/>
                  <a:pt x="556" y="231"/>
                  <a:pt x="556" y="231"/>
                </a:cubicBezTo>
                <a:cubicBezTo>
                  <a:pt x="556" y="231"/>
                  <a:pt x="556" y="232"/>
                  <a:pt x="555" y="233"/>
                </a:cubicBezTo>
                <a:cubicBezTo>
                  <a:pt x="555" y="148"/>
                  <a:pt x="555" y="148"/>
                  <a:pt x="555" y="148"/>
                </a:cubicBezTo>
                <a:cubicBezTo>
                  <a:pt x="554" y="149"/>
                  <a:pt x="554" y="149"/>
                  <a:pt x="554" y="149"/>
                </a:cubicBezTo>
                <a:cubicBezTo>
                  <a:pt x="552" y="150"/>
                  <a:pt x="552" y="150"/>
                  <a:pt x="552" y="150"/>
                </a:cubicBezTo>
                <a:cubicBezTo>
                  <a:pt x="549" y="153"/>
                  <a:pt x="549" y="153"/>
                  <a:pt x="549" y="153"/>
                </a:cubicBezTo>
                <a:cubicBezTo>
                  <a:pt x="547" y="154"/>
                  <a:pt x="547" y="154"/>
                  <a:pt x="547" y="154"/>
                </a:cubicBezTo>
                <a:cubicBezTo>
                  <a:pt x="545" y="159"/>
                  <a:pt x="545" y="159"/>
                  <a:pt x="545" y="159"/>
                </a:cubicBezTo>
                <a:cubicBezTo>
                  <a:pt x="545" y="156"/>
                  <a:pt x="545" y="156"/>
                  <a:pt x="545" y="156"/>
                </a:cubicBezTo>
                <a:cubicBezTo>
                  <a:pt x="540" y="160"/>
                  <a:pt x="540" y="160"/>
                  <a:pt x="540" y="160"/>
                </a:cubicBezTo>
                <a:cubicBezTo>
                  <a:pt x="539" y="163"/>
                  <a:pt x="539" y="163"/>
                  <a:pt x="539" y="163"/>
                </a:cubicBezTo>
                <a:cubicBezTo>
                  <a:pt x="533" y="169"/>
                  <a:pt x="533" y="169"/>
                  <a:pt x="533" y="169"/>
                </a:cubicBezTo>
                <a:cubicBezTo>
                  <a:pt x="533" y="210"/>
                  <a:pt x="533" y="210"/>
                  <a:pt x="533" y="210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4" y="215"/>
                  <a:pt x="534" y="215"/>
                  <a:pt x="534" y="215"/>
                </a:cubicBezTo>
                <a:cubicBezTo>
                  <a:pt x="534" y="214"/>
                  <a:pt x="534" y="214"/>
                  <a:pt x="534" y="214"/>
                </a:cubicBezTo>
                <a:cubicBezTo>
                  <a:pt x="533" y="214"/>
                  <a:pt x="533" y="214"/>
                  <a:pt x="533" y="214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6" y="214"/>
                  <a:pt x="526" y="214"/>
                  <a:pt x="526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4" y="214"/>
                  <a:pt x="524" y="214"/>
                  <a:pt x="524" y="214"/>
                </a:cubicBezTo>
                <a:cubicBezTo>
                  <a:pt x="523" y="214"/>
                  <a:pt x="523" y="214"/>
                  <a:pt x="523" y="214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17" y="215"/>
                  <a:pt x="517" y="215"/>
                  <a:pt x="517" y="215"/>
                </a:cubicBezTo>
                <a:cubicBezTo>
                  <a:pt x="522" y="210"/>
                  <a:pt x="522" y="210"/>
                  <a:pt x="522" y="210"/>
                </a:cubicBezTo>
                <a:cubicBezTo>
                  <a:pt x="522" y="169"/>
                  <a:pt x="522" y="169"/>
                  <a:pt x="522" y="169"/>
                </a:cubicBezTo>
                <a:cubicBezTo>
                  <a:pt x="516" y="162"/>
                  <a:pt x="516" y="162"/>
                  <a:pt x="516" y="162"/>
                </a:cubicBezTo>
                <a:cubicBezTo>
                  <a:pt x="515" y="160"/>
                  <a:pt x="515" y="160"/>
                  <a:pt x="515" y="160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9"/>
                  <a:pt x="510" y="159"/>
                  <a:pt x="510" y="159"/>
                </a:cubicBezTo>
                <a:cubicBezTo>
                  <a:pt x="508" y="154"/>
                  <a:pt x="508" y="154"/>
                  <a:pt x="508" y="154"/>
                </a:cubicBezTo>
                <a:cubicBezTo>
                  <a:pt x="506" y="152"/>
                  <a:pt x="506" y="152"/>
                  <a:pt x="506" y="152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500" y="148"/>
                  <a:pt x="500" y="148"/>
                  <a:pt x="500" y="148"/>
                </a:cubicBezTo>
                <a:cubicBezTo>
                  <a:pt x="499" y="148"/>
                  <a:pt x="499" y="148"/>
                  <a:pt x="499" y="148"/>
                </a:cubicBezTo>
                <a:cubicBezTo>
                  <a:pt x="500" y="235"/>
                  <a:pt x="500" y="235"/>
                  <a:pt x="500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126"/>
                  <a:pt x="496" y="126"/>
                  <a:pt x="496" y="126"/>
                </a:cubicBezTo>
                <a:cubicBezTo>
                  <a:pt x="493" y="126"/>
                  <a:pt x="493" y="126"/>
                  <a:pt x="493" y="126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92" y="117"/>
                  <a:pt x="492" y="117"/>
                  <a:pt x="492" y="11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1" y="104"/>
                  <a:pt x="481" y="104"/>
                  <a:pt x="481" y="104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5" y="129"/>
                  <a:pt x="475" y="129"/>
                  <a:pt x="475" y="129"/>
                </a:cubicBezTo>
                <a:cubicBezTo>
                  <a:pt x="472" y="132"/>
                  <a:pt x="472" y="132"/>
                  <a:pt x="472" y="132"/>
                </a:cubicBezTo>
                <a:cubicBezTo>
                  <a:pt x="472" y="201"/>
                  <a:pt x="472" y="201"/>
                  <a:pt x="472" y="201"/>
                </a:cubicBezTo>
                <a:cubicBezTo>
                  <a:pt x="462" y="196"/>
                  <a:pt x="462" y="196"/>
                  <a:pt x="462" y="196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2" y="187"/>
                  <a:pt x="442" y="187"/>
                  <a:pt x="442" y="187"/>
                </a:cubicBezTo>
                <a:cubicBezTo>
                  <a:pt x="419" y="187"/>
                  <a:pt x="419" y="187"/>
                  <a:pt x="419" y="187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8" y="179"/>
                  <a:pt x="418" y="179"/>
                  <a:pt x="418" y="179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5"/>
                  <a:pt x="418" y="175"/>
                  <a:pt x="418" y="175"/>
                </a:cubicBezTo>
                <a:cubicBezTo>
                  <a:pt x="418" y="173"/>
                  <a:pt x="418" y="173"/>
                  <a:pt x="418" y="173"/>
                </a:cubicBezTo>
                <a:cubicBezTo>
                  <a:pt x="417" y="171"/>
                  <a:pt x="417" y="171"/>
                  <a:pt x="417" y="171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6" y="168"/>
                  <a:pt x="416" y="168"/>
                  <a:pt x="416" y="168"/>
                </a:cubicBezTo>
                <a:cubicBezTo>
                  <a:pt x="415" y="167"/>
                  <a:pt x="415" y="167"/>
                  <a:pt x="415" y="167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3" y="164"/>
                  <a:pt x="413" y="164"/>
                  <a:pt x="413" y="164"/>
                </a:cubicBezTo>
                <a:cubicBezTo>
                  <a:pt x="413" y="163"/>
                  <a:pt x="413" y="163"/>
                  <a:pt x="413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55"/>
                  <a:pt x="412" y="155"/>
                  <a:pt x="412" y="155"/>
                </a:cubicBezTo>
                <a:cubicBezTo>
                  <a:pt x="412" y="154"/>
                  <a:pt x="412" y="154"/>
                  <a:pt x="412" y="154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0"/>
                  <a:pt x="411" y="150"/>
                  <a:pt x="411" y="150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8" y="149"/>
                  <a:pt x="408" y="149"/>
                  <a:pt x="408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5"/>
                  <a:pt x="407" y="155"/>
                  <a:pt x="407" y="155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6" y="149"/>
                  <a:pt x="406" y="149"/>
                  <a:pt x="406" y="149"/>
                </a:cubicBezTo>
                <a:cubicBezTo>
                  <a:pt x="406" y="147"/>
                  <a:pt x="406" y="147"/>
                  <a:pt x="406" y="147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4" y="142"/>
                  <a:pt x="404" y="142"/>
                  <a:pt x="404" y="142"/>
                </a:cubicBezTo>
                <a:cubicBezTo>
                  <a:pt x="403" y="140"/>
                  <a:pt x="403" y="140"/>
                  <a:pt x="403" y="140"/>
                </a:cubicBezTo>
                <a:cubicBezTo>
                  <a:pt x="402" y="138"/>
                  <a:pt x="402" y="138"/>
                  <a:pt x="402" y="138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4"/>
                  <a:pt x="399" y="134"/>
                  <a:pt x="399" y="134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3" y="129"/>
                  <a:pt x="393" y="129"/>
                  <a:pt x="393" y="129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8"/>
                  <a:pt x="393" y="118"/>
                  <a:pt x="393" y="118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2" y="116"/>
                  <a:pt x="392" y="116"/>
                  <a:pt x="392" y="116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4"/>
                  <a:pt x="392" y="114"/>
                  <a:pt x="392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0" y="112"/>
                  <a:pt x="390" y="112"/>
                  <a:pt x="390" y="112"/>
                </a:cubicBezTo>
                <a:cubicBezTo>
                  <a:pt x="390" y="111"/>
                  <a:pt x="390" y="111"/>
                  <a:pt x="390" y="111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8" y="113"/>
                  <a:pt x="388" y="113"/>
                  <a:pt x="388" y="113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7" y="115"/>
                  <a:pt x="387" y="115"/>
                  <a:pt x="387" y="115"/>
                </a:cubicBezTo>
                <a:cubicBezTo>
                  <a:pt x="387" y="116"/>
                  <a:pt x="387" y="116"/>
                  <a:pt x="387" y="116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6" y="119"/>
                  <a:pt x="386" y="119"/>
                  <a:pt x="386" y="119"/>
                </a:cubicBezTo>
                <a:cubicBezTo>
                  <a:pt x="386" y="120"/>
                  <a:pt x="386" y="120"/>
                  <a:pt x="386" y="120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5" y="129"/>
                  <a:pt x="385" y="129"/>
                  <a:pt x="385" y="129"/>
                </a:cubicBezTo>
                <a:cubicBezTo>
                  <a:pt x="383" y="130"/>
                  <a:pt x="383" y="130"/>
                  <a:pt x="383" y="130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78" y="136"/>
                  <a:pt x="378" y="136"/>
                  <a:pt x="378" y="136"/>
                </a:cubicBezTo>
                <a:cubicBezTo>
                  <a:pt x="377" y="138"/>
                  <a:pt x="377" y="138"/>
                  <a:pt x="377" y="138"/>
                </a:cubicBezTo>
                <a:cubicBezTo>
                  <a:pt x="376" y="140"/>
                  <a:pt x="376" y="140"/>
                  <a:pt x="376" y="140"/>
                </a:cubicBezTo>
                <a:cubicBezTo>
                  <a:pt x="375" y="142"/>
                  <a:pt x="375" y="142"/>
                  <a:pt x="375" y="142"/>
                </a:cubicBezTo>
                <a:cubicBezTo>
                  <a:pt x="374" y="144"/>
                  <a:pt x="374" y="144"/>
                  <a:pt x="374" y="144"/>
                </a:cubicBezTo>
                <a:cubicBezTo>
                  <a:pt x="373" y="146"/>
                  <a:pt x="373" y="146"/>
                  <a:pt x="373" y="146"/>
                </a:cubicBezTo>
                <a:cubicBezTo>
                  <a:pt x="372" y="148"/>
                  <a:pt x="372" y="148"/>
                  <a:pt x="372" y="148"/>
                </a:cubicBezTo>
                <a:cubicBezTo>
                  <a:pt x="372" y="151"/>
                  <a:pt x="372" y="151"/>
                  <a:pt x="372" y="151"/>
                </a:cubicBezTo>
                <a:cubicBezTo>
                  <a:pt x="372" y="153"/>
                  <a:pt x="372" y="153"/>
                  <a:pt x="372" y="153"/>
                </a:cubicBezTo>
                <a:cubicBezTo>
                  <a:pt x="371" y="153"/>
                  <a:pt x="371" y="153"/>
                  <a:pt x="371" y="153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7"/>
                  <a:pt x="371" y="157"/>
                  <a:pt x="371" y="157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4"/>
                  <a:pt x="369" y="164"/>
                  <a:pt x="369" y="164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8" y="162"/>
                  <a:pt x="368" y="162"/>
                  <a:pt x="368" y="162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5" y="148"/>
                  <a:pt x="365" y="148"/>
                  <a:pt x="365" y="148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3" y="152"/>
                  <a:pt x="363" y="152"/>
                  <a:pt x="363" y="152"/>
                </a:cubicBezTo>
                <a:cubicBezTo>
                  <a:pt x="363" y="153"/>
                  <a:pt x="363" y="153"/>
                  <a:pt x="363" y="153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62"/>
                  <a:pt x="363" y="162"/>
                  <a:pt x="363" y="162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61" y="164"/>
                  <a:pt x="361" y="164"/>
                  <a:pt x="361" y="164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59" y="167"/>
                  <a:pt x="359" y="167"/>
                  <a:pt x="359" y="167"/>
                </a:cubicBezTo>
                <a:cubicBezTo>
                  <a:pt x="358" y="168"/>
                  <a:pt x="358" y="168"/>
                  <a:pt x="358" y="168"/>
                </a:cubicBezTo>
                <a:cubicBezTo>
                  <a:pt x="358" y="170"/>
                  <a:pt x="358" y="170"/>
                  <a:pt x="358" y="170"/>
                </a:cubicBezTo>
                <a:cubicBezTo>
                  <a:pt x="357" y="171"/>
                  <a:pt x="357" y="171"/>
                  <a:pt x="357" y="171"/>
                </a:cubicBezTo>
                <a:cubicBezTo>
                  <a:pt x="357" y="173"/>
                  <a:pt x="357" y="173"/>
                  <a:pt x="357" y="173"/>
                </a:cubicBezTo>
                <a:cubicBezTo>
                  <a:pt x="356" y="174"/>
                  <a:pt x="356" y="174"/>
                  <a:pt x="356" y="174"/>
                </a:cubicBezTo>
                <a:cubicBezTo>
                  <a:pt x="356" y="176"/>
                  <a:pt x="356" y="176"/>
                  <a:pt x="356" y="176"/>
                </a:cubicBezTo>
                <a:cubicBezTo>
                  <a:pt x="356" y="177"/>
                  <a:pt x="356" y="177"/>
                  <a:pt x="356" y="177"/>
                </a:cubicBezTo>
                <a:cubicBezTo>
                  <a:pt x="356" y="179"/>
                  <a:pt x="356" y="179"/>
                  <a:pt x="356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36" y="187"/>
                  <a:pt x="336" y="187"/>
                  <a:pt x="336" y="187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5" y="181"/>
                  <a:pt x="335" y="181"/>
                  <a:pt x="33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30" y="184"/>
                  <a:pt x="330" y="184"/>
                  <a:pt x="330" y="184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9" y="191"/>
                  <a:pt x="329" y="191"/>
                  <a:pt x="329" y="191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6"/>
                  <a:pt x="327" y="186"/>
                  <a:pt x="327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90"/>
                  <a:pt x="324" y="190"/>
                  <a:pt x="324" y="190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8"/>
                  <a:pt x="323" y="198"/>
                  <a:pt x="323" y="198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2" y="214"/>
                  <a:pt x="322" y="214"/>
                  <a:pt x="322" y="214"/>
                </a:cubicBezTo>
                <a:cubicBezTo>
                  <a:pt x="322" y="215"/>
                  <a:pt x="322" y="215"/>
                  <a:pt x="322" y="215"/>
                </a:cubicBezTo>
                <a:cubicBezTo>
                  <a:pt x="322" y="217"/>
                  <a:pt x="322" y="217"/>
                  <a:pt x="322" y="217"/>
                </a:cubicBezTo>
                <a:cubicBezTo>
                  <a:pt x="317" y="217"/>
                  <a:pt x="317" y="217"/>
                  <a:pt x="317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6"/>
                  <a:pt x="316" y="216"/>
                  <a:pt x="316" y="216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7" y="215"/>
                  <a:pt x="317" y="215"/>
                  <a:pt x="317" y="215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16" y="212"/>
                  <a:pt x="316" y="212"/>
                  <a:pt x="316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3" y="210"/>
                  <a:pt x="313" y="210"/>
                  <a:pt x="313" y="210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0" y="212"/>
                  <a:pt x="310" y="212"/>
                  <a:pt x="310" y="212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7" y="213"/>
                  <a:pt x="307" y="213"/>
                  <a:pt x="307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0" y="235"/>
                  <a:pt x="310" y="235"/>
                  <a:pt x="310" y="235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08" y="215"/>
                  <a:pt x="308" y="215"/>
                  <a:pt x="308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3" y="213"/>
                  <a:pt x="303" y="213"/>
                  <a:pt x="303" y="213"/>
                </a:cubicBezTo>
                <a:cubicBezTo>
                  <a:pt x="300" y="213"/>
                  <a:pt x="300" y="213"/>
                  <a:pt x="300" y="213"/>
                </a:cubicBezTo>
                <a:cubicBezTo>
                  <a:pt x="300" y="204"/>
                  <a:pt x="300" y="204"/>
                  <a:pt x="300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2" y="214"/>
                  <a:pt x="292" y="214"/>
                  <a:pt x="292" y="214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0" y="213"/>
                  <a:pt x="290" y="213"/>
                  <a:pt x="290" y="213"/>
                </a:cubicBezTo>
                <a:cubicBezTo>
                  <a:pt x="288" y="213"/>
                  <a:pt x="288" y="213"/>
                  <a:pt x="288" y="213"/>
                </a:cubicBezTo>
                <a:cubicBezTo>
                  <a:pt x="288" y="206"/>
                  <a:pt x="288" y="206"/>
                  <a:pt x="288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13"/>
                  <a:pt x="287" y="213"/>
                  <a:pt x="287" y="213"/>
                </a:cubicBezTo>
                <a:cubicBezTo>
                  <a:pt x="273" y="213"/>
                  <a:pt x="273" y="213"/>
                  <a:pt x="273" y="213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41" y="208"/>
                  <a:pt x="241" y="208"/>
                  <a:pt x="241" y="208"/>
                </a:cubicBezTo>
                <a:cubicBezTo>
                  <a:pt x="241" y="203"/>
                  <a:pt x="241" y="203"/>
                  <a:pt x="241" y="203"/>
                </a:cubicBezTo>
                <a:cubicBezTo>
                  <a:pt x="241" y="200"/>
                  <a:pt x="241" y="200"/>
                  <a:pt x="241" y="200"/>
                </a:cubicBezTo>
                <a:cubicBezTo>
                  <a:pt x="240" y="199"/>
                  <a:pt x="240" y="199"/>
                  <a:pt x="240" y="199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5"/>
                  <a:pt x="218" y="195"/>
                  <a:pt x="218" y="195"/>
                </a:cubicBezTo>
                <a:cubicBezTo>
                  <a:pt x="214" y="196"/>
                  <a:pt x="214" y="196"/>
                  <a:pt x="214" y="196"/>
                </a:cubicBezTo>
                <a:cubicBezTo>
                  <a:pt x="209" y="197"/>
                  <a:pt x="209" y="197"/>
                  <a:pt x="209" y="197"/>
                </a:cubicBezTo>
                <a:cubicBezTo>
                  <a:pt x="209" y="198"/>
                  <a:pt x="209" y="198"/>
                  <a:pt x="209" y="198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3"/>
                  <a:pt x="207" y="193"/>
                  <a:pt x="207" y="193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5" y="174"/>
                  <a:pt x="205" y="174"/>
                  <a:pt x="205" y="174"/>
                </a:cubicBezTo>
                <a:cubicBezTo>
                  <a:pt x="205" y="173"/>
                  <a:pt x="205" y="173"/>
                  <a:pt x="205" y="173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3" y="185"/>
                  <a:pt x="203" y="185"/>
                  <a:pt x="203" y="185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2" y="185"/>
                  <a:pt x="172" y="185"/>
                  <a:pt x="172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59" y="191"/>
                  <a:pt x="159" y="191"/>
                  <a:pt x="159" y="191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5" y="189"/>
                  <a:pt x="155" y="189"/>
                  <a:pt x="155" y="189"/>
                </a:cubicBezTo>
                <a:cubicBezTo>
                  <a:pt x="155" y="190"/>
                  <a:pt x="155" y="190"/>
                  <a:pt x="155" y="190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2" y="161"/>
                  <a:pt x="142" y="161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3"/>
                  <a:pt x="138" y="153"/>
                  <a:pt x="138" y="153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8" y="167"/>
                  <a:pt x="118" y="167"/>
                  <a:pt x="118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3" y="164"/>
                  <a:pt x="113" y="164"/>
                  <a:pt x="113" y="164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8" y="159"/>
                  <a:pt x="108" y="159"/>
                  <a:pt x="108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70"/>
                  <a:pt x="110" y="170"/>
                  <a:pt x="110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4" y="171"/>
                  <a:pt x="114" y="171"/>
                  <a:pt x="114" y="171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7"/>
                  <a:pt x="109" y="197"/>
                  <a:pt x="109" y="197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07" y="200"/>
                  <a:pt x="107" y="200"/>
                  <a:pt x="107" y="200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7"/>
                  <a:pt x="98" y="227"/>
                  <a:pt x="98" y="227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93" y="210"/>
                  <a:pt x="93" y="210"/>
                  <a:pt x="93" y="210"/>
                </a:cubicBezTo>
                <a:cubicBezTo>
                  <a:pt x="93" y="209"/>
                  <a:pt x="93" y="209"/>
                  <a:pt x="93" y="209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83" y="207"/>
                  <a:pt x="83" y="207"/>
                  <a:pt x="83" y="207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1" y="211"/>
                  <a:pt x="81" y="211"/>
                  <a:pt x="81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77" y="204"/>
                  <a:pt x="77" y="204"/>
                  <a:pt x="77" y="204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26"/>
                  <a:pt x="77" y="226"/>
                  <a:pt x="77" y="226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57" y="186"/>
                  <a:pt x="57" y="186"/>
                  <a:pt x="57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5" y="226"/>
                  <a:pt x="5" y="226"/>
                  <a:pt x="5" y="226"/>
                </a:cubicBezTo>
                <a:cubicBezTo>
                  <a:pt x="3" y="226"/>
                  <a:pt x="3" y="226"/>
                  <a:pt x="3" y="226"/>
                </a:cubicBezTo>
                <a:cubicBezTo>
                  <a:pt x="4" y="235"/>
                  <a:pt x="4" y="235"/>
                  <a:pt x="4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74"/>
                  <a:pt x="0" y="274"/>
                  <a:pt x="0" y="274"/>
                </a:cubicBezTo>
                <a:cubicBezTo>
                  <a:pt x="1071" y="274"/>
                  <a:pt x="1071" y="274"/>
                  <a:pt x="1071" y="274"/>
                </a:cubicBezTo>
                <a:cubicBezTo>
                  <a:pt x="1071" y="235"/>
                  <a:pt x="1071" y="235"/>
                  <a:pt x="1071" y="235"/>
                </a:cubicBezTo>
                <a:lnTo>
                  <a:pt x="1070" y="235"/>
                </a:lnTo>
                <a:close/>
                <a:moveTo>
                  <a:pt x="607" y="7"/>
                </a:move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lose/>
                <a:moveTo>
                  <a:pt x="693" y="201"/>
                </a:moveTo>
                <a:cubicBezTo>
                  <a:pt x="694" y="201"/>
                  <a:pt x="694" y="201"/>
                  <a:pt x="694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3" y="201"/>
                  <a:pt x="693" y="201"/>
                  <a:pt x="693" y="201"/>
                </a:cubicBezTo>
                <a:close/>
                <a:moveTo>
                  <a:pt x="692" y="201"/>
                </a:move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lose/>
                <a:moveTo>
                  <a:pt x="695" y="232"/>
                </a:moveTo>
                <a:cubicBezTo>
                  <a:pt x="695" y="232"/>
                  <a:pt x="695" y="232"/>
                  <a:pt x="695" y="232"/>
                </a:cubicBezTo>
                <a:cubicBezTo>
                  <a:pt x="695" y="232"/>
                  <a:pt x="695" y="232"/>
                  <a:pt x="695" y="232"/>
                </a:cubicBezTo>
                <a:cubicBezTo>
                  <a:pt x="695" y="227"/>
                  <a:pt x="695" y="227"/>
                  <a:pt x="695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3"/>
                  <a:pt x="694" y="203"/>
                  <a:pt x="694" y="203"/>
                </a:cubicBezTo>
                <a:cubicBezTo>
                  <a:pt x="694" y="202"/>
                  <a:pt x="694" y="202"/>
                  <a:pt x="694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1"/>
                  <a:pt x="696" y="201"/>
                  <a:pt x="696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199"/>
                  <a:pt x="694" y="199"/>
                  <a:pt x="694" y="199"/>
                </a:cubicBezTo>
                <a:cubicBezTo>
                  <a:pt x="695" y="196"/>
                  <a:pt x="695" y="196"/>
                  <a:pt x="695" y="196"/>
                </a:cubicBezTo>
                <a:cubicBezTo>
                  <a:pt x="697" y="194"/>
                  <a:pt x="697" y="194"/>
                  <a:pt x="697" y="194"/>
                </a:cubicBezTo>
                <a:cubicBezTo>
                  <a:pt x="699" y="192"/>
                  <a:pt x="699" y="192"/>
                  <a:pt x="699" y="192"/>
                </a:cubicBezTo>
                <a:cubicBezTo>
                  <a:pt x="701" y="191"/>
                  <a:pt x="701" y="191"/>
                  <a:pt x="701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7" y="191"/>
                  <a:pt x="707" y="191"/>
                  <a:pt x="707" y="191"/>
                </a:cubicBezTo>
                <a:cubicBezTo>
                  <a:pt x="709" y="192"/>
                  <a:pt x="709" y="192"/>
                  <a:pt x="709" y="192"/>
                </a:cubicBezTo>
                <a:cubicBezTo>
                  <a:pt x="711" y="194"/>
                  <a:pt x="711" y="194"/>
                  <a:pt x="711" y="194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4" y="199"/>
                  <a:pt x="714" y="199"/>
                  <a:pt x="714" y="199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2" y="201"/>
                  <a:pt x="712" y="201"/>
                  <a:pt x="712" y="201"/>
                </a:cubicBezTo>
                <a:cubicBezTo>
                  <a:pt x="712" y="202"/>
                  <a:pt x="712" y="202"/>
                  <a:pt x="712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3"/>
                  <a:pt x="714" y="203"/>
                  <a:pt x="714" y="203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3" y="227"/>
                  <a:pt x="713" y="227"/>
                  <a:pt x="713" y="227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4"/>
                  <a:pt x="713" y="234"/>
                  <a:pt x="713" y="234"/>
                </a:cubicBezTo>
                <a:cubicBezTo>
                  <a:pt x="713" y="235"/>
                  <a:pt x="713" y="235"/>
                  <a:pt x="713" y="235"/>
                </a:cubicBezTo>
                <a:cubicBezTo>
                  <a:pt x="695" y="235"/>
                  <a:pt x="695" y="235"/>
                  <a:pt x="695" y="235"/>
                </a:cubicBezTo>
                <a:cubicBezTo>
                  <a:pt x="695" y="234"/>
                  <a:pt x="695" y="234"/>
                  <a:pt x="695" y="234"/>
                </a:cubicBezTo>
                <a:lnTo>
                  <a:pt x="695" y="232"/>
                </a:lnTo>
                <a:close/>
                <a:moveTo>
                  <a:pt x="609" y="34"/>
                </a:move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lose/>
                <a:moveTo>
                  <a:pt x="600" y="145"/>
                </a:moveTo>
                <a:cubicBezTo>
                  <a:pt x="601" y="136"/>
                  <a:pt x="601" y="136"/>
                  <a:pt x="601" y="136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2" y="124"/>
                  <a:pt x="602" y="124"/>
                  <a:pt x="602" y="124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19"/>
                  <a:pt x="602" y="119"/>
                  <a:pt x="602" y="119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0"/>
                  <a:pt x="603" y="110"/>
                  <a:pt x="603" y="110"/>
                </a:cubicBezTo>
                <a:cubicBezTo>
                  <a:pt x="603" y="109"/>
                  <a:pt x="603" y="109"/>
                  <a:pt x="603" y="109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9"/>
                  <a:pt x="606" y="149"/>
                  <a:pt x="606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0" y="149"/>
                  <a:pt x="600" y="149"/>
                  <a:pt x="600" y="149"/>
                </a:cubicBezTo>
                <a:cubicBezTo>
                  <a:pt x="599" y="149"/>
                  <a:pt x="599" y="149"/>
                  <a:pt x="599" y="149"/>
                </a:cubicBezTo>
                <a:lnTo>
                  <a:pt x="600" y="145"/>
                </a:lnTo>
                <a:close/>
                <a:moveTo>
                  <a:pt x="597" y="165"/>
                </a:moveTo>
                <a:cubicBezTo>
                  <a:pt x="608" y="165"/>
                  <a:pt x="608" y="165"/>
                  <a:pt x="608" y="165"/>
                </a:cubicBezTo>
                <a:cubicBezTo>
                  <a:pt x="609" y="166"/>
                  <a:pt x="609" y="166"/>
                  <a:pt x="609" y="166"/>
                </a:cubicBezTo>
                <a:cubicBezTo>
                  <a:pt x="609" y="167"/>
                  <a:pt x="609" y="167"/>
                  <a:pt x="609" y="167"/>
                </a:cubicBezTo>
                <a:cubicBezTo>
                  <a:pt x="614" y="194"/>
                  <a:pt x="614" y="194"/>
                  <a:pt x="614" y="194"/>
                </a:cubicBezTo>
                <a:cubicBezTo>
                  <a:pt x="591" y="194"/>
                  <a:pt x="591" y="194"/>
                  <a:pt x="591" y="194"/>
                </a:cubicBezTo>
                <a:lnTo>
                  <a:pt x="597" y="165"/>
                </a:lnTo>
                <a:close/>
                <a:moveTo>
                  <a:pt x="574" y="230"/>
                </a:move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8" y="220"/>
                  <a:pt x="590" y="211"/>
                  <a:pt x="603" y="211"/>
                </a:cubicBezTo>
                <a:cubicBezTo>
                  <a:pt x="613" y="211"/>
                  <a:pt x="621" y="216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6" y="222"/>
                  <a:pt x="627" y="223"/>
                  <a:pt x="627" y="224"/>
                </a:cubicBezTo>
                <a:cubicBezTo>
                  <a:pt x="628" y="226"/>
                  <a:pt x="628" y="226"/>
                  <a:pt x="628" y="226"/>
                </a:cubicBezTo>
                <a:cubicBezTo>
                  <a:pt x="627" y="226"/>
                  <a:pt x="627" y="226"/>
                  <a:pt x="627" y="226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30"/>
                  <a:pt x="629" y="230"/>
                  <a:pt x="629" y="230"/>
                </a:cubicBezTo>
                <a:cubicBezTo>
                  <a:pt x="629" y="231"/>
                  <a:pt x="628" y="232"/>
                  <a:pt x="628" y="233"/>
                </a:cubicBezTo>
                <a:cubicBezTo>
                  <a:pt x="628" y="233"/>
                  <a:pt x="628" y="233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9" y="234"/>
                  <a:pt x="629" y="234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574" y="235"/>
                  <a:pt x="574" y="235"/>
                  <a:pt x="574" y="235"/>
                </a:cubicBezTo>
                <a:cubicBezTo>
                  <a:pt x="575" y="235"/>
                  <a:pt x="575" y="234"/>
                  <a:pt x="575" y="234"/>
                </a:cubicBezTo>
                <a:cubicBezTo>
                  <a:pt x="575" y="233"/>
                  <a:pt x="574" y="232"/>
                  <a:pt x="574" y="231"/>
                </a:cubicBezTo>
                <a:lnTo>
                  <a:pt x="574" y="230"/>
                </a:lnTo>
                <a:close/>
                <a:moveTo>
                  <a:pt x="144" y="195"/>
                </a:moveTo>
                <a:cubicBezTo>
                  <a:pt x="145" y="194"/>
                  <a:pt x="145" y="194"/>
                  <a:pt x="145" y="194"/>
                </a:cubicBezTo>
                <a:cubicBezTo>
                  <a:pt x="144" y="193"/>
                  <a:pt x="144" y="193"/>
                  <a:pt x="144" y="193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3" y="200"/>
                  <a:pt x="153" y="200"/>
                  <a:pt x="153" y="200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4"/>
                  <a:pt x="156" y="204"/>
                  <a:pt x="156" y="204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52" y="220"/>
                  <a:pt x="152" y="220"/>
                  <a:pt x="152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4" y="195"/>
                  <a:pt x="144" y="195"/>
                  <a:pt x="144" y="195"/>
                </a:cubicBezTo>
                <a:close/>
              </a:path>
            </a:pathLst>
          </a:custGeom>
          <a:noFill/>
          <a:ln w="1587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4358" name="组合 47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4359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60" name="矩形 46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21"/>
          <p:cNvSpPr txBox="1"/>
          <p:nvPr/>
        </p:nvSpPr>
        <p:spPr>
          <a:xfrm>
            <a:off x="1633538" y="1220788"/>
            <a:ext cx="496887" cy="459581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endParaRPr lang="zh-CN" alt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363" name="图片 2"/>
          <p:cNvPicPr>
            <a:picLocks noChangeAspect="1"/>
          </p:cNvPicPr>
          <p:nvPr/>
        </p:nvPicPr>
        <p:blipFill>
          <a:blip r:embed="rId1"/>
          <a:srcRect l="7620" t="2060" r="8308"/>
          <a:stretch>
            <a:fillRect/>
          </a:stretch>
        </p:blipFill>
        <p:spPr>
          <a:xfrm>
            <a:off x="1071563" y="1319213"/>
            <a:ext cx="2119312" cy="4497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3"/>
          <p:cNvSpPr/>
          <p:nvPr/>
        </p:nvSpPr>
        <p:spPr>
          <a:xfrm>
            <a:off x="3773488" y="3289300"/>
            <a:ext cx="226218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矩形 4"/>
          <p:cNvSpPr/>
          <p:nvPr/>
        </p:nvSpPr>
        <p:spPr>
          <a:xfrm>
            <a:off x="3754438" y="4029075"/>
            <a:ext cx="73088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矩形 5"/>
          <p:cNvSpPr/>
          <p:nvPr/>
        </p:nvSpPr>
        <p:spPr>
          <a:xfrm>
            <a:off x="6035675" y="3360738"/>
            <a:ext cx="233997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椭圆 12"/>
          <p:cNvSpPr/>
          <p:nvPr/>
        </p:nvSpPr>
        <p:spPr>
          <a:xfrm>
            <a:off x="3773488" y="1800225"/>
            <a:ext cx="877887" cy="869950"/>
          </a:xfrm>
          <a:prstGeom prst="ellipse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8" name="椭圆 13"/>
          <p:cNvSpPr/>
          <p:nvPr/>
        </p:nvSpPr>
        <p:spPr>
          <a:xfrm>
            <a:off x="5824538" y="1811338"/>
            <a:ext cx="877887" cy="869950"/>
          </a:xfrm>
          <a:prstGeom prst="ellipse">
            <a:avLst/>
          </a:prstGeom>
          <a:solidFill>
            <a:srgbClr val="32E6BB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69" name="椭圆 14"/>
          <p:cNvSpPr/>
          <p:nvPr/>
        </p:nvSpPr>
        <p:spPr>
          <a:xfrm>
            <a:off x="7916863" y="1811338"/>
            <a:ext cx="877887" cy="869950"/>
          </a:xfrm>
          <a:prstGeom prst="ellipse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370" name="椭圆 15"/>
          <p:cNvSpPr/>
          <p:nvPr/>
        </p:nvSpPr>
        <p:spPr>
          <a:xfrm>
            <a:off x="9971088" y="1800225"/>
            <a:ext cx="877887" cy="869950"/>
          </a:xfrm>
          <a:prstGeom prst="ellipse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5371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488" y="1963738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13" y="1960563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475" y="1960563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663" y="1935163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5376" name="组合 22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5377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8" name="矩形 24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流程图: 联系 34"/>
          <p:cNvSpPr/>
          <p:nvPr/>
        </p:nvSpPr>
        <p:spPr>
          <a:xfrm>
            <a:off x="3011488" y="1501775"/>
            <a:ext cx="2589212" cy="2644775"/>
          </a:xfrm>
          <a:prstGeom prst="flowChartConnector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流程图: 联系 6"/>
          <p:cNvSpPr/>
          <p:nvPr/>
        </p:nvSpPr>
        <p:spPr>
          <a:xfrm>
            <a:off x="712788" y="1501775"/>
            <a:ext cx="2590800" cy="2644775"/>
          </a:xfrm>
          <a:prstGeom prst="flowChartConnector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流程图: 联系 11"/>
          <p:cNvSpPr/>
          <p:nvPr/>
        </p:nvSpPr>
        <p:spPr>
          <a:xfrm>
            <a:off x="2206625" y="3355975"/>
            <a:ext cx="2062163" cy="2105025"/>
          </a:xfrm>
          <a:prstGeom prst="flowChartConnector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流程图: 联系 2"/>
          <p:cNvSpPr/>
          <p:nvPr/>
        </p:nvSpPr>
        <p:spPr>
          <a:xfrm>
            <a:off x="1581150" y="2197100"/>
            <a:ext cx="806450" cy="517525"/>
          </a:xfrm>
          <a:custGeom>
            <a:avLst/>
            <a:gdLst>
              <a:gd name="txL" fmla="*/ 0 w 1390228"/>
              <a:gd name="txT" fmla="*/ 0 h 832104"/>
              <a:gd name="txR" fmla="*/ 1390228 w 1390228"/>
              <a:gd name="txB" fmla="*/ 832104 h 832104"/>
            </a:gdLst>
            <a:ahLst/>
            <a:cxnLst>
              <a:cxn ang="0">
                <a:pos x="236981" y="77816"/>
              </a:cxn>
              <a:cxn ang="0">
                <a:pos x="307751" y="159168"/>
              </a:cxn>
              <a:cxn ang="0">
                <a:pos x="236981" y="240521"/>
              </a:cxn>
              <a:cxn ang="0">
                <a:pos x="166212" y="159168"/>
              </a:cxn>
              <a:cxn ang="0">
                <a:pos x="236981" y="77816"/>
              </a:cxn>
              <a:cxn ang="0">
                <a:pos x="236981" y="45982"/>
              </a:cxn>
              <a:cxn ang="0">
                <a:pos x="135443" y="162705"/>
              </a:cxn>
              <a:cxn ang="0">
                <a:pos x="236981" y="279429"/>
              </a:cxn>
              <a:cxn ang="0">
                <a:pos x="338521" y="162705"/>
              </a:cxn>
              <a:cxn ang="0">
                <a:pos x="236981" y="45982"/>
              </a:cxn>
              <a:cxn ang="0">
                <a:pos x="233905" y="0"/>
              </a:cxn>
              <a:cxn ang="0">
                <a:pos x="467809" y="160937"/>
              </a:cxn>
              <a:cxn ang="0">
                <a:pos x="233905" y="321873"/>
              </a:cxn>
              <a:cxn ang="0">
                <a:pos x="0" y="160937"/>
              </a:cxn>
              <a:cxn ang="0">
                <a:pos x="233905" y="0"/>
              </a:cxn>
            </a:cxnLst>
            <a:rect l="txL" t="txT" r="txR" b="txB"/>
            <a:pathLst>
              <a:path w="1390228" h="832104">
                <a:moveTo>
                  <a:pt x="704258" y="201168"/>
                </a:moveTo>
                <a:cubicBezTo>
                  <a:pt x="820410" y="201168"/>
                  <a:pt x="914570" y="295328"/>
                  <a:pt x="914570" y="411480"/>
                </a:cubicBezTo>
                <a:cubicBezTo>
                  <a:pt x="914570" y="527632"/>
                  <a:pt x="820410" y="621792"/>
                  <a:pt x="704258" y="621792"/>
                </a:cubicBezTo>
                <a:cubicBezTo>
                  <a:pt x="588106" y="621792"/>
                  <a:pt x="493946" y="527632"/>
                  <a:pt x="493946" y="411480"/>
                </a:cubicBezTo>
                <a:cubicBezTo>
                  <a:pt x="493946" y="295328"/>
                  <a:pt x="588106" y="201168"/>
                  <a:pt x="704258" y="201168"/>
                </a:cubicBezTo>
                <a:close/>
                <a:moveTo>
                  <a:pt x="704258" y="118872"/>
                </a:moveTo>
                <a:cubicBezTo>
                  <a:pt x="537605" y="118872"/>
                  <a:pt x="402506" y="253971"/>
                  <a:pt x="402506" y="420624"/>
                </a:cubicBezTo>
                <a:cubicBezTo>
                  <a:pt x="402506" y="587277"/>
                  <a:pt x="537605" y="722376"/>
                  <a:pt x="704258" y="722376"/>
                </a:cubicBezTo>
                <a:cubicBezTo>
                  <a:pt x="870911" y="722376"/>
                  <a:pt x="1006010" y="587277"/>
                  <a:pt x="1006010" y="420624"/>
                </a:cubicBezTo>
                <a:cubicBezTo>
                  <a:pt x="1006010" y="253971"/>
                  <a:pt x="870911" y="118872"/>
                  <a:pt x="704258" y="118872"/>
                </a:cubicBezTo>
                <a:close/>
                <a:moveTo>
                  <a:pt x="695114" y="0"/>
                </a:moveTo>
                <a:cubicBezTo>
                  <a:pt x="996332" y="0"/>
                  <a:pt x="1258449" y="167410"/>
                  <a:pt x="1390228" y="416052"/>
                </a:cubicBezTo>
                <a:cubicBezTo>
                  <a:pt x="1258449" y="664694"/>
                  <a:pt x="996332" y="832104"/>
                  <a:pt x="695114" y="832104"/>
                </a:cubicBezTo>
                <a:cubicBezTo>
                  <a:pt x="393896" y="832104"/>
                  <a:pt x="131779" y="664694"/>
                  <a:pt x="0" y="416052"/>
                </a:cubicBezTo>
                <a:cubicBezTo>
                  <a:pt x="131779" y="167410"/>
                  <a:pt x="393896" y="0"/>
                  <a:pt x="695114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0" name="流程图: 联系 16"/>
          <p:cNvSpPr/>
          <p:nvPr/>
        </p:nvSpPr>
        <p:spPr>
          <a:xfrm>
            <a:off x="3195638" y="3784600"/>
            <a:ext cx="336550" cy="560388"/>
          </a:xfrm>
          <a:custGeom>
            <a:avLst/>
            <a:gdLst>
              <a:gd name="txL" fmla="*/ 0 w 683660"/>
              <a:gd name="txT" fmla="*/ 0 h 1114145"/>
              <a:gd name="txR" fmla="*/ 683660 w 683660"/>
              <a:gd name="txB" fmla="*/ 1114145 h 1114145"/>
            </a:gdLst>
            <a:ahLst/>
            <a:cxnLst>
              <a:cxn ang="0">
                <a:pos x="82138" y="8765"/>
              </a:cxn>
              <a:cxn ang="0">
                <a:pos x="102912" y="30452"/>
              </a:cxn>
              <a:cxn ang="0">
                <a:pos x="82138" y="52139"/>
              </a:cxn>
              <a:cxn ang="0">
                <a:pos x="61364" y="30452"/>
              </a:cxn>
              <a:cxn ang="0">
                <a:pos x="82138" y="8765"/>
              </a:cxn>
              <a:cxn ang="0">
                <a:pos x="9335" y="0"/>
              </a:cxn>
              <a:cxn ang="0">
                <a:pos x="15579" y="2677"/>
              </a:cxn>
              <a:cxn ang="0">
                <a:pos x="67281" y="56331"/>
              </a:cxn>
              <a:cxn ang="0">
                <a:pos x="67773" y="57561"/>
              </a:cxn>
              <a:cxn ang="0">
                <a:pos x="98143" y="57561"/>
              </a:cxn>
              <a:cxn ang="0">
                <a:pos x="98395" y="56933"/>
              </a:cxn>
              <a:cxn ang="0">
                <a:pos x="150097" y="3280"/>
              </a:cxn>
              <a:cxn ang="0">
                <a:pos x="162570" y="3319"/>
              </a:cxn>
              <a:cxn ang="0">
                <a:pos x="163111" y="3886"/>
              </a:cxn>
              <a:cxn ang="0">
                <a:pos x="163074" y="16908"/>
              </a:cxn>
              <a:cxn ang="0">
                <a:pos x="111372" y="70562"/>
              </a:cxn>
              <a:cxn ang="0">
                <a:pos x="110414" y="70972"/>
              </a:cxn>
              <a:cxn ang="0">
                <a:pos x="110414" y="157428"/>
              </a:cxn>
              <a:cxn ang="0">
                <a:pos x="109370" y="160061"/>
              </a:cxn>
              <a:cxn ang="0">
                <a:pos x="109644" y="160753"/>
              </a:cxn>
              <a:cxn ang="0">
                <a:pos x="109644" y="271617"/>
              </a:cxn>
              <a:cxn ang="0">
                <a:pos x="100408" y="281259"/>
              </a:cxn>
              <a:cxn ang="0">
                <a:pos x="99605" y="281259"/>
              </a:cxn>
              <a:cxn ang="0">
                <a:pos x="90369" y="271617"/>
              </a:cxn>
              <a:cxn ang="0">
                <a:pos x="90369" y="162582"/>
              </a:cxn>
              <a:cxn ang="0">
                <a:pos x="76752" y="162582"/>
              </a:cxn>
              <a:cxn ang="0">
                <a:pos x="76752" y="272219"/>
              </a:cxn>
              <a:cxn ang="0">
                <a:pos x="67515" y="281862"/>
              </a:cxn>
              <a:cxn ang="0">
                <a:pos x="66712" y="281862"/>
              </a:cxn>
              <a:cxn ang="0">
                <a:pos x="57476" y="272219"/>
              </a:cxn>
              <a:cxn ang="0">
                <a:pos x="57476" y="161356"/>
              </a:cxn>
              <a:cxn ang="0">
                <a:pos x="57795" y="160552"/>
              </a:cxn>
              <a:cxn ang="0">
                <a:pos x="56555" y="157428"/>
              </a:cxn>
              <a:cxn ang="0">
                <a:pos x="56555" y="70925"/>
              </a:cxn>
              <a:cxn ang="0">
                <a:pos x="54304" y="69959"/>
              </a:cxn>
              <a:cxn ang="0">
                <a:pos x="2602" y="16306"/>
              </a:cxn>
              <a:cxn ang="0">
                <a:pos x="2565" y="3284"/>
              </a:cxn>
              <a:cxn ang="0">
                <a:pos x="3105" y="2716"/>
              </a:cxn>
              <a:cxn ang="0">
                <a:pos x="9335" y="0"/>
              </a:cxn>
            </a:cxnLst>
            <a:rect l="txL" t="txT" r="txR" b="txB"/>
            <a:pathLst>
              <a:path w="683660" h="1114145">
                <a:moveTo>
                  <a:pt x="338942" y="34645"/>
                </a:moveTo>
                <a:cubicBezTo>
                  <a:pt x="386287" y="34645"/>
                  <a:pt x="424667" y="73025"/>
                  <a:pt x="424667" y="120370"/>
                </a:cubicBezTo>
                <a:cubicBezTo>
                  <a:pt x="424667" y="167715"/>
                  <a:pt x="386287" y="206095"/>
                  <a:pt x="338942" y="206095"/>
                </a:cubicBezTo>
                <a:cubicBezTo>
                  <a:pt x="291597" y="206095"/>
                  <a:pt x="253217" y="167715"/>
                  <a:pt x="253217" y="120370"/>
                </a:cubicBezTo>
                <a:cubicBezTo>
                  <a:pt x="253217" y="73025"/>
                  <a:pt x="291597" y="34645"/>
                  <a:pt x="338942" y="34645"/>
                </a:cubicBezTo>
                <a:close/>
                <a:moveTo>
                  <a:pt x="38520" y="0"/>
                </a:moveTo>
                <a:cubicBezTo>
                  <a:pt x="47835" y="-28"/>
                  <a:pt x="57160" y="3498"/>
                  <a:pt x="64288" y="10584"/>
                </a:cubicBezTo>
                <a:lnTo>
                  <a:pt x="277636" y="222666"/>
                </a:lnTo>
                <a:cubicBezTo>
                  <a:pt x="278863" y="223886"/>
                  <a:pt x="279986" y="225172"/>
                  <a:pt x="279666" y="227527"/>
                </a:cubicBezTo>
                <a:lnTo>
                  <a:pt x="404988" y="227527"/>
                </a:lnTo>
                <a:cubicBezTo>
                  <a:pt x="404835" y="226271"/>
                  <a:pt x="405417" y="225650"/>
                  <a:pt x="406025" y="225046"/>
                </a:cubicBezTo>
                <a:lnTo>
                  <a:pt x="619372" y="12964"/>
                </a:lnTo>
                <a:cubicBezTo>
                  <a:pt x="633628" y="-1208"/>
                  <a:pt x="656674" y="-1139"/>
                  <a:pt x="670846" y="13117"/>
                </a:cubicBezTo>
                <a:lnTo>
                  <a:pt x="673076" y="15360"/>
                </a:lnTo>
                <a:cubicBezTo>
                  <a:pt x="687248" y="29617"/>
                  <a:pt x="687180" y="52663"/>
                  <a:pt x="672923" y="66835"/>
                </a:cubicBezTo>
                <a:lnTo>
                  <a:pt x="459576" y="278917"/>
                </a:lnTo>
                <a:lnTo>
                  <a:pt x="455624" y="280540"/>
                </a:lnTo>
                <a:lnTo>
                  <a:pt x="455624" y="622284"/>
                </a:lnTo>
                <a:lnTo>
                  <a:pt x="451314" y="632690"/>
                </a:lnTo>
                <a:lnTo>
                  <a:pt x="452447" y="635426"/>
                </a:lnTo>
                <a:lnTo>
                  <a:pt x="452447" y="1073649"/>
                </a:lnTo>
                <a:cubicBezTo>
                  <a:pt x="452447" y="1094699"/>
                  <a:pt x="435382" y="1111764"/>
                  <a:pt x="414332" y="1111764"/>
                </a:cubicBezTo>
                <a:lnTo>
                  <a:pt x="411020" y="1111764"/>
                </a:lnTo>
                <a:cubicBezTo>
                  <a:pt x="389970" y="1111764"/>
                  <a:pt x="372905" y="1094699"/>
                  <a:pt x="372905" y="1073649"/>
                </a:cubicBezTo>
                <a:lnTo>
                  <a:pt x="372905" y="642658"/>
                </a:lnTo>
                <a:lnTo>
                  <a:pt x="316716" y="642658"/>
                </a:lnTo>
                <a:lnTo>
                  <a:pt x="316716" y="1076030"/>
                </a:lnTo>
                <a:cubicBezTo>
                  <a:pt x="316716" y="1097080"/>
                  <a:pt x="299651" y="1114145"/>
                  <a:pt x="278601" y="1114145"/>
                </a:cubicBezTo>
                <a:lnTo>
                  <a:pt x="275289" y="1114145"/>
                </a:lnTo>
                <a:cubicBezTo>
                  <a:pt x="254239" y="1114145"/>
                  <a:pt x="237174" y="1097080"/>
                  <a:pt x="237174" y="1076030"/>
                </a:cubicBezTo>
                <a:lnTo>
                  <a:pt x="237174" y="637807"/>
                </a:lnTo>
                <a:cubicBezTo>
                  <a:pt x="237174" y="636704"/>
                  <a:pt x="237221" y="635612"/>
                  <a:pt x="238489" y="634633"/>
                </a:cubicBezTo>
                <a:cubicBezTo>
                  <a:pt x="235073" y="631601"/>
                  <a:pt x="233374" y="627141"/>
                  <a:pt x="233374" y="622284"/>
                </a:cubicBezTo>
                <a:lnTo>
                  <a:pt x="233374" y="280352"/>
                </a:lnTo>
                <a:lnTo>
                  <a:pt x="224084" y="276537"/>
                </a:lnTo>
                <a:lnTo>
                  <a:pt x="10737" y="64455"/>
                </a:lnTo>
                <a:cubicBezTo>
                  <a:pt x="-3519" y="50283"/>
                  <a:pt x="-3588" y="27237"/>
                  <a:pt x="10584" y="12980"/>
                </a:cubicBezTo>
                <a:lnTo>
                  <a:pt x="12814" y="10737"/>
                </a:lnTo>
                <a:cubicBezTo>
                  <a:pt x="19900" y="3609"/>
                  <a:pt x="29205" y="28"/>
                  <a:pt x="38520" y="0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1" name="圆角矩形 24"/>
          <p:cNvSpPr/>
          <p:nvPr/>
        </p:nvSpPr>
        <p:spPr>
          <a:xfrm rot="2733358" flipH="1">
            <a:off x="2928938" y="4014788"/>
            <a:ext cx="347662" cy="338137"/>
          </a:xfrm>
          <a:custGeom>
            <a:avLst/>
            <a:gdLst>
              <a:gd name="txL" fmla="*/ 0 w 663787"/>
              <a:gd name="txT" fmla="*/ 0 h 661145"/>
              <a:gd name="txR" fmla="*/ 663787 w 663787"/>
              <a:gd name="txB" fmla="*/ 661145 h 661145"/>
            </a:gdLst>
            <a:ahLst/>
            <a:cxnLst>
              <a:cxn ang="0">
                <a:pos x="125706" y="150586"/>
              </a:cxn>
              <a:cxn ang="0">
                <a:pos x="122296" y="148974"/>
              </a:cxn>
              <a:cxn ang="0">
                <a:pos x="123419" y="148362"/>
              </a:cxn>
              <a:cxn ang="0">
                <a:pos x="27356" y="55859"/>
              </a:cxn>
              <a:cxn ang="0">
                <a:pos x="27289" y="55935"/>
              </a:cxn>
              <a:cxn ang="0">
                <a:pos x="25078" y="52754"/>
              </a:cxn>
              <a:cxn ang="0">
                <a:pos x="5679" y="52575"/>
              </a:cxn>
              <a:cxn ang="0">
                <a:pos x="1773" y="60826"/>
              </a:cxn>
              <a:cxn ang="0">
                <a:pos x="0" y="64909"/>
              </a:cxn>
              <a:cxn ang="0">
                <a:pos x="0" y="126542"/>
              </a:cxn>
              <a:cxn ang="0">
                <a:pos x="12605" y="138561"/>
              </a:cxn>
              <a:cxn ang="0">
                <a:pos x="12871" y="138561"/>
              </a:cxn>
              <a:cxn ang="0">
                <a:pos x="25476" y="126542"/>
              </a:cxn>
              <a:cxn ang="0">
                <a:pos x="25476" y="88437"/>
              </a:cxn>
              <a:cxn ang="0">
                <a:pos x="88258" y="148236"/>
              </a:cxn>
              <a:cxn ang="0">
                <a:pos x="46072" y="147455"/>
              </a:cxn>
              <a:cxn ang="0">
                <a:pos x="33226" y="159238"/>
              </a:cxn>
              <a:cxn ang="0">
                <a:pos x="33220" y="159492"/>
              </a:cxn>
              <a:cxn ang="0">
                <a:pos x="45578" y="171743"/>
              </a:cxn>
              <a:cxn ang="0">
                <a:pos x="110203" y="172938"/>
              </a:cxn>
              <a:cxn ang="0">
                <a:pos x="112316" y="172149"/>
              </a:cxn>
              <a:cxn ang="0">
                <a:pos x="125517" y="169084"/>
              </a:cxn>
              <a:cxn ang="0">
                <a:pos x="125706" y="150586"/>
              </a:cxn>
              <a:cxn ang="0">
                <a:pos x="156108" y="57979"/>
              </a:cxn>
              <a:cxn ang="0">
                <a:pos x="121245" y="24085"/>
              </a:cxn>
              <a:cxn ang="0">
                <a:pos x="114862" y="23427"/>
              </a:cxn>
              <a:cxn ang="0">
                <a:pos x="113854" y="21412"/>
              </a:cxn>
              <a:cxn ang="0">
                <a:pos x="106650" y="18982"/>
              </a:cxn>
              <a:cxn ang="0">
                <a:pos x="37145" y="22475"/>
              </a:cxn>
              <a:cxn ang="0">
                <a:pos x="27700" y="32484"/>
              </a:cxn>
              <a:cxn ang="0">
                <a:pos x="27745" y="33310"/>
              </a:cxn>
              <a:cxn ang="0">
                <a:pos x="38242" y="42316"/>
              </a:cxn>
              <a:cxn ang="0">
                <a:pos x="96922" y="39367"/>
              </a:cxn>
              <a:cxn ang="0">
                <a:pos x="57275" y="76445"/>
              </a:cxn>
              <a:cxn ang="0">
                <a:pos x="57198" y="83982"/>
              </a:cxn>
              <a:cxn ang="0">
                <a:pos x="92061" y="117876"/>
              </a:cxn>
              <a:cxn ang="0">
                <a:pos x="99965" y="117950"/>
              </a:cxn>
              <a:cxn ang="0">
                <a:pos x="139194" y="81263"/>
              </a:cxn>
              <a:cxn ang="0">
                <a:pos x="135019" y="136405"/>
              </a:cxn>
              <a:cxn ang="0">
                <a:pos x="144259" y="146586"/>
              </a:cxn>
              <a:cxn ang="0">
                <a:pos x="145125" y="146646"/>
              </a:cxn>
              <a:cxn ang="0">
                <a:pos x="155802" y="137835"/>
              </a:cxn>
              <a:cxn ang="0">
                <a:pos x="160814" y="71641"/>
              </a:cxn>
              <a:cxn ang="0">
                <a:pos x="158406" y="64725"/>
              </a:cxn>
              <a:cxn ang="0">
                <a:pos x="156740" y="63929"/>
              </a:cxn>
              <a:cxn ang="0">
                <a:pos x="156108" y="57979"/>
              </a:cxn>
              <a:cxn ang="0">
                <a:pos x="175364" y="6722"/>
              </a:cxn>
              <a:cxn ang="0">
                <a:pos x="142108" y="6415"/>
              </a:cxn>
              <a:cxn ang="0">
                <a:pos x="141786" y="38124"/>
              </a:cxn>
              <a:cxn ang="0">
                <a:pos x="175041" y="38432"/>
              </a:cxn>
              <a:cxn ang="0">
                <a:pos x="175364" y="6722"/>
              </a:cxn>
            </a:cxnLst>
            <a:rect l="txL" t="txT" r="txR" b="txB"/>
            <a:pathLst>
              <a:path w="663787" h="661145">
                <a:moveTo>
                  <a:pt x="458243" y="575693"/>
                </a:moveTo>
                <a:lnTo>
                  <a:pt x="445813" y="569527"/>
                </a:lnTo>
                <a:lnTo>
                  <a:pt x="449906" y="567192"/>
                </a:lnTo>
                <a:lnTo>
                  <a:pt x="99723" y="213549"/>
                </a:lnTo>
                <a:lnTo>
                  <a:pt x="99480" y="213841"/>
                </a:lnTo>
                <a:cubicBezTo>
                  <a:pt x="97834" y="209289"/>
                  <a:pt x="94955" y="205285"/>
                  <a:pt x="91419" y="201680"/>
                </a:cubicBezTo>
                <a:cubicBezTo>
                  <a:pt x="72081" y="181962"/>
                  <a:pt x="40421" y="181655"/>
                  <a:pt x="20703" y="200994"/>
                </a:cubicBezTo>
                <a:cubicBezTo>
                  <a:pt x="11800" y="209725"/>
                  <a:pt x="6855" y="220969"/>
                  <a:pt x="6465" y="232539"/>
                </a:cubicBezTo>
                <a:cubicBezTo>
                  <a:pt x="1137" y="236481"/>
                  <a:pt x="0" y="242181"/>
                  <a:pt x="0" y="248148"/>
                </a:cubicBezTo>
                <a:lnTo>
                  <a:pt x="0" y="483772"/>
                </a:lnTo>
                <a:cubicBezTo>
                  <a:pt x="0" y="509148"/>
                  <a:pt x="20572" y="529720"/>
                  <a:pt x="45948" y="529720"/>
                </a:cubicBezTo>
                <a:lnTo>
                  <a:pt x="46921" y="529720"/>
                </a:lnTo>
                <a:cubicBezTo>
                  <a:pt x="72297" y="529720"/>
                  <a:pt x="92869" y="509148"/>
                  <a:pt x="92869" y="483772"/>
                </a:cubicBezTo>
                <a:lnTo>
                  <a:pt x="92869" y="338096"/>
                </a:lnTo>
                <a:lnTo>
                  <a:pt x="321732" y="566706"/>
                </a:lnTo>
                <a:lnTo>
                  <a:pt x="167951" y="563721"/>
                </a:lnTo>
                <a:cubicBezTo>
                  <a:pt x="142579" y="563229"/>
                  <a:pt x="121612" y="583398"/>
                  <a:pt x="121120" y="608769"/>
                </a:cubicBezTo>
                <a:lnTo>
                  <a:pt x="121101" y="609742"/>
                </a:lnTo>
                <a:cubicBezTo>
                  <a:pt x="120608" y="635113"/>
                  <a:pt x="140777" y="656080"/>
                  <a:pt x="166149" y="656573"/>
                </a:cubicBezTo>
                <a:lnTo>
                  <a:pt x="401728" y="661145"/>
                </a:lnTo>
                <a:lnTo>
                  <a:pt x="409433" y="658128"/>
                </a:lnTo>
                <a:cubicBezTo>
                  <a:pt x="425832" y="663490"/>
                  <a:pt x="444366" y="659345"/>
                  <a:pt x="457556" y="646408"/>
                </a:cubicBezTo>
                <a:cubicBezTo>
                  <a:pt x="477274" y="627070"/>
                  <a:pt x="477581" y="595410"/>
                  <a:pt x="458243" y="575693"/>
                </a:cubicBezTo>
                <a:close/>
                <a:moveTo>
                  <a:pt x="569072" y="221656"/>
                </a:moveTo>
                <a:lnTo>
                  <a:pt x="441982" y="92076"/>
                </a:lnTo>
                <a:cubicBezTo>
                  <a:pt x="435553" y="85521"/>
                  <a:pt x="425782" y="84231"/>
                  <a:pt x="418716" y="89562"/>
                </a:cubicBezTo>
                <a:cubicBezTo>
                  <a:pt x="419027" y="85888"/>
                  <a:pt x="417143" y="83751"/>
                  <a:pt x="415039" y="81859"/>
                </a:cubicBezTo>
                <a:cubicBezTo>
                  <a:pt x="408115" y="75628"/>
                  <a:pt x="398814" y="72038"/>
                  <a:pt x="388777" y="72567"/>
                </a:cubicBezTo>
                <a:lnTo>
                  <a:pt x="135408" y="85922"/>
                </a:lnTo>
                <a:cubicBezTo>
                  <a:pt x="115333" y="86980"/>
                  <a:pt x="99918" y="104111"/>
                  <a:pt x="100976" y="124185"/>
                </a:cubicBezTo>
                <a:lnTo>
                  <a:pt x="101142" y="127344"/>
                </a:lnTo>
                <a:cubicBezTo>
                  <a:pt x="102200" y="147418"/>
                  <a:pt x="119331" y="162834"/>
                  <a:pt x="139405" y="161775"/>
                </a:cubicBezTo>
                <a:lnTo>
                  <a:pt x="353315" y="150501"/>
                </a:lnTo>
                <a:lnTo>
                  <a:pt x="208787" y="292251"/>
                </a:lnTo>
                <a:cubicBezTo>
                  <a:pt x="200753" y="300130"/>
                  <a:pt x="200628" y="313029"/>
                  <a:pt x="208507" y="321063"/>
                </a:cubicBezTo>
                <a:lnTo>
                  <a:pt x="335597" y="450643"/>
                </a:lnTo>
                <a:cubicBezTo>
                  <a:pt x="343476" y="458676"/>
                  <a:pt x="356376" y="458802"/>
                  <a:pt x="364409" y="450923"/>
                </a:cubicBezTo>
                <a:lnTo>
                  <a:pt x="507413" y="310668"/>
                </a:lnTo>
                <a:lnTo>
                  <a:pt x="492194" y="521477"/>
                </a:lnTo>
                <a:cubicBezTo>
                  <a:pt x="490747" y="541526"/>
                  <a:pt x="505827" y="558954"/>
                  <a:pt x="525877" y="560401"/>
                </a:cubicBezTo>
                <a:lnTo>
                  <a:pt x="529032" y="560629"/>
                </a:lnTo>
                <a:cubicBezTo>
                  <a:pt x="549081" y="562076"/>
                  <a:pt x="566509" y="546996"/>
                  <a:pt x="567956" y="526946"/>
                </a:cubicBezTo>
                <a:lnTo>
                  <a:pt x="586225" y="273883"/>
                </a:lnTo>
                <a:cubicBezTo>
                  <a:pt x="586948" y="263858"/>
                  <a:pt x="583540" y="254489"/>
                  <a:pt x="577445" y="247445"/>
                </a:cubicBezTo>
                <a:lnTo>
                  <a:pt x="571374" y="244402"/>
                </a:lnTo>
                <a:cubicBezTo>
                  <a:pt x="576541" y="237513"/>
                  <a:pt x="575338" y="228045"/>
                  <a:pt x="569072" y="221656"/>
                </a:cubicBezTo>
                <a:close/>
                <a:moveTo>
                  <a:pt x="639264" y="25699"/>
                </a:moveTo>
                <a:cubicBezTo>
                  <a:pt x="606113" y="-8102"/>
                  <a:pt x="551838" y="-8629"/>
                  <a:pt x="518037" y="24523"/>
                </a:cubicBezTo>
                <a:cubicBezTo>
                  <a:pt x="484235" y="57674"/>
                  <a:pt x="483709" y="111949"/>
                  <a:pt x="516860" y="145750"/>
                </a:cubicBezTo>
                <a:cubicBezTo>
                  <a:pt x="550012" y="179552"/>
                  <a:pt x="604287" y="180078"/>
                  <a:pt x="638088" y="146927"/>
                </a:cubicBezTo>
                <a:cubicBezTo>
                  <a:pt x="671889" y="113775"/>
                  <a:pt x="672416" y="59500"/>
                  <a:pt x="639264" y="25699"/>
                </a:cubicBez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2" name="TextBox 1"/>
          <p:cNvSpPr/>
          <p:nvPr/>
        </p:nvSpPr>
        <p:spPr>
          <a:xfrm>
            <a:off x="1474788" y="2951163"/>
            <a:ext cx="1649412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Calibri" panose="020F0502020204030204" pitchFamily="34" charset="0"/>
                <a:ea typeface="微软雅黑" panose="020B0503020204020204" pitchFamily="34" charset="-122"/>
              </a:rPr>
              <a:t>关键词一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16393" name="TextBox 8"/>
          <p:cNvSpPr/>
          <p:nvPr/>
        </p:nvSpPr>
        <p:spPr>
          <a:xfrm>
            <a:off x="3708400" y="2968625"/>
            <a:ext cx="18986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Calibri" panose="020F0502020204030204" pitchFamily="34" charset="0"/>
                <a:ea typeface="微软雅黑" panose="020B0503020204020204" pitchFamily="34" charset="-122"/>
              </a:rPr>
              <a:t>关键词二</a:t>
            </a:r>
            <a:endParaRPr lang="zh-CN" altLang="en-US" sz="2000" b="1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94" name="TextBox 9"/>
          <p:cNvSpPr/>
          <p:nvPr/>
        </p:nvSpPr>
        <p:spPr>
          <a:xfrm>
            <a:off x="2300288" y="4502150"/>
            <a:ext cx="18986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流程图: 联系 12"/>
          <p:cNvSpPr/>
          <p:nvPr/>
        </p:nvSpPr>
        <p:spPr>
          <a:xfrm>
            <a:off x="4268788" y="4762500"/>
            <a:ext cx="268287" cy="274638"/>
          </a:xfrm>
          <a:prstGeom prst="flowChartConnector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6" name="流程图: 联系 13"/>
          <p:cNvSpPr/>
          <p:nvPr/>
        </p:nvSpPr>
        <p:spPr>
          <a:xfrm>
            <a:off x="4881563" y="4119563"/>
            <a:ext cx="236537" cy="241300"/>
          </a:xfrm>
          <a:prstGeom prst="flowChartConnector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7" name="流程图: 联系 14"/>
          <p:cNvSpPr/>
          <p:nvPr/>
        </p:nvSpPr>
        <p:spPr>
          <a:xfrm>
            <a:off x="1508125" y="4751388"/>
            <a:ext cx="293688" cy="300037"/>
          </a:xfrm>
          <a:prstGeom prst="flowChartConnector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8" name="流程图: 联系 15"/>
          <p:cNvSpPr/>
          <p:nvPr/>
        </p:nvSpPr>
        <p:spPr>
          <a:xfrm>
            <a:off x="984250" y="4125913"/>
            <a:ext cx="596900" cy="609600"/>
          </a:xfrm>
          <a:prstGeom prst="flowChartConnector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99" name="流程图: 联系 16"/>
          <p:cNvSpPr/>
          <p:nvPr/>
        </p:nvSpPr>
        <p:spPr>
          <a:xfrm>
            <a:off x="1700213" y="4279900"/>
            <a:ext cx="446087" cy="455613"/>
          </a:xfrm>
          <a:prstGeom prst="flowChartConnector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400" name="流程图: 联系 17"/>
          <p:cNvSpPr/>
          <p:nvPr/>
        </p:nvSpPr>
        <p:spPr>
          <a:xfrm>
            <a:off x="4416425" y="4249738"/>
            <a:ext cx="469900" cy="479425"/>
          </a:xfrm>
          <a:prstGeom prst="flowChartConnector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6401" name="组合 68"/>
          <p:cNvGrpSpPr/>
          <p:nvPr/>
        </p:nvGrpSpPr>
        <p:grpSpPr>
          <a:xfrm>
            <a:off x="6494463" y="2187575"/>
            <a:ext cx="4686300" cy="3027363"/>
            <a:chOff x="0" y="0"/>
            <a:chExt cx="3128963" cy="3027198"/>
          </a:xfrm>
        </p:grpSpPr>
        <p:sp>
          <p:nvSpPr>
            <p:cNvPr id="16409" name="矩形 64"/>
            <p:cNvSpPr/>
            <p:nvPr/>
          </p:nvSpPr>
          <p:spPr>
            <a:xfrm>
              <a:off x="50800" y="471487"/>
              <a:ext cx="3078163" cy="8618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 。请在此处填入你需要的内容。专业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0" name="文本框 65"/>
            <p:cNvSpPr txBox="1"/>
            <p:nvPr/>
          </p:nvSpPr>
          <p:spPr>
            <a:xfrm>
              <a:off x="25400" y="0"/>
              <a:ext cx="185896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1" name="矩形 66"/>
            <p:cNvSpPr/>
            <p:nvPr/>
          </p:nvSpPr>
          <p:spPr>
            <a:xfrm>
              <a:off x="50800" y="2165350"/>
              <a:ext cx="3078163" cy="8618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工作室更专业的模板。更专业，色彩纷呈，潮流时尚。请在此处填入你需要的内容。专业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2" name="文本框 67"/>
            <p:cNvSpPr txBox="1"/>
            <p:nvPr/>
          </p:nvSpPr>
          <p:spPr>
            <a:xfrm>
              <a:off x="0" y="1611312"/>
              <a:ext cx="185896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402" name="直接连接符 22"/>
          <p:cNvCxnSpPr/>
          <p:nvPr/>
        </p:nvCxnSpPr>
        <p:spPr>
          <a:xfrm>
            <a:off x="6643688" y="1974850"/>
            <a:ext cx="4356100" cy="0"/>
          </a:xfrm>
          <a:prstGeom prst="line">
            <a:avLst/>
          </a:prstGeom>
          <a:ln w="9525" cap="flat" cmpd="sng">
            <a:solidFill>
              <a:srgbClr val="000F1A"/>
            </a:solidFill>
            <a:prstDash val="solid"/>
            <a:headEnd type="oval" w="med" len="med"/>
            <a:tailEnd type="none" w="med" len="med"/>
          </a:ln>
        </p:spPr>
      </p:cxnSp>
      <p:sp>
        <p:nvSpPr>
          <p:cNvPr id="16403" name="矩形 70"/>
          <p:cNvSpPr/>
          <p:nvPr/>
        </p:nvSpPr>
        <p:spPr>
          <a:xfrm>
            <a:off x="7331075" y="1501775"/>
            <a:ext cx="24431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404" name="图片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563" y="2003425"/>
            <a:ext cx="820737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5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6406" name="组合 51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6407" name="图片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8" name="矩形 53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33"/>
          <p:cNvGrpSpPr/>
          <p:nvPr/>
        </p:nvGrpSpPr>
        <p:grpSpPr>
          <a:xfrm>
            <a:off x="1090613" y="1041400"/>
            <a:ext cx="10137775" cy="4819650"/>
            <a:chOff x="0" y="0"/>
            <a:chExt cx="6858000" cy="3282601"/>
          </a:xfrm>
        </p:grpSpPr>
        <p:sp>
          <p:nvSpPr>
            <p:cNvPr id="17417" name="六边形 1"/>
            <p:cNvSpPr/>
            <p:nvPr/>
          </p:nvSpPr>
          <p:spPr>
            <a:xfrm rot="-5400000">
              <a:off x="2193130" y="145255"/>
              <a:ext cx="1096963" cy="949325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18" name="六边形 2"/>
            <p:cNvSpPr/>
            <p:nvPr/>
          </p:nvSpPr>
          <p:spPr>
            <a:xfrm rot="-5400000">
              <a:off x="3321049" y="146049"/>
              <a:ext cx="1096963" cy="947737"/>
            </a:xfrm>
            <a:prstGeom prst="hexagon">
              <a:avLst>
                <a:gd name="adj" fmla="val 24997"/>
                <a:gd name="vf" fmla="val 115470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19" name="六边形 3"/>
            <p:cNvSpPr/>
            <p:nvPr/>
          </p:nvSpPr>
          <p:spPr>
            <a:xfrm rot="-5400000">
              <a:off x="1622425" y="1133475"/>
              <a:ext cx="1098550" cy="965200"/>
            </a:xfrm>
            <a:prstGeom prst="hexagon">
              <a:avLst>
                <a:gd name="adj" fmla="val 25003"/>
                <a:gd name="vf" fmla="val 115470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20" name="六边形 4"/>
            <p:cNvSpPr/>
            <p:nvPr/>
          </p:nvSpPr>
          <p:spPr>
            <a:xfrm rot="-5400000">
              <a:off x="3892549" y="1141411"/>
              <a:ext cx="1098550" cy="949325"/>
            </a:xfrm>
            <a:prstGeom prst="hexagon">
              <a:avLst>
                <a:gd name="adj" fmla="val 24997"/>
                <a:gd name="vf" fmla="val 115470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21" name="六边形 5"/>
            <p:cNvSpPr/>
            <p:nvPr/>
          </p:nvSpPr>
          <p:spPr>
            <a:xfrm rot="-5400000">
              <a:off x="2132011" y="2136773"/>
              <a:ext cx="1098550" cy="949325"/>
            </a:xfrm>
            <a:prstGeom prst="hexagon">
              <a:avLst>
                <a:gd name="adj" fmla="val 24997"/>
                <a:gd name="vf" fmla="val 115470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422" name="六边形 6"/>
            <p:cNvSpPr/>
            <p:nvPr/>
          </p:nvSpPr>
          <p:spPr>
            <a:xfrm rot="-5400000">
              <a:off x="3284536" y="2136773"/>
              <a:ext cx="1098550" cy="949325"/>
            </a:xfrm>
            <a:prstGeom prst="hexagon">
              <a:avLst>
                <a:gd name="adj" fmla="val 24997"/>
                <a:gd name="vf" fmla="val 115470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423" name="直接连接符 7"/>
            <p:cNvCxnSpPr>
              <a:stCxn id="17418" idx="2"/>
            </p:cNvCxnSpPr>
            <p:nvPr/>
          </p:nvCxnSpPr>
          <p:spPr>
            <a:xfrm flipV="1">
              <a:off x="3870325" y="687387"/>
              <a:ext cx="958850" cy="481013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4" name="直接连接符 8"/>
            <p:cNvCxnSpPr/>
            <p:nvPr/>
          </p:nvCxnSpPr>
          <p:spPr>
            <a:xfrm>
              <a:off x="4829175" y="687387"/>
              <a:ext cx="1835150" cy="0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5" name="直接连接符 9"/>
            <p:cNvCxnSpPr>
              <a:stCxn id="17417" idx="2"/>
            </p:cNvCxnSpPr>
            <p:nvPr/>
          </p:nvCxnSpPr>
          <p:spPr>
            <a:xfrm flipH="1" flipV="1">
              <a:off x="1890713" y="749300"/>
              <a:ext cx="850900" cy="419100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6" name="直接连接符 10"/>
            <p:cNvCxnSpPr/>
            <p:nvPr/>
          </p:nvCxnSpPr>
          <p:spPr>
            <a:xfrm flipH="1">
              <a:off x="20638" y="749300"/>
              <a:ext cx="1870075" cy="0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7" name="直接连接符 11"/>
            <p:cNvCxnSpPr>
              <a:stCxn id="17422" idx="2"/>
            </p:cNvCxnSpPr>
            <p:nvPr/>
          </p:nvCxnSpPr>
          <p:spPr>
            <a:xfrm>
              <a:off x="3833813" y="2062162"/>
              <a:ext cx="933450" cy="506413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8" name="直接连接符 12"/>
            <p:cNvCxnSpPr/>
            <p:nvPr/>
          </p:nvCxnSpPr>
          <p:spPr>
            <a:xfrm>
              <a:off x="4767263" y="2568575"/>
              <a:ext cx="1957387" cy="0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9" name="直接连接符 13"/>
            <p:cNvCxnSpPr>
              <a:stCxn id="17421" idx="2"/>
            </p:cNvCxnSpPr>
            <p:nvPr/>
          </p:nvCxnSpPr>
          <p:spPr>
            <a:xfrm rot="-5400000" flipH="1" flipV="1">
              <a:off x="1959769" y="1837531"/>
              <a:ext cx="496888" cy="946150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30" name="直接连接符 14"/>
            <p:cNvCxnSpPr/>
            <p:nvPr/>
          </p:nvCxnSpPr>
          <p:spPr>
            <a:xfrm flipH="1">
              <a:off x="20638" y="2568575"/>
              <a:ext cx="1735137" cy="0"/>
            </a:xfrm>
            <a:prstGeom prst="line">
              <a:avLst/>
            </a:prstGeom>
            <a:ln w="12700" cap="flat" cmpd="sng">
              <a:solidFill>
                <a:srgbClr val="000F1A"/>
              </a:solidFill>
              <a:prstDash val="solid"/>
              <a:headEnd type="none" w="med" len="med"/>
              <a:tailEnd type="none" w="med" len="med"/>
            </a:ln>
          </p:spPr>
        </p:cxnSp>
        <p:grpSp>
          <p:nvGrpSpPr>
            <p:cNvPr id="17431" name="组合 15"/>
            <p:cNvGrpSpPr/>
            <p:nvPr/>
          </p:nvGrpSpPr>
          <p:grpSpPr>
            <a:xfrm>
              <a:off x="0" y="71437"/>
              <a:ext cx="1857375" cy="710851"/>
              <a:chOff x="0" y="0"/>
              <a:chExt cx="1752719" cy="815658"/>
            </a:xfrm>
          </p:grpSpPr>
          <p:sp>
            <p:nvSpPr>
              <p:cNvPr id="17445" name="矩形 16"/>
              <p:cNvSpPr/>
              <p:nvPr/>
            </p:nvSpPr>
            <p:spPr>
              <a:xfrm>
                <a:off x="0" y="0"/>
                <a:ext cx="1752719" cy="2405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6" name="矩形 17"/>
              <p:cNvSpPr/>
              <p:nvPr/>
            </p:nvSpPr>
            <p:spPr>
              <a:xfrm>
                <a:off x="1" y="214314"/>
                <a:ext cx="1550481" cy="601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endParaRPr lang="zh-CN" altLang="en-US" sz="11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32" name="矩形 18"/>
            <p:cNvSpPr/>
            <p:nvPr/>
          </p:nvSpPr>
          <p:spPr>
            <a:xfrm>
              <a:off x="2338241" y="2500319"/>
              <a:ext cx="630476" cy="2515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7433" name="组合 19"/>
            <p:cNvGrpSpPr/>
            <p:nvPr/>
          </p:nvGrpSpPr>
          <p:grpSpPr>
            <a:xfrm>
              <a:off x="4929188" y="0"/>
              <a:ext cx="1928812" cy="710851"/>
              <a:chOff x="0" y="0"/>
              <a:chExt cx="1752719" cy="815658"/>
            </a:xfrm>
          </p:grpSpPr>
          <p:sp>
            <p:nvSpPr>
              <p:cNvPr id="17443" name="矩形 20"/>
              <p:cNvSpPr/>
              <p:nvPr/>
            </p:nvSpPr>
            <p:spPr>
              <a:xfrm>
                <a:off x="0" y="0"/>
                <a:ext cx="1752719" cy="2405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4" name="矩形 21"/>
              <p:cNvSpPr/>
              <p:nvPr/>
            </p:nvSpPr>
            <p:spPr>
              <a:xfrm>
                <a:off x="1" y="214314"/>
                <a:ext cx="1550481" cy="6013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endParaRPr lang="zh-CN" altLang="en-US" sz="11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434" name="组合 22"/>
            <p:cNvGrpSpPr/>
            <p:nvPr/>
          </p:nvGrpSpPr>
          <p:grpSpPr>
            <a:xfrm>
              <a:off x="0" y="2571750"/>
              <a:ext cx="1857375" cy="710851"/>
              <a:chOff x="0" y="0"/>
              <a:chExt cx="1752719" cy="815659"/>
            </a:xfrm>
          </p:grpSpPr>
          <p:sp>
            <p:nvSpPr>
              <p:cNvPr id="17441" name="矩形 23"/>
              <p:cNvSpPr/>
              <p:nvPr/>
            </p:nvSpPr>
            <p:spPr>
              <a:xfrm>
                <a:off x="0" y="0"/>
                <a:ext cx="1752719" cy="2405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2" name="矩形 24"/>
              <p:cNvSpPr/>
              <p:nvPr/>
            </p:nvSpPr>
            <p:spPr>
              <a:xfrm>
                <a:off x="1" y="214314"/>
                <a:ext cx="1550481" cy="6013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endParaRPr lang="zh-CN" altLang="en-US" sz="11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7435" name="组合 25"/>
            <p:cNvGrpSpPr/>
            <p:nvPr/>
          </p:nvGrpSpPr>
          <p:grpSpPr>
            <a:xfrm>
              <a:off x="5000625" y="2571750"/>
              <a:ext cx="1857375" cy="689889"/>
              <a:chOff x="0" y="0"/>
              <a:chExt cx="1752719" cy="791607"/>
            </a:xfrm>
          </p:grpSpPr>
          <p:sp>
            <p:nvSpPr>
              <p:cNvPr id="17439" name="矩形 26"/>
              <p:cNvSpPr/>
              <p:nvPr/>
            </p:nvSpPr>
            <p:spPr>
              <a:xfrm>
                <a:off x="0" y="0"/>
                <a:ext cx="1752719" cy="2405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  <a:endPara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0" name="矩形 27"/>
              <p:cNvSpPr/>
              <p:nvPr/>
            </p:nvSpPr>
            <p:spPr>
              <a:xfrm>
                <a:off x="1" y="214314"/>
                <a:ext cx="1550481" cy="5772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请在此处填入你需要的内容。</a:t>
                </a:r>
                <a:endPara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/>
                <a:endParaRPr lang="zh-CN" altLang="en-US" sz="10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436" name="矩形 28"/>
            <p:cNvSpPr/>
            <p:nvPr/>
          </p:nvSpPr>
          <p:spPr>
            <a:xfrm>
              <a:off x="2451477" y="469457"/>
              <a:ext cx="630476" cy="2515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7" name="矩形 29"/>
            <p:cNvSpPr/>
            <p:nvPr/>
          </p:nvSpPr>
          <p:spPr>
            <a:xfrm>
              <a:off x="3563134" y="469457"/>
              <a:ext cx="630476" cy="2515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17438" name="矩形 30"/>
            <p:cNvSpPr/>
            <p:nvPr/>
          </p:nvSpPr>
          <p:spPr>
            <a:xfrm>
              <a:off x="3491697" y="2500319"/>
              <a:ext cx="630476" cy="2515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7411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4588" y="3054350"/>
            <a:ext cx="854075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2978150"/>
            <a:ext cx="846138" cy="820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7414" name="组合 38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7415" name="图片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6" name="矩形 40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2"/>
          <p:cNvGrpSpPr/>
          <p:nvPr/>
        </p:nvGrpSpPr>
        <p:grpSpPr>
          <a:xfrm>
            <a:off x="857250" y="1714500"/>
            <a:ext cx="3429000" cy="3429000"/>
            <a:chOff x="0" y="0"/>
            <a:chExt cx="2714644" cy="2714644"/>
          </a:xfrm>
        </p:grpSpPr>
        <p:sp>
          <p:nvSpPr>
            <p:cNvPr id="18445" name="圆角矩形 3"/>
            <p:cNvSpPr/>
            <p:nvPr/>
          </p:nvSpPr>
          <p:spPr>
            <a:xfrm>
              <a:off x="29" y="10"/>
              <a:ext cx="1285677" cy="1285677"/>
            </a:xfrm>
            <a:prstGeom prst="roundRect">
              <a:avLst>
                <a:gd name="adj" fmla="val 16667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46" name="圆角矩形 4"/>
            <p:cNvSpPr/>
            <p:nvPr/>
          </p:nvSpPr>
          <p:spPr>
            <a:xfrm>
              <a:off x="1428978" y="10"/>
              <a:ext cx="1285676" cy="1285677"/>
            </a:xfrm>
            <a:prstGeom prst="roundRect">
              <a:avLst>
                <a:gd name="adj" fmla="val 16667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47" name="圆角矩形 5"/>
            <p:cNvSpPr/>
            <p:nvPr/>
          </p:nvSpPr>
          <p:spPr>
            <a:xfrm>
              <a:off x="1428978" y="1428958"/>
              <a:ext cx="1285676" cy="128567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48" name="圆角矩形 6"/>
            <p:cNvSpPr/>
            <p:nvPr/>
          </p:nvSpPr>
          <p:spPr>
            <a:xfrm>
              <a:off x="29" y="1428958"/>
              <a:ext cx="1285677" cy="1285676"/>
            </a:xfrm>
            <a:prstGeom prst="roundRect">
              <a:avLst>
                <a:gd name="adj" fmla="val 16667"/>
              </a:avLst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435" name="矩形 7"/>
          <p:cNvSpPr/>
          <p:nvPr/>
        </p:nvSpPr>
        <p:spPr>
          <a:xfrm>
            <a:off x="5854700" y="2125663"/>
            <a:ext cx="2544763" cy="4016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矩形 8"/>
          <p:cNvSpPr/>
          <p:nvPr/>
        </p:nvSpPr>
        <p:spPr>
          <a:xfrm>
            <a:off x="4932363" y="2962275"/>
            <a:ext cx="6762750" cy="2030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7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363" y="3738563"/>
            <a:ext cx="768350" cy="76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3192463"/>
            <a:ext cx="1860550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3" y="1898650"/>
            <a:ext cx="1765300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1898650"/>
            <a:ext cx="1766888" cy="176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8442" name="组合 20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8443" name="图片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4" name="矩形 22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组合 35"/>
          <p:cNvGrpSpPr/>
          <p:nvPr/>
        </p:nvGrpSpPr>
        <p:grpSpPr>
          <a:xfrm>
            <a:off x="5245100" y="2033588"/>
            <a:ext cx="4873625" cy="2814637"/>
            <a:chOff x="0" y="0"/>
            <a:chExt cx="3883595" cy="2814641"/>
          </a:xfrm>
        </p:grpSpPr>
        <p:sp>
          <p:nvSpPr>
            <p:cNvPr id="19468" name="矩形 107"/>
            <p:cNvSpPr/>
            <p:nvPr/>
          </p:nvSpPr>
          <p:spPr>
            <a:xfrm>
              <a:off x="2490799" y="1516334"/>
              <a:ext cx="1028576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9" name="矩形 110"/>
            <p:cNvSpPr/>
            <p:nvPr/>
          </p:nvSpPr>
          <p:spPr>
            <a:xfrm>
              <a:off x="2490799" y="438247"/>
              <a:ext cx="494529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0" name="矩形 111"/>
            <p:cNvSpPr/>
            <p:nvPr/>
          </p:nvSpPr>
          <p:spPr>
            <a:xfrm>
              <a:off x="3025915" y="438247"/>
              <a:ext cx="494528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1" name="矩形 112"/>
            <p:cNvSpPr/>
            <p:nvPr/>
          </p:nvSpPr>
          <p:spPr>
            <a:xfrm>
              <a:off x="2490799" y="972908"/>
              <a:ext cx="494529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2" name="矩形 113"/>
            <p:cNvSpPr/>
            <p:nvPr/>
          </p:nvSpPr>
          <p:spPr>
            <a:xfrm>
              <a:off x="3025915" y="972908"/>
              <a:ext cx="494528" cy="507271"/>
            </a:xfrm>
            <a:prstGeom prst="rect">
              <a:avLst/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3" name="矩形 114"/>
            <p:cNvSpPr/>
            <p:nvPr/>
          </p:nvSpPr>
          <p:spPr>
            <a:xfrm>
              <a:off x="1426976" y="1516334"/>
              <a:ext cx="1028576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4" name="矩形 115"/>
            <p:cNvSpPr/>
            <p:nvPr/>
          </p:nvSpPr>
          <p:spPr>
            <a:xfrm>
              <a:off x="373833" y="1516334"/>
              <a:ext cx="1028576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5" name="矩形 117"/>
            <p:cNvSpPr/>
            <p:nvPr/>
          </p:nvSpPr>
          <p:spPr>
            <a:xfrm>
              <a:off x="368493" y="438247"/>
              <a:ext cx="2081718" cy="1036454"/>
            </a:xfrm>
            <a:prstGeom prst="rect">
              <a:avLst/>
            </a:prstGeom>
            <a:solidFill>
              <a:srgbClr val="000F1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76" name="任意多边形 121"/>
            <p:cNvSpPr/>
            <p:nvPr/>
          </p:nvSpPr>
          <p:spPr>
            <a:xfrm>
              <a:off x="2725780" y="1573306"/>
              <a:ext cx="553273" cy="380180"/>
            </a:xfrm>
            <a:custGeom>
              <a:avLst/>
              <a:gdLst>
                <a:gd name="txL" fmla="*/ 0 w 2609938"/>
                <a:gd name="txT" fmla="*/ 0 h 1747058"/>
                <a:gd name="txR" fmla="*/ 2609938 w 2609938"/>
                <a:gd name="txB" fmla="*/ 1747058 h 1747058"/>
              </a:gdLst>
              <a:ahLst/>
              <a:cxnLst>
                <a:cxn ang="0">
                  <a:pos x="58301" y="60877"/>
                </a:cxn>
                <a:cxn ang="0">
                  <a:pos x="117287" y="80585"/>
                </a:cxn>
                <a:cxn ang="0">
                  <a:pos x="0" y="82732"/>
                </a:cxn>
                <a:cxn ang="0">
                  <a:pos x="58301" y="60877"/>
                </a:cxn>
                <a:cxn ang="0">
                  <a:pos x="58409" y="46396"/>
                </a:cxn>
                <a:cxn ang="0">
                  <a:pos x="70818" y="58876"/>
                </a:cxn>
                <a:cxn ang="0">
                  <a:pos x="58986" y="56704"/>
                </a:cxn>
                <a:cxn ang="0">
                  <a:pos x="46157" y="59048"/>
                </a:cxn>
                <a:cxn ang="0">
                  <a:pos x="58409" y="46396"/>
                </a:cxn>
                <a:cxn ang="0">
                  <a:pos x="53577" y="37408"/>
                </a:cxn>
                <a:cxn ang="0">
                  <a:pos x="58412" y="42502"/>
                </a:cxn>
                <a:cxn ang="0">
                  <a:pos x="63246" y="37408"/>
                </a:cxn>
                <a:cxn ang="0">
                  <a:pos x="58412" y="39955"/>
                </a:cxn>
                <a:cxn ang="0">
                  <a:pos x="53577" y="37408"/>
                </a:cxn>
                <a:cxn ang="0">
                  <a:pos x="19575" y="29254"/>
                </a:cxn>
                <a:cxn ang="0">
                  <a:pos x="32508" y="51530"/>
                </a:cxn>
                <a:cxn ang="0">
                  <a:pos x="14933" y="64823"/>
                </a:cxn>
                <a:cxn ang="0">
                  <a:pos x="6643" y="51530"/>
                </a:cxn>
                <a:cxn ang="0">
                  <a:pos x="19575" y="29254"/>
                </a:cxn>
                <a:cxn ang="0">
                  <a:pos x="97895" y="27321"/>
                </a:cxn>
                <a:cxn ang="0">
                  <a:pos x="110827" y="49597"/>
                </a:cxn>
                <a:cxn ang="0">
                  <a:pos x="102537" y="62890"/>
                </a:cxn>
                <a:cxn ang="0">
                  <a:pos x="84962" y="49597"/>
                </a:cxn>
                <a:cxn ang="0">
                  <a:pos x="97895" y="27321"/>
                </a:cxn>
                <a:cxn ang="0">
                  <a:pos x="58490" y="25001"/>
                </a:cxn>
                <a:cxn ang="0">
                  <a:pos x="67662" y="34667"/>
                </a:cxn>
                <a:cxn ang="0">
                  <a:pos x="58490" y="44332"/>
                </a:cxn>
                <a:cxn ang="0">
                  <a:pos x="49318" y="34667"/>
                </a:cxn>
                <a:cxn ang="0">
                  <a:pos x="58490" y="25001"/>
                </a:cxn>
                <a:cxn ang="0">
                  <a:pos x="16900" y="17625"/>
                </a:cxn>
                <a:cxn ang="0">
                  <a:pos x="23178" y="24241"/>
                </a:cxn>
                <a:cxn ang="0">
                  <a:pos x="29456" y="17625"/>
                </a:cxn>
                <a:cxn ang="0">
                  <a:pos x="23178" y="20933"/>
                </a:cxn>
                <a:cxn ang="0">
                  <a:pos x="16900" y="17625"/>
                </a:cxn>
                <a:cxn ang="0">
                  <a:pos x="86259" y="14318"/>
                </a:cxn>
                <a:cxn ang="0">
                  <a:pos x="92537" y="20933"/>
                </a:cxn>
                <a:cxn ang="0">
                  <a:pos x="98814" y="14318"/>
                </a:cxn>
                <a:cxn ang="0">
                  <a:pos x="92537" y="17625"/>
                </a:cxn>
                <a:cxn ang="0">
                  <a:pos x="86259" y="14318"/>
                </a:cxn>
                <a:cxn ang="0">
                  <a:pos x="96524" y="0"/>
                </a:cxn>
                <a:cxn ang="0">
                  <a:pos x="108149" y="12250"/>
                </a:cxn>
                <a:cxn ang="0">
                  <a:pos x="96524" y="24499"/>
                </a:cxn>
                <a:cxn ang="0">
                  <a:pos x="84900" y="12250"/>
                </a:cxn>
                <a:cxn ang="0">
                  <a:pos x="96524" y="0"/>
                </a:cxn>
                <a:cxn ang="0">
                  <a:pos x="19117" y="0"/>
                </a:cxn>
                <a:cxn ang="0">
                  <a:pos x="32080" y="13661"/>
                </a:cxn>
                <a:cxn ang="0">
                  <a:pos x="19117" y="27321"/>
                </a:cxn>
                <a:cxn ang="0">
                  <a:pos x="6154" y="13661"/>
                </a:cxn>
                <a:cxn ang="0">
                  <a:pos x="19117" y="0"/>
                </a:cxn>
              </a:cxnLst>
              <a:rect l="txL" t="txT" r="txR" b="txB"/>
              <a:pathLst>
                <a:path w="2609938" h="1747058">
                  <a:moveTo>
                    <a:pt x="1297348" y="1285546"/>
                  </a:moveTo>
                  <a:cubicBezTo>
                    <a:pt x="1756934" y="1277564"/>
                    <a:pt x="2219061" y="1415864"/>
                    <a:pt x="2609938" y="1701728"/>
                  </a:cubicBezTo>
                  <a:lnTo>
                    <a:pt x="0" y="1747058"/>
                  </a:lnTo>
                  <a:cubicBezTo>
                    <a:pt x="380716" y="1447793"/>
                    <a:pt x="837761" y="1293528"/>
                    <a:pt x="1297348" y="1285546"/>
                  </a:cubicBezTo>
                  <a:close/>
                  <a:moveTo>
                    <a:pt x="1299746" y="979749"/>
                  </a:moveTo>
                  <a:cubicBezTo>
                    <a:pt x="1447801" y="978770"/>
                    <a:pt x="1575566" y="1199766"/>
                    <a:pt x="1575893" y="1243303"/>
                  </a:cubicBezTo>
                  <a:cubicBezTo>
                    <a:pt x="1484497" y="1242527"/>
                    <a:pt x="1403986" y="1198207"/>
                    <a:pt x="1312590" y="1197431"/>
                  </a:cubicBezTo>
                  <a:cubicBezTo>
                    <a:pt x="1221059" y="1199417"/>
                    <a:pt x="1118641" y="1244946"/>
                    <a:pt x="1027110" y="1246933"/>
                  </a:cubicBezTo>
                  <a:cubicBezTo>
                    <a:pt x="1031080" y="1098928"/>
                    <a:pt x="1151691" y="980729"/>
                    <a:pt x="1299746" y="979749"/>
                  </a:cubicBezTo>
                  <a:close/>
                  <a:moveTo>
                    <a:pt x="1192239" y="789944"/>
                  </a:moveTo>
                  <a:cubicBezTo>
                    <a:pt x="1192239" y="849357"/>
                    <a:pt x="1240403" y="897521"/>
                    <a:pt x="1299816" y="897521"/>
                  </a:cubicBezTo>
                  <a:cubicBezTo>
                    <a:pt x="1359229" y="897521"/>
                    <a:pt x="1407393" y="849357"/>
                    <a:pt x="1407393" y="789944"/>
                  </a:cubicBezTo>
                  <a:cubicBezTo>
                    <a:pt x="1381997" y="823804"/>
                    <a:pt x="1342142" y="843732"/>
                    <a:pt x="1299816" y="843732"/>
                  </a:cubicBezTo>
                  <a:cubicBezTo>
                    <a:pt x="1257490" y="843732"/>
                    <a:pt x="1217634" y="823804"/>
                    <a:pt x="1192239" y="789944"/>
                  </a:cubicBezTo>
                  <a:close/>
                  <a:moveTo>
                    <a:pt x="435599" y="617767"/>
                  </a:moveTo>
                  <a:cubicBezTo>
                    <a:pt x="594535" y="617767"/>
                    <a:pt x="740596" y="962977"/>
                    <a:pt x="723378" y="1088163"/>
                  </a:cubicBezTo>
                  <a:cubicBezTo>
                    <a:pt x="706160" y="1213349"/>
                    <a:pt x="491230" y="1368883"/>
                    <a:pt x="332293" y="1368883"/>
                  </a:cubicBezTo>
                  <a:cubicBezTo>
                    <a:pt x="173357" y="1368883"/>
                    <a:pt x="147819" y="1347955"/>
                    <a:pt x="147819" y="1088163"/>
                  </a:cubicBezTo>
                  <a:cubicBezTo>
                    <a:pt x="147819" y="828371"/>
                    <a:pt x="276662" y="617767"/>
                    <a:pt x="435599" y="617767"/>
                  </a:cubicBezTo>
                  <a:close/>
                  <a:moveTo>
                    <a:pt x="2178410" y="576944"/>
                  </a:moveTo>
                  <a:cubicBezTo>
                    <a:pt x="2337346" y="576944"/>
                    <a:pt x="2466189" y="787548"/>
                    <a:pt x="2466189" y="1047340"/>
                  </a:cubicBezTo>
                  <a:cubicBezTo>
                    <a:pt x="2466189" y="1307132"/>
                    <a:pt x="2440652" y="1328060"/>
                    <a:pt x="2281715" y="1328060"/>
                  </a:cubicBezTo>
                  <a:cubicBezTo>
                    <a:pt x="2122779" y="1328060"/>
                    <a:pt x="1907848" y="1172526"/>
                    <a:pt x="1890630" y="1047340"/>
                  </a:cubicBezTo>
                  <a:cubicBezTo>
                    <a:pt x="1873413" y="922154"/>
                    <a:pt x="2019473" y="576944"/>
                    <a:pt x="2178410" y="576944"/>
                  </a:cubicBezTo>
                  <a:close/>
                  <a:moveTo>
                    <a:pt x="1301561" y="527959"/>
                  </a:moveTo>
                  <a:cubicBezTo>
                    <a:pt x="1414286" y="527959"/>
                    <a:pt x="1505668" y="619341"/>
                    <a:pt x="1505668" y="732066"/>
                  </a:cubicBezTo>
                  <a:cubicBezTo>
                    <a:pt x="1505668" y="844791"/>
                    <a:pt x="1414286" y="936173"/>
                    <a:pt x="1301561" y="936173"/>
                  </a:cubicBezTo>
                  <a:cubicBezTo>
                    <a:pt x="1188836" y="936173"/>
                    <a:pt x="1097454" y="844791"/>
                    <a:pt x="1097454" y="732066"/>
                  </a:cubicBezTo>
                  <a:cubicBezTo>
                    <a:pt x="1097454" y="619341"/>
                    <a:pt x="1188836" y="527959"/>
                    <a:pt x="1301561" y="527959"/>
                  </a:cubicBezTo>
                  <a:close/>
                  <a:moveTo>
                    <a:pt x="376074" y="372196"/>
                  </a:moveTo>
                  <a:cubicBezTo>
                    <a:pt x="376074" y="449350"/>
                    <a:pt x="438620" y="511896"/>
                    <a:pt x="515774" y="511896"/>
                  </a:cubicBezTo>
                  <a:cubicBezTo>
                    <a:pt x="592928" y="511896"/>
                    <a:pt x="655474" y="449350"/>
                    <a:pt x="655474" y="372196"/>
                  </a:cubicBezTo>
                  <a:cubicBezTo>
                    <a:pt x="622495" y="416168"/>
                    <a:pt x="570738" y="442046"/>
                    <a:pt x="515774" y="442046"/>
                  </a:cubicBezTo>
                  <a:cubicBezTo>
                    <a:pt x="460810" y="442046"/>
                    <a:pt x="409053" y="416168"/>
                    <a:pt x="376074" y="372196"/>
                  </a:cubicBezTo>
                  <a:close/>
                  <a:moveTo>
                    <a:pt x="1919481" y="302345"/>
                  </a:moveTo>
                  <a:cubicBezTo>
                    <a:pt x="1919481" y="379499"/>
                    <a:pt x="1982027" y="442045"/>
                    <a:pt x="2059181" y="442045"/>
                  </a:cubicBezTo>
                  <a:cubicBezTo>
                    <a:pt x="2136335" y="442045"/>
                    <a:pt x="2198881" y="379499"/>
                    <a:pt x="2198881" y="302345"/>
                  </a:cubicBezTo>
                  <a:cubicBezTo>
                    <a:pt x="2165902" y="346317"/>
                    <a:pt x="2114145" y="372195"/>
                    <a:pt x="2059181" y="372195"/>
                  </a:cubicBezTo>
                  <a:cubicBezTo>
                    <a:pt x="2004217" y="372195"/>
                    <a:pt x="1952460" y="346317"/>
                    <a:pt x="1919481" y="302345"/>
                  </a:cubicBezTo>
                  <a:close/>
                  <a:moveTo>
                    <a:pt x="2147924" y="0"/>
                  </a:moveTo>
                  <a:cubicBezTo>
                    <a:pt x="2290788" y="0"/>
                    <a:pt x="2406603" y="115815"/>
                    <a:pt x="2406603" y="258679"/>
                  </a:cubicBezTo>
                  <a:cubicBezTo>
                    <a:pt x="2406603" y="401543"/>
                    <a:pt x="2290788" y="517358"/>
                    <a:pt x="2147924" y="517358"/>
                  </a:cubicBezTo>
                  <a:cubicBezTo>
                    <a:pt x="2005060" y="517358"/>
                    <a:pt x="1889245" y="401543"/>
                    <a:pt x="1889245" y="258679"/>
                  </a:cubicBezTo>
                  <a:cubicBezTo>
                    <a:pt x="1889245" y="115815"/>
                    <a:pt x="2005060" y="0"/>
                    <a:pt x="2147924" y="0"/>
                  </a:cubicBezTo>
                  <a:close/>
                  <a:moveTo>
                    <a:pt x="425404" y="0"/>
                  </a:moveTo>
                  <a:cubicBezTo>
                    <a:pt x="584723" y="0"/>
                    <a:pt x="713876" y="129153"/>
                    <a:pt x="713876" y="288472"/>
                  </a:cubicBezTo>
                  <a:cubicBezTo>
                    <a:pt x="713876" y="447791"/>
                    <a:pt x="584723" y="576944"/>
                    <a:pt x="425404" y="576944"/>
                  </a:cubicBezTo>
                  <a:cubicBezTo>
                    <a:pt x="266085" y="576944"/>
                    <a:pt x="136932" y="447791"/>
                    <a:pt x="136932" y="288472"/>
                  </a:cubicBezTo>
                  <a:cubicBezTo>
                    <a:pt x="136932" y="129153"/>
                    <a:pt x="266085" y="0"/>
                    <a:pt x="42540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7" name="任意多边形 123"/>
            <p:cNvSpPr/>
            <p:nvPr/>
          </p:nvSpPr>
          <p:spPr>
            <a:xfrm>
              <a:off x="3098545" y="566434"/>
              <a:ext cx="338586" cy="319920"/>
            </a:xfrm>
            <a:custGeom>
              <a:avLst/>
              <a:gdLst>
                <a:gd name="txL" fmla="*/ 0 w 1244246"/>
                <a:gd name="txT" fmla="*/ 0 h 1145520"/>
                <a:gd name="txR" fmla="*/ 1244246 w 1244246"/>
                <a:gd name="txB" fmla="*/ 1145520 h 1145520"/>
              </a:gdLst>
              <a:ahLst/>
              <a:cxnLst>
                <a:cxn ang="0">
                  <a:pos x="69580" y="65402"/>
                </a:cxn>
                <a:cxn ang="0">
                  <a:pos x="78771" y="61836"/>
                </a:cxn>
                <a:cxn ang="0">
                  <a:pos x="53270" y="61836"/>
                </a:cxn>
                <a:cxn ang="0">
                  <a:pos x="62460" y="65402"/>
                </a:cxn>
                <a:cxn ang="0">
                  <a:pos x="53270" y="61836"/>
                </a:cxn>
                <a:cxn ang="0">
                  <a:pos x="36959" y="65402"/>
                </a:cxn>
                <a:cxn ang="0">
                  <a:pos x="46150" y="61836"/>
                </a:cxn>
                <a:cxn ang="0">
                  <a:pos x="69499" y="50835"/>
                </a:cxn>
                <a:cxn ang="0">
                  <a:pos x="78690" y="54401"/>
                </a:cxn>
                <a:cxn ang="0">
                  <a:pos x="69499" y="50835"/>
                </a:cxn>
                <a:cxn ang="0">
                  <a:pos x="53188" y="54401"/>
                </a:cxn>
                <a:cxn ang="0">
                  <a:pos x="62379" y="50835"/>
                </a:cxn>
                <a:cxn ang="0">
                  <a:pos x="36878" y="50835"/>
                </a:cxn>
                <a:cxn ang="0">
                  <a:pos x="46068" y="54401"/>
                </a:cxn>
                <a:cxn ang="0">
                  <a:pos x="36878" y="50835"/>
                </a:cxn>
                <a:cxn ang="0">
                  <a:pos x="69499" y="43399"/>
                </a:cxn>
                <a:cxn ang="0">
                  <a:pos x="78690" y="39833"/>
                </a:cxn>
                <a:cxn ang="0">
                  <a:pos x="53188" y="39833"/>
                </a:cxn>
                <a:cxn ang="0">
                  <a:pos x="62379" y="43399"/>
                </a:cxn>
                <a:cxn ang="0">
                  <a:pos x="53188" y="39833"/>
                </a:cxn>
                <a:cxn ang="0">
                  <a:pos x="36878" y="43399"/>
                </a:cxn>
                <a:cxn ang="0">
                  <a:pos x="46068" y="39833"/>
                </a:cxn>
                <a:cxn ang="0">
                  <a:pos x="35955" y="16797"/>
                </a:cxn>
                <a:cxn ang="0">
                  <a:pos x="80616" y="31213"/>
                </a:cxn>
                <a:cxn ang="0">
                  <a:pos x="35955" y="16797"/>
                </a:cxn>
                <a:cxn ang="0">
                  <a:pos x="26381" y="20068"/>
                </a:cxn>
                <a:cxn ang="0">
                  <a:pos x="14271" y="73970"/>
                </a:cxn>
                <a:cxn ang="0">
                  <a:pos x="2161" y="61215"/>
                </a:cxn>
                <a:cxn ang="0">
                  <a:pos x="14271" y="7313"/>
                </a:cxn>
                <a:cxn ang="0">
                  <a:pos x="3099" y="7538"/>
                </a:cxn>
                <a:cxn ang="0">
                  <a:pos x="327" y="66921"/>
                </a:cxn>
                <a:cxn ang="0">
                  <a:pos x="0" y="63803"/>
                </a:cxn>
                <a:cxn ang="0">
                  <a:pos x="4106" y="5728"/>
                </a:cxn>
                <a:cxn ang="0">
                  <a:pos x="16559" y="0"/>
                </a:cxn>
                <a:cxn ang="0">
                  <a:pos x="30952" y="9561"/>
                </a:cxn>
                <a:cxn ang="0">
                  <a:pos x="42955" y="9013"/>
                </a:cxn>
                <a:cxn ang="0">
                  <a:pos x="44412" y="9013"/>
                </a:cxn>
                <a:cxn ang="0">
                  <a:pos x="92137" y="23191"/>
                </a:cxn>
                <a:cxn ang="0">
                  <a:pos x="78676" y="80334"/>
                </a:cxn>
                <a:cxn ang="0">
                  <a:pos x="42955" y="80024"/>
                </a:cxn>
                <a:cxn ang="0">
                  <a:pos x="30952" y="80334"/>
                </a:cxn>
                <a:cxn ang="0">
                  <a:pos x="28037" y="84339"/>
                </a:cxn>
                <a:cxn ang="0">
                  <a:pos x="16559" y="89347"/>
                </a:cxn>
                <a:cxn ang="0">
                  <a:pos x="327" y="66921"/>
                </a:cxn>
                <a:cxn ang="0">
                  <a:pos x="14019" y="78570"/>
                </a:cxn>
                <a:cxn ang="0">
                  <a:pos x="28039" y="63804"/>
                </a:cxn>
                <a:cxn ang="0">
                  <a:pos x="14019" y="1403"/>
                </a:cxn>
                <a:cxn ang="0">
                  <a:pos x="5032" y="5070"/>
                </a:cxn>
                <a:cxn ang="0">
                  <a:pos x="16559" y="0"/>
                </a:cxn>
              </a:cxnLst>
              <a:rect l="txL" t="txT" r="txR" b="txB"/>
              <a:pathLst>
                <a:path w="1244246" h="1145520">
                  <a:moveTo>
                    <a:pt x="939639" y="792804"/>
                  </a:moveTo>
                  <a:lnTo>
                    <a:pt x="939639" y="838523"/>
                  </a:lnTo>
                  <a:lnTo>
                    <a:pt x="1063754" y="838523"/>
                  </a:lnTo>
                  <a:lnTo>
                    <a:pt x="1063754" y="792804"/>
                  </a:lnTo>
                  <a:lnTo>
                    <a:pt x="939639" y="792804"/>
                  </a:lnTo>
                  <a:close/>
                  <a:moveTo>
                    <a:pt x="719374" y="792804"/>
                  </a:moveTo>
                  <a:lnTo>
                    <a:pt x="719374" y="838523"/>
                  </a:lnTo>
                  <a:lnTo>
                    <a:pt x="843489" y="838523"/>
                  </a:lnTo>
                  <a:lnTo>
                    <a:pt x="843489" y="792804"/>
                  </a:lnTo>
                  <a:lnTo>
                    <a:pt x="719374" y="792804"/>
                  </a:lnTo>
                  <a:close/>
                  <a:moveTo>
                    <a:pt x="499109" y="792804"/>
                  </a:moveTo>
                  <a:lnTo>
                    <a:pt x="499109" y="838523"/>
                  </a:lnTo>
                  <a:lnTo>
                    <a:pt x="623224" y="838523"/>
                  </a:lnTo>
                  <a:lnTo>
                    <a:pt x="623224" y="792804"/>
                  </a:lnTo>
                  <a:lnTo>
                    <a:pt x="499109" y="792804"/>
                  </a:lnTo>
                  <a:close/>
                  <a:moveTo>
                    <a:pt x="938538" y="651753"/>
                  </a:moveTo>
                  <a:lnTo>
                    <a:pt x="938538" y="697472"/>
                  </a:lnTo>
                  <a:lnTo>
                    <a:pt x="1062653" y="697472"/>
                  </a:lnTo>
                  <a:lnTo>
                    <a:pt x="1062653" y="651753"/>
                  </a:lnTo>
                  <a:lnTo>
                    <a:pt x="938538" y="651753"/>
                  </a:lnTo>
                  <a:close/>
                  <a:moveTo>
                    <a:pt x="718273" y="651753"/>
                  </a:moveTo>
                  <a:lnTo>
                    <a:pt x="718273" y="697472"/>
                  </a:lnTo>
                  <a:lnTo>
                    <a:pt x="842388" y="697472"/>
                  </a:lnTo>
                  <a:lnTo>
                    <a:pt x="842388" y="651753"/>
                  </a:lnTo>
                  <a:lnTo>
                    <a:pt x="718273" y="651753"/>
                  </a:lnTo>
                  <a:close/>
                  <a:moveTo>
                    <a:pt x="498008" y="651753"/>
                  </a:moveTo>
                  <a:lnTo>
                    <a:pt x="498008" y="697472"/>
                  </a:lnTo>
                  <a:lnTo>
                    <a:pt x="622123" y="697472"/>
                  </a:lnTo>
                  <a:lnTo>
                    <a:pt x="622123" y="651753"/>
                  </a:lnTo>
                  <a:lnTo>
                    <a:pt x="498008" y="651753"/>
                  </a:lnTo>
                  <a:close/>
                  <a:moveTo>
                    <a:pt x="938538" y="510702"/>
                  </a:moveTo>
                  <a:lnTo>
                    <a:pt x="938538" y="556421"/>
                  </a:lnTo>
                  <a:lnTo>
                    <a:pt x="1062653" y="556421"/>
                  </a:lnTo>
                  <a:lnTo>
                    <a:pt x="1062653" y="510702"/>
                  </a:lnTo>
                  <a:lnTo>
                    <a:pt x="938538" y="510702"/>
                  </a:lnTo>
                  <a:close/>
                  <a:moveTo>
                    <a:pt x="718273" y="510702"/>
                  </a:moveTo>
                  <a:lnTo>
                    <a:pt x="718273" y="556421"/>
                  </a:lnTo>
                  <a:lnTo>
                    <a:pt x="842388" y="556421"/>
                  </a:lnTo>
                  <a:lnTo>
                    <a:pt x="842388" y="510702"/>
                  </a:lnTo>
                  <a:lnTo>
                    <a:pt x="718273" y="510702"/>
                  </a:lnTo>
                  <a:close/>
                  <a:moveTo>
                    <a:pt x="498008" y="510702"/>
                  </a:moveTo>
                  <a:lnTo>
                    <a:pt x="498008" y="556421"/>
                  </a:lnTo>
                  <a:lnTo>
                    <a:pt x="622123" y="556421"/>
                  </a:lnTo>
                  <a:lnTo>
                    <a:pt x="622123" y="510702"/>
                  </a:lnTo>
                  <a:lnTo>
                    <a:pt x="498008" y="510702"/>
                  </a:lnTo>
                  <a:close/>
                  <a:moveTo>
                    <a:pt x="485554" y="215356"/>
                  </a:moveTo>
                  <a:lnTo>
                    <a:pt x="485554" y="400182"/>
                  </a:lnTo>
                  <a:lnTo>
                    <a:pt x="1088669" y="400182"/>
                  </a:lnTo>
                  <a:lnTo>
                    <a:pt x="1088669" y="215356"/>
                  </a:lnTo>
                  <a:lnTo>
                    <a:pt x="485554" y="215356"/>
                  </a:lnTo>
                  <a:close/>
                  <a:moveTo>
                    <a:pt x="192723" y="93759"/>
                  </a:moveTo>
                  <a:cubicBezTo>
                    <a:pt x="283043" y="93759"/>
                    <a:pt x="356261" y="166977"/>
                    <a:pt x="356261" y="257297"/>
                  </a:cubicBezTo>
                  <a:cubicBezTo>
                    <a:pt x="356261" y="433143"/>
                    <a:pt x="356260" y="608990"/>
                    <a:pt x="356260" y="784836"/>
                  </a:cubicBezTo>
                  <a:cubicBezTo>
                    <a:pt x="356260" y="875156"/>
                    <a:pt x="283042" y="948374"/>
                    <a:pt x="192722" y="948374"/>
                  </a:cubicBezTo>
                  <a:lnTo>
                    <a:pt x="192723" y="948373"/>
                  </a:lnTo>
                  <a:cubicBezTo>
                    <a:pt x="102403" y="948373"/>
                    <a:pt x="29185" y="875155"/>
                    <a:pt x="29185" y="784835"/>
                  </a:cubicBezTo>
                  <a:lnTo>
                    <a:pt x="29185" y="257297"/>
                  </a:lnTo>
                  <a:cubicBezTo>
                    <a:pt x="29185" y="166977"/>
                    <a:pt x="102403" y="93759"/>
                    <a:pt x="192723" y="93759"/>
                  </a:cubicBezTo>
                  <a:close/>
                  <a:moveTo>
                    <a:pt x="67952" y="65006"/>
                  </a:moveTo>
                  <a:lnTo>
                    <a:pt x="41848" y="96645"/>
                  </a:lnTo>
                  <a:cubicBezTo>
                    <a:pt x="18213" y="131631"/>
                    <a:pt x="4411" y="173806"/>
                    <a:pt x="4411" y="219205"/>
                  </a:cubicBezTo>
                  <a:lnTo>
                    <a:pt x="4411" y="858001"/>
                  </a:lnTo>
                  <a:lnTo>
                    <a:pt x="3846" y="856181"/>
                  </a:lnTo>
                  <a:cubicBezTo>
                    <a:pt x="1324" y="843856"/>
                    <a:pt x="0" y="831095"/>
                    <a:pt x="0" y="818025"/>
                  </a:cubicBezTo>
                  <a:lnTo>
                    <a:pt x="0" y="207307"/>
                  </a:lnTo>
                  <a:cubicBezTo>
                    <a:pt x="0" y="155027"/>
                    <a:pt x="21190" y="107695"/>
                    <a:pt x="55451" y="73435"/>
                  </a:cubicBezTo>
                  <a:lnTo>
                    <a:pt x="67952" y="65006"/>
                  </a:lnTo>
                  <a:close/>
                  <a:moveTo>
                    <a:pt x="223616" y="0"/>
                  </a:moveTo>
                  <a:cubicBezTo>
                    <a:pt x="284148" y="0"/>
                    <a:pt x="338949" y="24535"/>
                    <a:pt x="378617" y="64203"/>
                  </a:cubicBezTo>
                  <a:lnTo>
                    <a:pt x="417981" y="122588"/>
                  </a:lnTo>
                  <a:lnTo>
                    <a:pt x="417981" y="115560"/>
                  </a:lnTo>
                  <a:lnTo>
                    <a:pt x="580076" y="115560"/>
                  </a:lnTo>
                  <a:lnTo>
                    <a:pt x="580076" y="119534"/>
                  </a:lnTo>
                  <a:lnTo>
                    <a:pt x="599759" y="115560"/>
                  </a:lnTo>
                  <a:lnTo>
                    <a:pt x="1062468" y="115560"/>
                  </a:lnTo>
                  <a:cubicBezTo>
                    <a:pt x="1162861" y="115560"/>
                    <a:pt x="1244246" y="196945"/>
                    <a:pt x="1244246" y="297338"/>
                  </a:cubicBezTo>
                  <a:lnTo>
                    <a:pt x="1244246" y="848182"/>
                  </a:lnTo>
                  <a:cubicBezTo>
                    <a:pt x="1244246" y="948575"/>
                    <a:pt x="1162861" y="1029960"/>
                    <a:pt x="1062468" y="1029960"/>
                  </a:cubicBezTo>
                  <a:lnTo>
                    <a:pt x="599759" y="1029960"/>
                  </a:lnTo>
                  <a:lnTo>
                    <a:pt x="580076" y="1025986"/>
                  </a:lnTo>
                  <a:lnTo>
                    <a:pt x="580076" y="1029960"/>
                  </a:lnTo>
                  <a:lnTo>
                    <a:pt x="417981" y="1029960"/>
                  </a:lnTo>
                  <a:lnTo>
                    <a:pt x="417981" y="1022931"/>
                  </a:lnTo>
                  <a:lnTo>
                    <a:pt x="378616" y="1081317"/>
                  </a:lnTo>
                  <a:cubicBezTo>
                    <a:pt x="338948" y="1120985"/>
                    <a:pt x="284147" y="1145520"/>
                    <a:pt x="223615" y="1145520"/>
                  </a:cubicBezTo>
                  <a:lnTo>
                    <a:pt x="223616" y="1145519"/>
                  </a:lnTo>
                  <a:cubicBezTo>
                    <a:pt x="102552" y="1145519"/>
                    <a:pt x="4411" y="1047378"/>
                    <a:pt x="4411" y="926314"/>
                  </a:cubicBezTo>
                  <a:lnTo>
                    <a:pt x="4411" y="858001"/>
                  </a:lnTo>
                  <a:lnTo>
                    <a:pt x="14878" y="891719"/>
                  </a:lnTo>
                  <a:cubicBezTo>
                    <a:pt x="43619" y="959670"/>
                    <a:pt x="110903" y="1007349"/>
                    <a:pt x="189323" y="1007349"/>
                  </a:cubicBezTo>
                  <a:lnTo>
                    <a:pt x="189322" y="1007350"/>
                  </a:lnTo>
                  <a:cubicBezTo>
                    <a:pt x="293882" y="1007350"/>
                    <a:pt x="378645" y="922587"/>
                    <a:pt x="378645" y="818026"/>
                  </a:cubicBezTo>
                  <a:cubicBezTo>
                    <a:pt x="378645" y="614453"/>
                    <a:pt x="378646" y="410880"/>
                    <a:pt x="378646" y="207307"/>
                  </a:cubicBezTo>
                  <a:cubicBezTo>
                    <a:pt x="378646" y="102746"/>
                    <a:pt x="293883" y="17983"/>
                    <a:pt x="189323" y="17983"/>
                  </a:cubicBezTo>
                  <a:cubicBezTo>
                    <a:pt x="163183" y="17983"/>
                    <a:pt x="138280" y="23281"/>
                    <a:pt x="115630" y="32861"/>
                  </a:cubicBezTo>
                  <a:lnTo>
                    <a:pt x="67952" y="65006"/>
                  </a:lnTo>
                  <a:lnTo>
                    <a:pt x="68614" y="64203"/>
                  </a:lnTo>
                  <a:cubicBezTo>
                    <a:pt x="108283" y="24535"/>
                    <a:pt x="163084" y="0"/>
                    <a:pt x="223616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8" name="任意多边形 125"/>
            <p:cNvSpPr/>
            <p:nvPr/>
          </p:nvSpPr>
          <p:spPr>
            <a:xfrm>
              <a:off x="2546340" y="583964"/>
              <a:ext cx="396264" cy="242131"/>
            </a:xfrm>
            <a:custGeom>
              <a:avLst/>
              <a:gdLst>
                <a:gd name="txL" fmla="*/ 0 w 3043824"/>
                <a:gd name="txT" fmla="*/ 0 h 1810193"/>
                <a:gd name="txR" fmla="*/ 3043824 w 3043824"/>
                <a:gd name="txB" fmla="*/ 1810193 h 1810193"/>
              </a:gdLst>
              <a:ahLst/>
              <a:cxnLst>
                <a:cxn ang="0">
                  <a:pos x="7627" y="21576"/>
                </a:cxn>
                <a:cxn ang="0">
                  <a:pos x="7627" y="24323"/>
                </a:cxn>
                <a:cxn ang="0">
                  <a:pos x="20577" y="24323"/>
                </a:cxn>
                <a:cxn ang="0">
                  <a:pos x="20577" y="22033"/>
                </a:cxn>
                <a:cxn ang="0">
                  <a:pos x="20143" y="21576"/>
                </a:cxn>
                <a:cxn ang="0">
                  <a:pos x="7627" y="21576"/>
                </a:cxn>
                <a:cxn ang="0">
                  <a:pos x="7627" y="16024"/>
                </a:cxn>
                <a:cxn ang="0">
                  <a:pos x="7627" y="18771"/>
                </a:cxn>
                <a:cxn ang="0">
                  <a:pos x="20577" y="18771"/>
                </a:cxn>
                <a:cxn ang="0">
                  <a:pos x="20577" y="16482"/>
                </a:cxn>
                <a:cxn ang="0">
                  <a:pos x="20143" y="16024"/>
                </a:cxn>
                <a:cxn ang="0">
                  <a:pos x="7627" y="16024"/>
                </a:cxn>
                <a:cxn ang="0">
                  <a:pos x="35248" y="11372"/>
                </a:cxn>
                <a:cxn ang="0">
                  <a:pos x="41725" y="18209"/>
                </a:cxn>
                <a:cxn ang="0">
                  <a:pos x="35248" y="25046"/>
                </a:cxn>
                <a:cxn ang="0">
                  <a:pos x="28772" y="18209"/>
                </a:cxn>
                <a:cxn ang="0">
                  <a:pos x="35248" y="11372"/>
                </a:cxn>
                <a:cxn ang="0">
                  <a:pos x="7627" y="10642"/>
                </a:cxn>
                <a:cxn ang="0">
                  <a:pos x="7627" y="13389"/>
                </a:cxn>
                <a:cxn ang="0">
                  <a:pos x="20577" y="13389"/>
                </a:cxn>
                <a:cxn ang="0">
                  <a:pos x="20577" y="11100"/>
                </a:cxn>
                <a:cxn ang="0">
                  <a:pos x="20143" y="10642"/>
                </a:cxn>
                <a:cxn ang="0">
                  <a:pos x="7627" y="10642"/>
                </a:cxn>
                <a:cxn ang="0">
                  <a:pos x="35363" y="7620"/>
                </a:cxn>
                <a:cxn ang="0">
                  <a:pos x="25332" y="18209"/>
                </a:cxn>
                <a:cxn ang="0">
                  <a:pos x="35363" y="28798"/>
                </a:cxn>
                <a:cxn ang="0">
                  <a:pos x="45394" y="18209"/>
                </a:cxn>
                <a:cxn ang="0">
                  <a:pos x="35363" y="7620"/>
                </a:cxn>
                <a:cxn ang="0">
                  <a:pos x="4034" y="0"/>
                </a:cxn>
                <a:cxn ang="0">
                  <a:pos x="10049" y="0"/>
                </a:cxn>
                <a:cxn ang="0">
                  <a:pos x="11252" y="1270"/>
                </a:cxn>
                <a:cxn ang="0">
                  <a:pos x="11252" y="2132"/>
                </a:cxn>
                <a:cxn ang="0">
                  <a:pos x="46811" y="2132"/>
                </a:cxn>
                <a:cxn ang="0">
                  <a:pos x="51588" y="7175"/>
                </a:cxn>
                <a:cxn ang="0">
                  <a:pos x="51588" y="27345"/>
                </a:cxn>
                <a:cxn ang="0">
                  <a:pos x="46811" y="32387"/>
                </a:cxn>
                <a:cxn ang="0">
                  <a:pos x="4777" y="32387"/>
                </a:cxn>
                <a:cxn ang="0">
                  <a:pos x="0" y="27345"/>
                </a:cxn>
                <a:cxn ang="0">
                  <a:pos x="0" y="7175"/>
                </a:cxn>
                <a:cxn ang="0">
                  <a:pos x="3814" y="2235"/>
                </a:cxn>
                <a:cxn ang="0">
                  <a:pos x="4034" y="2211"/>
                </a:cxn>
                <a:cxn ang="0">
                  <a:pos x="4034" y="0"/>
                </a:cxn>
              </a:cxnLst>
              <a:rect l="txL" t="txT" r="txR" b="txB"/>
              <a:pathLst>
                <a:path w="3043824" h="1810193">
                  <a:moveTo>
                    <a:pt x="449999" y="1205901"/>
                  </a:moveTo>
                  <a:lnTo>
                    <a:pt x="449999" y="1359437"/>
                  </a:lnTo>
                  <a:lnTo>
                    <a:pt x="1214087" y="1359437"/>
                  </a:lnTo>
                  <a:lnTo>
                    <a:pt x="1214087" y="1231491"/>
                  </a:lnTo>
                  <a:cubicBezTo>
                    <a:pt x="1214087" y="1217358"/>
                    <a:pt x="1202630" y="1205901"/>
                    <a:pt x="1188497" y="1205901"/>
                  </a:cubicBezTo>
                  <a:lnTo>
                    <a:pt x="449999" y="1205901"/>
                  </a:lnTo>
                  <a:close/>
                  <a:moveTo>
                    <a:pt x="449999" y="895609"/>
                  </a:moveTo>
                  <a:lnTo>
                    <a:pt x="449999" y="1049145"/>
                  </a:lnTo>
                  <a:lnTo>
                    <a:pt x="1214087" y="1049145"/>
                  </a:lnTo>
                  <a:lnTo>
                    <a:pt x="1214087" y="921199"/>
                  </a:lnTo>
                  <a:cubicBezTo>
                    <a:pt x="1214087" y="907066"/>
                    <a:pt x="1202630" y="895609"/>
                    <a:pt x="1188497" y="895609"/>
                  </a:cubicBezTo>
                  <a:lnTo>
                    <a:pt x="449999" y="895609"/>
                  </a:lnTo>
                  <a:close/>
                  <a:moveTo>
                    <a:pt x="2079744" y="635604"/>
                  </a:moveTo>
                  <a:cubicBezTo>
                    <a:pt x="2290791" y="635604"/>
                    <a:pt x="2461879" y="806692"/>
                    <a:pt x="2461879" y="1017739"/>
                  </a:cubicBezTo>
                  <a:cubicBezTo>
                    <a:pt x="2461879" y="1228786"/>
                    <a:pt x="2290791" y="1399874"/>
                    <a:pt x="2079744" y="1399874"/>
                  </a:cubicBezTo>
                  <a:cubicBezTo>
                    <a:pt x="1868697" y="1399874"/>
                    <a:pt x="1697609" y="1228786"/>
                    <a:pt x="1697609" y="1017739"/>
                  </a:cubicBezTo>
                  <a:cubicBezTo>
                    <a:pt x="1697609" y="806692"/>
                    <a:pt x="1868697" y="635604"/>
                    <a:pt x="2079744" y="635604"/>
                  </a:cubicBezTo>
                  <a:close/>
                  <a:moveTo>
                    <a:pt x="449999" y="594802"/>
                  </a:moveTo>
                  <a:lnTo>
                    <a:pt x="449999" y="748338"/>
                  </a:lnTo>
                  <a:lnTo>
                    <a:pt x="1214087" y="748338"/>
                  </a:lnTo>
                  <a:lnTo>
                    <a:pt x="1214087" y="620392"/>
                  </a:lnTo>
                  <a:cubicBezTo>
                    <a:pt x="1214087" y="606259"/>
                    <a:pt x="1202630" y="594802"/>
                    <a:pt x="1188497" y="594802"/>
                  </a:cubicBezTo>
                  <a:lnTo>
                    <a:pt x="449999" y="594802"/>
                  </a:lnTo>
                  <a:close/>
                  <a:moveTo>
                    <a:pt x="2086507" y="425885"/>
                  </a:moveTo>
                  <a:cubicBezTo>
                    <a:pt x="1759635" y="425885"/>
                    <a:pt x="1494652" y="690868"/>
                    <a:pt x="1494652" y="1017740"/>
                  </a:cubicBezTo>
                  <a:cubicBezTo>
                    <a:pt x="1494652" y="1344612"/>
                    <a:pt x="1759635" y="1609595"/>
                    <a:pt x="2086507" y="1609595"/>
                  </a:cubicBezTo>
                  <a:cubicBezTo>
                    <a:pt x="2413379" y="1609595"/>
                    <a:pt x="2678362" y="1344612"/>
                    <a:pt x="2678362" y="1017740"/>
                  </a:cubicBezTo>
                  <a:cubicBezTo>
                    <a:pt x="2678362" y="690868"/>
                    <a:pt x="2413379" y="425885"/>
                    <a:pt x="2086507" y="425885"/>
                  </a:cubicBezTo>
                  <a:close/>
                  <a:moveTo>
                    <a:pt x="237995" y="0"/>
                  </a:moveTo>
                  <a:lnTo>
                    <a:pt x="592898" y="0"/>
                  </a:lnTo>
                  <a:cubicBezTo>
                    <a:pt x="632100" y="0"/>
                    <a:pt x="663880" y="31780"/>
                    <a:pt x="663880" y="70982"/>
                  </a:cubicBezTo>
                  <a:lnTo>
                    <a:pt x="663880" y="119180"/>
                  </a:lnTo>
                  <a:lnTo>
                    <a:pt x="2761983" y="119180"/>
                  </a:lnTo>
                  <a:cubicBezTo>
                    <a:pt x="2917639" y="119180"/>
                    <a:pt x="3043824" y="245365"/>
                    <a:pt x="3043824" y="401021"/>
                  </a:cubicBezTo>
                  <a:lnTo>
                    <a:pt x="3043824" y="1528352"/>
                  </a:lnTo>
                  <a:cubicBezTo>
                    <a:pt x="3043824" y="1684008"/>
                    <a:pt x="2917639" y="1810193"/>
                    <a:pt x="2761983" y="1810193"/>
                  </a:cubicBezTo>
                  <a:lnTo>
                    <a:pt x="281841" y="1810193"/>
                  </a:lnTo>
                  <a:cubicBezTo>
                    <a:pt x="126185" y="1810193"/>
                    <a:pt x="0" y="1684008"/>
                    <a:pt x="0" y="1528352"/>
                  </a:cubicBezTo>
                  <a:lnTo>
                    <a:pt x="0" y="401021"/>
                  </a:lnTo>
                  <a:cubicBezTo>
                    <a:pt x="0" y="264822"/>
                    <a:pt x="96610" y="151187"/>
                    <a:pt x="225040" y="124906"/>
                  </a:cubicBezTo>
                  <a:lnTo>
                    <a:pt x="237995" y="123600"/>
                  </a:lnTo>
                  <a:lnTo>
                    <a:pt x="237995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9" name="任意多边形 146"/>
            <p:cNvSpPr/>
            <p:nvPr/>
          </p:nvSpPr>
          <p:spPr>
            <a:xfrm rot="6800135">
              <a:off x="719565" y="1496460"/>
              <a:ext cx="494124" cy="625904"/>
            </a:xfrm>
            <a:custGeom>
              <a:avLst/>
              <a:gdLst>
                <a:gd name="txL" fmla="*/ 0 w 1668849"/>
                <a:gd name="txT" fmla="*/ 0 h 2166508"/>
                <a:gd name="txR" fmla="*/ 1668849 w 1668849"/>
                <a:gd name="txB" fmla="*/ 2166508 h 2166508"/>
              </a:gdLst>
              <a:ahLst/>
              <a:cxnLst>
                <a:cxn ang="0">
                  <a:pos x="146304" y="151169"/>
                </a:cxn>
                <a:cxn ang="0">
                  <a:pos x="77803" y="0"/>
                </a:cxn>
                <a:cxn ang="0">
                  <a:pos x="89628" y="159379"/>
                </a:cxn>
                <a:cxn ang="0">
                  <a:pos x="89927" y="154332"/>
                </a:cxn>
                <a:cxn ang="0">
                  <a:pos x="38883" y="35978"/>
                </a:cxn>
                <a:cxn ang="0">
                  <a:pos x="36404" y="41921"/>
                </a:cxn>
                <a:cxn ang="0">
                  <a:pos x="127272" y="110624"/>
                </a:cxn>
                <a:cxn ang="0">
                  <a:pos x="93132" y="140039"/>
                </a:cxn>
                <a:cxn ang="0">
                  <a:pos x="42379" y="71446"/>
                </a:cxn>
                <a:cxn ang="0">
                  <a:pos x="50706" y="45189"/>
                </a:cxn>
                <a:cxn ang="0">
                  <a:pos x="109900" y="72944"/>
                </a:cxn>
                <a:cxn ang="0">
                  <a:pos x="82286" y="150019"/>
                </a:cxn>
                <a:cxn ang="0">
                  <a:pos x="74996" y="162338"/>
                </a:cxn>
                <a:cxn ang="0">
                  <a:pos x="42044" y="32805"/>
                </a:cxn>
                <a:cxn ang="0">
                  <a:pos x="55282" y="133746"/>
                </a:cxn>
                <a:cxn ang="0">
                  <a:pos x="64602" y="137271"/>
                </a:cxn>
                <a:cxn ang="0">
                  <a:pos x="32361" y="66119"/>
                </a:cxn>
                <a:cxn ang="0">
                  <a:pos x="28659" y="74992"/>
                </a:cxn>
                <a:cxn ang="0">
                  <a:pos x="65372" y="165435"/>
                </a:cxn>
                <a:cxn ang="0">
                  <a:pos x="7351" y="47808"/>
                </a:cxn>
                <a:cxn ang="0">
                  <a:pos x="2045" y="36099"/>
                </a:cxn>
                <a:cxn ang="0">
                  <a:pos x="64578" y="178833"/>
                </a:cxn>
                <a:cxn ang="0">
                  <a:pos x="60543" y="165172"/>
                </a:cxn>
                <a:cxn ang="0">
                  <a:pos x="70416" y="163169"/>
                </a:cxn>
                <a:cxn ang="0">
                  <a:pos x="75484" y="174353"/>
                </a:cxn>
                <a:cxn ang="0">
                  <a:pos x="72110" y="178803"/>
                </a:cxn>
                <a:cxn ang="0">
                  <a:pos x="5616" y="48715"/>
                </a:cxn>
                <a:cxn ang="0">
                  <a:pos x="162" y="36678"/>
                </a:cxn>
                <a:cxn ang="0">
                  <a:pos x="8467" y="31215"/>
                </a:cxn>
                <a:cxn ang="0">
                  <a:pos x="19775" y="45003"/>
                </a:cxn>
                <a:cxn ang="0">
                  <a:pos x="15489" y="46712"/>
                </a:cxn>
                <a:cxn ang="0">
                  <a:pos x="5616" y="48715"/>
                </a:cxn>
                <a:cxn ang="0">
                  <a:pos x="69822" y="136838"/>
                </a:cxn>
                <a:cxn ang="0">
                  <a:pos x="4838" y="75711"/>
                </a:cxn>
                <a:cxn ang="0">
                  <a:pos x="25715" y="80642"/>
                </a:cxn>
                <a:cxn ang="0">
                  <a:pos x="20539" y="107584"/>
                </a:cxn>
                <a:cxn ang="0">
                  <a:pos x="14942" y="109883"/>
                </a:cxn>
                <a:cxn ang="0">
                  <a:pos x="5195" y="95500"/>
                </a:cxn>
                <a:cxn ang="0">
                  <a:pos x="12498" y="88192"/>
                </a:cxn>
                <a:cxn ang="0">
                  <a:pos x="20536" y="89200"/>
                </a:cxn>
                <a:cxn ang="0">
                  <a:pos x="27664" y="104931"/>
                </a:cxn>
                <a:cxn ang="0">
                  <a:pos x="15983" y="112615"/>
                </a:cxn>
                <a:cxn ang="0">
                  <a:pos x="24065" y="144849"/>
                </a:cxn>
                <a:cxn ang="0">
                  <a:pos x="18468" y="147147"/>
                </a:cxn>
                <a:cxn ang="0">
                  <a:pos x="12837" y="141847"/>
                </a:cxn>
                <a:cxn ang="0">
                  <a:pos x="16024" y="125456"/>
                </a:cxn>
                <a:cxn ang="0">
                  <a:pos x="28178" y="135547"/>
                </a:cxn>
                <a:cxn ang="0">
                  <a:pos x="31190" y="142195"/>
                </a:cxn>
                <a:cxn ang="0">
                  <a:pos x="19509" y="149880"/>
                </a:cxn>
              </a:cxnLst>
              <a:rect l="txL" t="txT" r="txR" b="txB"/>
              <a:pathLst>
                <a:path w="1668849" h="2166508">
                  <a:moveTo>
                    <a:pt x="1102662" y="1799457"/>
                  </a:moveTo>
                  <a:cubicBezTo>
                    <a:pt x="1041320" y="1619526"/>
                    <a:pt x="1369131" y="1440332"/>
                    <a:pt x="1494914" y="1322392"/>
                  </a:cubicBezTo>
                  <a:lnTo>
                    <a:pt x="1668849" y="1811212"/>
                  </a:lnTo>
                  <a:cubicBezTo>
                    <a:pt x="1512809" y="1840397"/>
                    <a:pt x="1164003" y="1979388"/>
                    <a:pt x="1102662" y="1799457"/>
                  </a:cubicBezTo>
                  <a:close/>
                  <a:moveTo>
                    <a:pt x="507526" y="419927"/>
                  </a:moveTo>
                  <a:cubicBezTo>
                    <a:pt x="418731" y="251839"/>
                    <a:pt x="759181" y="93482"/>
                    <a:pt x="887484" y="0"/>
                  </a:cubicBezTo>
                  <a:lnTo>
                    <a:pt x="1123714" y="461945"/>
                  </a:lnTo>
                  <a:cubicBezTo>
                    <a:pt x="951611" y="472515"/>
                    <a:pt x="596320" y="588013"/>
                    <a:pt x="507526" y="419927"/>
                  </a:cubicBezTo>
                  <a:close/>
                  <a:moveTo>
                    <a:pt x="1022365" y="1909570"/>
                  </a:moveTo>
                  <a:cubicBezTo>
                    <a:pt x="1049836" y="1897719"/>
                    <a:pt x="1062498" y="1865841"/>
                    <a:pt x="1050647" y="1838370"/>
                  </a:cubicBezTo>
                  <a:cubicBezTo>
                    <a:pt x="1038796" y="1810898"/>
                    <a:pt x="1006918" y="1798235"/>
                    <a:pt x="979447" y="1810086"/>
                  </a:cubicBezTo>
                  <a:cubicBezTo>
                    <a:pt x="1000170" y="1815075"/>
                    <a:pt x="1017334" y="1829528"/>
                    <a:pt x="1025777" y="1849099"/>
                  </a:cubicBezTo>
                  <a:cubicBezTo>
                    <a:pt x="1034219" y="1868669"/>
                    <a:pt x="1032956" y="1891074"/>
                    <a:pt x="1022365" y="1909570"/>
                  </a:cubicBezTo>
                  <a:close/>
                  <a:moveTo>
                    <a:pt x="415245" y="502263"/>
                  </a:moveTo>
                  <a:cubicBezTo>
                    <a:pt x="442716" y="490411"/>
                    <a:pt x="455379" y="458535"/>
                    <a:pt x="443527" y="431062"/>
                  </a:cubicBezTo>
                  <a:cubicBezTo>
                    <a:pt x="431675" y="403590"/>
                    <a:pt x="399798" y="390928"/>
                    <a:pt x="372328" y="402779"/>
                  </a:cubicBezTo>
                  <a:cubicBezTo>
                    <a:pt x="393049" y="407767"/>
                    <a:pt x="410214" y="422221"/>
                    <a:pt x="418657" y="441792"/>
                  </a:cubicBezTo>
                  <a:cubicBezTo>
                    <a:pt x="427099" y="461362"/>
                    <a:pt x="425835" y="483766"/>
                    <a:pt x="415245" y="502263"/>
                  </a:cubicBezTo>
                  <a:close/>
                  <a:moveTo>
                    <a:pt x="768888" y="1517759"/>
                  </a:moveTo>
                  <a:cubicBezTo>
                    <a:pt x="669569" y="1282335"/>
                    <a:pt x="1080671" y="1099496"/>
                    <a:pt x="1284327" y="945181"/>
                  </a:cubicBezTo>
                  <a:lnTo>
                    <a:pt x="1451758" y="1325429"/>
                  </a:lnTo>
                  <a:lnTo>
                    <a:pt x="1397505" y="1359215"/>
                  </a:lnTo>
                  <a:cubicBezTo>
                    <a:pt x="1253236" y="1448127"/>
                    <a:pt x="1083209" y="1554741"/>
                    <a:pt x="1062912" y="1664543"/>
                  </a:cubicBezTo>
                  <a:cubicBezTo>
                    <a:pt x="1062721" y="1668981"/>
                    <a:pt x="1062530" y="1673419"/>
                    <a:pt x="1062339" y="1677856"/>
                  </a:cubicBezTo>
                  <a:lnTo>
                    <a:pt x="1050089" y="1679675"/>
                  </a:lnTo>
                  <a:cubicBezTo>
                    <a:pt x="864905" y="1700485"/>
                    <a:pt x="818547" y="1635470"/>
                    <a:pt x="768888" y="1517759"/>
                  </a:cubicBezTo>
                  <a:close/>
                  <a:moveTo>
                    <a:pt x="483410" y="856019"/>
                  </a:moveTo>
                  <a:cubicBezTo>
                    <a:pt x="431860" y="739124"/>
                    <a:pt x="416376" y="660790"/>
                    <a:pt x="558584" y="540362"/>
                  </a:cubicBezTo>
                  <a:lnTo>
                    <a:pt x="568313" y="532698"/>
                  </a:lnTo>
                  <a:cubicBezTo>
                    <a:pt x="571671" y="535605"/>
                    <a:pt x="575032" y="538511"/>
                    <a:pt x="578390" y="541418"/>
                  </a:cubicBezTo>
                  <a:cubicBezTo>
                    <a:pt x="672191" y="601997"/>
                    <a:pt x="866415" y="551471"/>
                    <a:pt x="1030087" y="507536"/>
                  </a:cubicBezTo>
                  <a:lnTo>
                    <a:pt x="1091892" y="491255"/>
                  </a:lnTo>
                  <a:lnTo>
                    <a:pt x="1253605" y="873969"/>
                  </a:lnTo>
                  <a:cubicBezTo>
                    <a:pt x="1001607" y="916226"/>
                    <a:pt x="586513" y="1089811"/>
                    <a:pt x="483410" y="856019"/>
                  </a:cubicBezTo>
                  <a:close/>
                  <a:moveTo>
                    <a:pt x="855467" y="1945022"/>
                  </a:moveTo>
                  <a:cubicBezTo>
                    <a:pt x="833025" y="1893004"/>
                    <a:pt x="870255" y="1826926"/>
                    <a:pt x="938620" y="1797433"/>
                  </a:cubicBezTo>
                  <a:cubicBezTo>
                    <a:pt x="1006986" y="1767939"/>
                    <a:pt x="1080599" y="1786200"/>
                    <a:pt x="1103040" y="1838218"/>
                  </a:cubicBezTo>
                  <a:cubicBezTo>
                    <a:pt x="1125481" y="1890237"/>
                    <a:pt x="1088252" y="1956315"/>
                    <a:pt x="1019886" y="1985808"/>
                  </a:cubicBezTo>
                  <a:cubicBezTo>
                    <a:pt x="951521" y="2015301"/>
                    <a:pt x="877907" y="1997041"/>
                    <a:pt x="855467" y="1945022"/>
                  </a:cubicBezTo>
                  <a:close/>
                  <a:moveTo>
                    <a:pt x="232016" y="499859"/>
                  </a:moveTo>
                  <a:cubicBezTo>
                    <a:pt x="209575" y="447839"/>
                    <a:pt x="246804" y="381762"/>
                    <a:pt x="315169" y="352269"/>
                  </a:cubicBezTo>
                  <a:cubicBezTo>
                    <a:pt x="383535" y="322775"/>
                    <a:pt x="457148" y="341035"/>
                    <a:pt x="479590" y="393054"/>
                  </a:cubicBezTo>
                  <a:cubicBezTo>
                    <a:pt x="502031" y="445072"/>
                    <a:pt x="464802" y="511150"/>
                    <a:pt x="396435" y="540644"/>
                  </a:cubicBezTo>
                  <a:cubicBezTo>
                    <a:pt x="328070" y="570137"/>
                    <a:pt x="254457" y="551877"/>
                    <a:pt x="232016" y="499859"/>
                  </a:cubicBezTo>
                  <a:close/>
                  <a:moveTo>
                    <a:pt x="630585" y="1602453"/>
                  </a:moveTo>
                  <a:cubicBezTo>
                    <a:pt x="661526" y="1609901"/>
                    <a:pt x="687155" y="1631483"/>
                    <a:pt x="699762" y="1660705"/>
                  </a:cubicBezTo>
                  <a:cubicBezTo>
                    <a:pt x="712369" y="1689927"/>
                    <a:pt x="710481" y="1723380"/>
                    <a:pt x="694668" y="1750998"/>
                  </a:cubicBezTo>
                  <a:cubicBezTo>
                    <a:pt x="735687" y="1733302"/>
                    <a:pt x="754595" y="1685704"/>
                    <a:pt x="736898" y="1644684"/>
                  </a:cubicBezTo>
                  <a:cubicBezTo>
                    <a:pt x="719202" y="1603664"/>
                    <a:pt x="671604" y="1584757"/>
                    <a:pt x="630585" y="1602453"/>
                  </a:cubicBezTo>
                  <a:close/>
                  <a:moveTo>
                    <a:pt x="326900" y="898510"/>
                  </a:moveTo>
                  <a:cubicBezTo>
                    <a:pt x="367920" y="880814"/>
                    <a:pt x="386828" y="833216"/>
                    <a:pt x="369131" y="792196"/>
                  </a:cubicBezTo>
                  <a:cubicBezTo>
                    <a:pt x="351435" y="751176"/>
                    <a:pt x="303837" y="732270"/>
                    <a:pt x="262817" y="749965"/>
                  </a:cubicBezTo>
                  <a:cubicBezTo>
                    <a:pt x="293758" y="757414"/>
                    <a:pt x="319388" y="778994"/>
                    <a:pt x="331995" y="808217"/>
                  </a:cubicBezTo>
                  <a:cubicBezTo>
                    <a:pt x="344601" y="837439"/>
                    <a:pt x="342714" y="870892"/>
                    <a:pt x="326900" y="898510"/>
                  </a:cubicBezTo>
                  <a:close/>
                  <a:moveTo>
                    <a:pt x="760814" y="2142007"/>
                  </a:moveTo>
                  <a:lnTo>
                    <a:pt x="806202" y="2122426"/>
                  </a:lnTo>
                  <a:lnTo>
                    <a:pt x="745680" y="1982134"/>
                  </a:lnTo>
                  <a:lnTo>
                    <a:pt x="700291" y="2001715"/>
                  </a:lnTo>
                  <a:lnTo>
                    <a:pt x="760814" y="2142007"/>
                  </a:lnTo>
                  <a:close/>
                  <a:moveTo>
                    <a:pt x="83851" y="572805"/>
                  </a:moveTo>
                  <a:lnTo>
                    <a:pt x="129239" y="553224"/>
                  </a:lnTo>
                  <a:lnTo>
                    <a:pt x="68717" y="412932"/>
                  </a:lnTo>
                  <a:lnTo>
                    <a:pt x="23328" y="432513"/>
                  </a:lnTo>
                  <a:lnTo>
                    <a:pt x="83851" y="572805"/>
                  </a:lnTo>
                  <a:close/>
                  <a:moveTo>
                    <a:pt x="741027" y="2152866"/>
                  </a:moveTo>
                  <a:lnTo>
                    <a:pt x="736621" y="2142654"/>
                  </a:lnTo>
                  <a:lnTo>
                    <a:pt x="716595" y="2096234"/>
                  </a:lnTo>
                  <a:lnTo>
                    <a:pt x="678814" y="2008655"/>
                  </a:lnTo>
                  <a:cubicBezTo>
                    <a:pt x="673873" y="1997204"/>
                    <a:pt x="679151" y="1983916"/>
                    <a:pt x="690603" y="1978976"/>
                  </a:cubicBezTo>
                  <a:lnTo>
                    <a:pt x="742438" y="1956614"/>
                  </a:lnTo>
                  <a:lnTo>
                    <a:pt x="773540" y="1943196"/>
                  </a:lnTo>
                  <a:cubicBezTo>
                    <a:pt x="784992" y="1938256"/>
                    <a:pt x="798279" y="1943534"/>
                    <a:pt x="803220" y="1954986"/>
                  </a:cubicBezTo>
                  <a:lnTo>
                    <a:pt x="841002" y="2042565"/>
                  </a:lnTo>
                  <a:lnTo>
                    <a:pt x="899658" y="2079050"/>
                  </a:lnTo>
                  <a:lnTo>
                    <a:pt x="861027" y="2088985"/>
                  </a:lnTo>
                  <a:lnTo>
                    <a:pt x="865433" y="2099197"/>
                  </a:lnTo>
                  <a:cubicBezTo>
                    <a:pt x="870373" y="2110649"/>
                    <a:pt x="865095" y="2123936"/>
                    <a:pt x="853643" y="2128877"/>
                  </a:cubicBezTo>
                  <a:lnTo>
                    <a:pt x="822542" y="2142294"/>
                  </a:lnTo>
                  <a:lnTo>
                    <a:pt x="770707" y="2164656"/>
                  </a:lnTo>
                  <a:cubicBezTo>
                    <a:pt x="759255" y="2169596"/>
                    <a:pt x="745967" y="2164318"/>
                    <a:pt x="741027" y="2152866"/>
                  </a:cubicBezTo>
                  <a:close/>
                  <a:moveTo>
                    <a:pt x="64065" y="583665"/>
                  </a:moveTo>
                  <a:lnTo>
                    <a:pt x="59659" y="573452"/>
                  </a:lnTo>
                  <a:lnTo>
                    <a:pt x="39634" y="527033"/>
                  </a:lnTo>
                  <a:lnTo>
                    <a:pt x="1852" y="439454"/>
                  </a:lnTo>
                  <a:cubicBezTo>
                    <a:pt x="-3088" y="428002"/>
                    <a:pt x="2190" y="414714"/>
                    <a:pt x="13642" y="409774"/>
                  </a:cubicBezTo>
                  <a:lnTo>
                    <a:pt x="65477" y="387412"/>
                  </a:lnTo>
                  <a:lnTo>
                    <a:pt x="96578" y="373995"/>
                  </a:lnTo>
                  <a:cubicBezTo>
                    <a:pt x="108030" y="369054"/>
                    <a:pt x="121318" y="374333"/>
                    <a:pt x="126258" y="385784"/>
                  </a:cubicBezTo>
                  <a:lnTo>
                    <a:pt x="164040" y="473363"/>
                  </a:lnTo>
                  <a:lnTo>
                    <a:pt x="225570" y="539197"/>
                  </a:lnTo>
                  <a:lnTo>
                    <a:pt x="184066" y="519783"/>
                  </a:lnTo>
                  <a:lnTo>
                    <a:pt x="188471" y="529995"/>
                  </a:lnTo>
                  <a:cubicBezTo>
                    <a:pt x="193411" y="541447"/>
                    <a:pt x="188133" y="554735"/>
                    <a:pt x="176681" y="559675"/>
                  </a:cubicBezTo>
                  <a:lnTo>
                    <a:pt x="145580" y="573092"/>
                  </a:lnTo>
                  <a:lnTo>
                    <a:pt x="93745" y="595454"/>
                  </a:lnTo>
                  <a:cubicBezTo>
                    <a:pt x="82293" y="600395"/>
                    <a:pt x="69005" y="595116"/>
                    <a:pt x="64065" y="583665"/>
                  </a:cubicBezTo>
                  <a:close/>
                  <a:moveTo>
                    <a:pt x="437873" y="1794192"/>
                  </a:moveTo>
                  <a:cubicBezTo>
                    <a:pt x="405370" y="1718852"/>
                    <a:pt x="459290" y="1623148"/>
                    <a:pt x="558307" y="1580432"/>
                  </a:cubicBezTo>
                  <a:cubicBezTo>
                    <a:pt x="657324" y="1537716"/>
                    <a:pt x="763941" y="1564163"/>
                    <a:pt x="796443" y="1639503"/>
                  </a:cubicBezTo>
                  <a:cubicBezTo>
                    <a:pt x="828945" y="1714843"/>
                    <a:pt x="775024" y="1810547"/>
                    <a:pt x="676008" y="1853263"/>
                  </a:cubicBezTo>
                  <a:cubicBezTo>
                    <a:pt x="576991" y="1895979"/>
                    <a:pt x="470375" y="1869532"/>
                    <a:pt x="437873" y="1794192"/>
                  </a:cubicBezTo>
                  <a:close/>
                  <a:moveTo>
                    <a:pt x="55187" y="907125"/>
                  </a:moveTo>
                  <a:cubicBezTo>
                    <a:pt x="22686" y="831784"/>
                    <a:pt x="76606" y="736081"/>
                    <a:pt x="175623" y="693365"/>
                  </a:cubicBezTo>
                  <a:cubicBezTo>
                    <a:pt x="274639" y="650649"/>
                    <a:pt x="381256" y="677096"/>
                    <a:pt x="413759" y="752436"/>
                  </a:cubicBezTo>
                  <a:cubicBezTo>
                    <a:pt x="446261" y="827777"/>
                    <a:pt x="392340" y="923479"/>
                    <a:pt x="293323" y="966196"/>
                  </a:cubicBezTo>
                  <a:cubicBezTo>
                    <a:pt x="194306" y="1008913"/>
                    <a:pt x="87689" y="982465"/>
                    <a:pt x="55187" y="907125"/>
                  </a:cubicBezTo>
                  <a:close/>
                  <a:moveTo>
                    <a:pt x="170442" y="1316542"/>
                  </a:moveTo>
                  <a:lnTo>
                    <a:pt x="234284" y="1289000"/>
                  </a:lnTo>
                  <a:lnTo>
                    <a:pt x="149154" y="1091670"/>
                  </a:lnTo>
                  <a:lnTo>
                    <a:pt x="85313" y="1119211"/>
                  </a:lnTo>
                  <a:lnTo>
                    <a:pt x="170442" y="1316542"/>
                  </a:lnTo>
                  <a:close/>
                  <a:moveTo>
                    <a:pt x="140570" y="1332698"/>
                  </a:moveTo>
                  <a:lnTo>
                    <a:pt x="87427" y="1209512"/>
                  </a:lnTo>
                  <a:lnTo>
                    <a:pt x="59260" y="1144220"/>
                  </a:lnTo>
                  <a:lnTo>
                    <a:pt x="53063" y="1129856"/>
                  </a:lnTo>
                  <a:cubicBezTo>
                    <a:pt x="46114" y="1113749"/>
                    <a:pt x="53539" y="1095058"/>
                    <a:pt x="69646" y="1088109"/>
                  </a:cubicBezTo>
                  <a:lnTo>
                    <a:pt x="142556" y="1056656"/>
                  </a:lnTo>
                  <a:lnTo>
                    <a:pt x="186302" y="1037783"/>
                  </a:lnTo>
                  <a:cubicBezTo>
                    <a:pt x="202409" y="1030835"/>
                    <a:pt x="221100" y="1038259"/>
                    <a:pt x="228048" y="1054366"/>
                  </a:cubicBezTo>
                  <a:lnTo>
                    <a:pt x="234245" y="1068731"/>
                  </a:lnTo>
                  <a:lnTo>
                    <a:pt x="281695" y="1038794"/>
                  </a:lnTo>
                  <a:lnTo>
                    <a:pt x="262412" y="1134023"/>
                  </a:lnTo>
                  <a:lnTo>
                    <a:pt x="315555" y="1257209"/>
                  </a:lnTo>
                  <a:cubicBezTo>
                    <a:pt x="322504" y="1273316"/>
                    <a:pt x="315079" y="1292007"/>
                    <a:pt x="298972" y="1298955"/>
                  </a:cubicBezTo>
                  <a:lnTo>
                    <a:pt x="255227" y="1317828"/>
                  </a:lnTo>
                  <a:lnTo>
                    <a:pt x="182317" y="1349281"/>
                  </a:lnTo>
                  <a:cubicBezTo>
                    <a:pt x="166210" y="1356230"/>
                    <a:pt x="147519" y="1348805"/>
                    <a:pt x="140570" y="1332698"/>
                  </a:cubicBezTo>
                  <a:close/>
                  <a:moveTo>
                    <a:pt x="210666" y="1763020"/>
                  </a:moveTo>
                  <a:lnTo>
                    <a:pt x="274508" y="1735479"/>
                  </a:lnTo>
                  <a:lnTo>
                    <a:pt x="189379" y="1538148"/>
                  </a:lnTo>
                  <a:lnTo>
                    <a:pt x="125537" y="1565690"/>
                  </a:lnTo>
                  <a:lnTo>
                    <a:pt x="210666" y="1763020"/>
                  </a:lnTo>
                  <a:close/>
                  <a:moveTo>
                    <a:pt x="180794" y="1779175"/>
                  </a:moveTo>
                  <a:lnTo>
                    <a:pt x="174597" y="1764811"/>
                  </a:lnTo>
                  <a:lnTo>
                    <a:pt x="146430" y="1699519"/>
                  </a:lnTo>
                  <a:lnTo>
                    <a:pt x="93287" y="1576333"/>
                  </a:lnTo>
                  <a:cubicBezTo>
                    <a:pt x="86338" y="1560226"/>
                    <a:pt x="93763" y="1541535"/>
                    <a:pt x="109870" y="1534586"/>
                  </a:cubicBezTo>
                  <a:lnTo>
                    <a:pt x="182780" y="1503133"/>
                  </a:lnTo>
                  <a:lnTo>
                    <a:pt x="226526" y="1484261"/>
                  </a:lnTo>
                  <a:cubicBezTo>
                    <a:pt x="242633" y="1477312"/>
                    <a:pt x="261324" y="1484737"/>
                    <a:pt x="268272" y="1500844"/>
                  </a:cubicBezTo>
                  <a:lnTo>
                    <a:pt x="321415" y="1624029"/>
                  </a:lnTo>
                  <a:lnTo>
                    <a:pt x="403919" y="1675347"/>
                  </a:lnTo>
                  <a:lnTo>
                    <a:pt x="349582" y="1689322"/>
                  </a:lnTo>
                  <a:lnTo>
                    <a:pt x="355779" y="1703686"/>
                  </a:lnTo>
                  <a:cubicBezTo>
                    <a:pt x="362728" y="1719793"/>
                    <a:pt x="355303" y="1738484"/>
                    <a:pt x="339196" y="1745433"/>
                  </a:cubicBezTo>
                  <a:lnTo>
                    <a:pt x="295451" y="1764305"/>
                  </a:lnTo>
                  <a:lnTo>
                    <a:pt x="222541" y="1795758"/>
                  </a:lnTo>
                  <a:cubicBezTo>
                    <a:pt x="206434" y="1802707"/>
                    <a:pt x="187743" y="1795283"/>
                    <a:pt x="180794" y="177917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9480" name="组合 160"/>
            <p:cNvGrpSpPr/>
            <p:nvPr/>
          </p:nvGrpSpPr>
          <p:grpSpPr>
            <a:xfrm>
              <a:off x="1653412" y="1578785"/>
              <a:ext cx="543661" cy="450298"/>
              <a:chOff x="0" y="0"/>
              <a:chExt cx="2094100" cy="1688857"/>
            </a:xfrm>
          </p:grpSpPr>
          <p:sp>
            <p:nvSpPr>
              <p:cNvPr id="19490" name="任意多边形 158"/>
              <p:cNvSpPr/>
              <p:nvPr/>
            </p:nvSpPr>
            <p:spPr>
              <a:xfrm rot="6800135">
                <a:off x="-126421" y="126421"/>
                <a:ext cx="1688857" cy="1436015"/>
              </a:xfrm>
              <a:custGeom>
                <a:avLst/>
                <a:gdLst>
                  <a:gd name="txL" fmla="*/ 0 w 1688857"/>
                  <a:gd name="txT" fmla="*/ 0 h 1436015"/>
                  <a:gd name="txR" fmla="*/ 1688857 w 1688857"/>
                  <a:gd name="txB" fmla="*/ 1436015 h 1436015"/>
                </a:gdLst>
                <a:ahLst/>
                <a:cxnLst>
                  <a:cxn ang="0">
                    <a:pos x="917993" y="1163096"/>
                  </a:cxn>
                  <a:cxn ang="0">
                    <a:pos x="1452044" y="513573"/>
                  </a:cxn>
                  <a:cxn ang="0">
                    <a:pos x="1688857" y="1179100"/>
                  </a:cxn>
                  <a:cxn ang="0">
                    <a:pos x="917993" y="1163096"/>
                  </a:cxn>
                  <a:cxn ang="0">
                    <a:pos x="808669" y="1313015"/>
                  </a:cxn>
                  <a:cxn ang="0">
                    <a:pos x="847176" y="1216076"/>
                  </a:cxn>
                  <a:cxn ang="0">
                    <a:pos x="750237" y="1177569"/>
                  </a:cxn>
                  <a:cxn ang="0">
                    <a:pos x="750238" y="1177571"/>
                  </a:cxn>
                  <a:cxn ang="0">
                    <a:pos x="813315" y="1230685"/>
                  </a:cxn>
                  <a:cxn ang="0">
                    <a:pos x="808669" y="1313015"/>
                  </a:cxn>
                  <a:cxn ang="0">
                    <a:pos x="463560" y="779564"/>
                  </a:cxn>
                  <a:cxn ang="0">
                    <a:pos x="1165330" y="0"/>
                  </a:cxn>
                  <a:cxn ang="0">
                    <a:pos x="1393287" y="517707"/>
                  </a:cxn>
                  <a:cxn ang="0">
                    <a:pos x="1319423" y="563707"/>
                  </a:cxn>
                  <a:cxn ang="0">
                    <a:pos x="863874" y="979411"/>
                  </a:cxn>
                  <a:cxn ang="0">
                    <a:pos x="863094" y="997537"/>
                  </a:cxn>
                  <a:cxn ang="0">
                    <a:pos x="846416" y="1000013"/>
                  </a:cxn>
                  <a:cxn ang="0">
                    <a:pos x="463560" y="779564"/>
                  </a:cxn>
                  <a:cxn ang="0">
                    <a:pos x="581437" y="1361283"/>
                  </a:cxn>
                  <a:cxn ang="0">
                    <a:pos x="694651" y="1160340"/>
                  </a:cxn>
                  <a:cxn ang="0">
                    <a:pos x="918508" y="1215868"/>
                  </a:cxn>
                  <a:cxn ang="0">
                    <a:pos x="805294" y="1416812"/>
                  </a:cxn>
                  <a:cxn ang="0">
                    <a:pos x="581437" y="1361283"/>
                  </a:cxn>
                  <a:cxn ang="0">
                    <a:pos x="275262" y="894876"/>
                  </a:cxn>
                  <a:cxn ang="0">
                    <a:pos x="369448" y="974186"/>
                  </a:cxn>
                  <a:cxn ang="0">
                    <a:pos x="362511" y="1097120"/>
                  </a:cxn>
                  <a:cxn ang="0">
                    <a:pos x="420009" y="952373"/>
                  </a:cxn>
                  <a:cxn ang="0">
                    <a:pos x="275262" y="894876"/>
                  </a:cxn>
                  <a:cxn ang="0">
                    <a:pos x="12883" y="1155927"/>
                  </a:cxn>
                  <a:cxn ang="0">
                    <a:pos x="176855" y="864893"/>
                  </a:cxn>
                  <a:cxn ang="0">
                    <a:pos x="501077" y="945319"/>
                  </a:cxn>
                  <a:cxn ang="0">
                    <a:pos x="337105" y="1236353"/>
                  </a:cxn>
                  <a:cxn ang="0">
                    <a:pos x="12883" y="1155927"/>
                  </a:cxn>
                </a:cxnLst>
                <a:rect l="txL" t="txT" r="txR" b="txB"/>
                <a:pathLst>
                  <a:path w="1688857" h="1436015">
                    <a:moveTo>
                      <a:pt x="917993" y="1163096"/>
                    </a:moveTo>
                    <a:cubicBezTo>
                      <a:pt x="834476" y="918120"/>
                      <a:pt x="1280791" y="674147"/>
                      <a:pt x="1452044" y="513573"/>
                    </a:cubicBezTo>
                    <a:lnTo>
                      <a:pt x="1688857" y="1179100"/>
                    </a:lnTo>
                    <a:cubicBezTo>
                      <a:pt x="1476408" y="1218836"/>
                      <a:pt x="1001510" y="1408071"/>
                      <a:pt x="917993" y="1163096"/>
                    </a:cubicBezTo>
                    <a:close/>
                    <a:moveTo>
                      <a:pt x="808669" y="1313015"/>
                    </a:moveTo>
                    <a:cubicBezTo>
                      <a:pt x="846071" y="1296879"/>
                      <a:pt x="863311" y="1253478"/>
                      <a:pt x="847176" y="1216076"/>
                    </a:cubicBezTo>
                    <a:cubicBezTo>
                      <a:pt x="831041" y="1178674"/>
                      <a:pt x="787639" y="1161434"/>
                      <a:pt x="750237" y="1177569"/>
                    </a:cubicBezTo>
                    <a:lnTo>
                      <a:pt x="750238" y="1177571"/>
                    </a:lnTo>
                    <a:cubicBezTo>
                      <a:pt x="778451" y="1184362"/>
                      <a:pt x="801820" y="1204040"/>
                      <a:pt x="813315" y="1230685"/>
                    </a:cubicBezTo>
                    <a:cubicBezTo>
                      <a:pt x="824810" y="1257329"/>
                      <a:pt x="823088" y="1287832"/>
                      <a:pt x="808669" y="1313015"/>
                    </a:cubicBezTo>
                    <a:close/>
                    <a:moveTo>
                      <a:pt x="463560" y="779564"/>
                    </a:moveTo>
                    <a:cubicBezTo>
                      <a:pt x="328338" y="459035"/>
                      <a:pt x="888052" y="210099"/>
                      <a:pt x="1165330" y="0"/>
                    </a:cubicBezTo>
                    <a:lnTo>
                      <a:pt x="1393287" y="517707"/>
                    </a:lnTo>
                    <a:lnTo>
                      <a:pt x="1319423" y="563707"/>
                    </a:lnTo>
                    <a:cubicBezTo>
                      <a:pt x="1123000" y="684760"/>
                      <a:pt x="891509" y="829916"/>
                      <a:pt x="863874" y="979411"/>
                    </a:cubicBezTo>
                    <a:cubicBezTo>
                      <a:pt x="863614" y="985452"/>
                      <a:pt x="863353" y="991495"/>
                      <a:pt x="863094" y="997537"/>
                    </a:cubicBezTo>
                    <a:lnTo>
                      <a:pt x="846416" y="1000013"/>
                    </a:lnTo>
                    <a:cubicBezTo>
                      <a:pt x="594288" y="1028346"/>
                      <a:pt x="531171" y="939828"/>
                      <a:pt x="463560" y="779564"/>
                    </a:cubicBezTo>
                    <a:close/>
                    <a:moveTo>
                      <a:pt x="581437" y="1361283"/>
                    </a:moveTo>
                    <a:cubicBezTo>
                      <a:pt x="550884" y="1290460"/>
                      <a:pt x="601571" y="1200495"/>
                      <a:pt x="694651" y="1160340"/>
                    </a:cubicBezTo>
                    <a:cubicBezTo>
                      <a:pt x="787731" y="1120185"/>
                      <a:pt x="887955" y="1145046"/>
                      <a:pt x="918508" y="1215868"/>
                    </a:cubicBezTo>
                    <a:cubicBezTo>
                      <a:pt x="949062" y="1286692"/>
                      <a:pt x="898374" y="1376657"/>
                      <a:pt x="805294" y="1416812"/>
                    </a:cubicBezTo>
                    <a:cubicBezTo>
                      <a:pt x="712215" y="1456967"/>
                      <a:pt x="611990" y="1432106"/>
                      <a:pt x="581437" y="1361283"/>
                    </a:cubicBezTo>
                    <a:close/>
                    <a:moveTo>
                      <a:pt x="275262" y="894876"/>
                    </a:moveTo>
                    <a:cubicBezTo>
                      <a:pt x="317390" y="905017"/>
                      <a:pt x="352284" y="934399"/>
                      <a:pt x="369448" y="974186"/>
                    </a:cubicBezTo>
                    <a:cubicBezTo>
                      <a:pt x="386612" y="1013972"/>
                      <a:pt x="384042" y="1059518"/>
                      <a:pt x="362511" y="1097120"/>
                    </a:cubicBezTo>
                    <a:cubicBezTo>
                      <a:pt x="418360" y="1073027"/>
                      <a:pt x="444102" y="1008222"/>
                      <a:pt x="420009" y="952373"/>
                    </a:cubicBezTo>
                    <a:cubicBezTo>
                      <a:pt x="395915" y="896525"/>
                      <a:pt x="331110" y="870782"/>
                      <a:pt x="275262" y="894876"/>
                    </a:cubicBezTo>
                    <a:close/>
                    <a:moveTo>
                      <a:pt x="12883" y="1155927"/>
                    </a:moveTo>
                    <a:cubicBezTo>
                      <a:pt x="-31369" y="1053353"/>
                      <a:pt x="42044" y="923051"/>
                      <a:pt x="176855" y="864893"/>
                    </a:cubicBezTo>
                    <a:cubicBezTo>
                      <a:pt x="311666" y="806735"/>
                      <a:pt x="456825" y="842743"/>
                      <a:pt x="501077" y="945319"/>
                    </a:cubicBezTo>
                    <a:cubicBezTo>
                      <a:pt x="545328" y="1047894"/>
                      <a:pt x="471915" y="1178195"/>
                      <a:pt x="337105" y="1236353"/>
                    </a:cubicBezTo>
                    <a:cubicBezTo>
                      <a:pt x="202293" y="1294511"/>
                      <a:pt x="57135" y="1258502"/>
                      <a:pt x="12883" y="1155927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91" name="任意多边形 156"/>
              <p:cNvSpPr/>
              <p:nvPr/>
            </p:nvSpPr>
            <p:spPr>
              <a:xfrm>
                <a:off x="806800" y="632677"/>
                <a:ext cx="1287300" cy="821679"/>
              </a:xfrm>
              <a:custGeom>
                <a:avLst/>
                <a:gdLst>
                  <a:gd name="txL" fmla="*/ 0 w 1287300"/>
                  <a:gd name="txT" fmla="*/ 0 h 821679"/>
                  <a:gd name="txR" fmla="*/ 1287300 w 1287300"/>
                  <a:gd name="txB" fmla="*/ 821679 h 821679"/>
                </a:gdLst>
                <a:ahLst/>
                <a:cxnLst>
                  <a:cxn ang="0">
                    <a:pos x="353218" y="0"/>
                  </a:cxn>
                  <a:cxn ang="0">
                    <a:pos x="906336" y="0"/>
                  </a:cxn>
                  <a:cxn ang="0">
                    <a:pos x="1010084" y="103748"/>
                  </a:cxn>
                  <a:cxn ang="0">
                    <a:pos x="1010084" y="118745"/>
                  </a:cxn>
                  <a:cxn ang="0">
                    <a:pos x="1170142" y="118745"/>
                  </a:cxn>
                  <a:cxn ang="0">
                    <a:pos x="1287300" y="235903"/>
                  </a:cxn>
                  <a:cxn ang="0">
                    <a:pos x="1287300" y="704521"/>
                  </a:cxn>
                  <a:cxn ang="0">
                    <a:pos x="1170142" y="821679"/>
                  </a:cxn>
                  <a:cxn ang="0">
                    <a:pos x="117158" y="821679"/>
                  </a:cxn>
                  <a:cxn ang="0">
                    <a:pos x="0" y="704521"/>
                  </a:cxn>
                  <a:cxn ang="0">
                    <a:pos x="0" y="235903"/>
                  </a:cxn>
                  <a:cxn ang="0">
                    <a:pos x="117158" y="118745"/>
                  </a:cxn>
                  <a:cxn ang="0">
                    <a:pos x="249470" y="118745"/>
                  </a:cxn>
                  <a:cxn ang="0">
                    <a:pos x="249470" y="103748"/>
                  </a:cxn>
                  <a:cxn ang="0">
                    <a:pos x="353218" y="0"/>
                  </a:cxn>
                </a:cxnLst>
                <a:rect l="txL" t="txT" r="txR" b="txB"/>
                <a:pathLst>
                  <a:path w="1287300" h="821679">
                    <a:moveTo>
                      <a:pt x="353218" y="0"/>
                    </a:moveTo>
                    <a:lnTo>
                      <a:pt x="906336" y="0"/>
                    </a:lnTo>
                    <a:cubicBezTo>
                      <a:pt x="963634" y="0"/>
                      <a:pt x="1010084" y="46450"/>
                      <a:pt x="1010084" y="103748"/>
                    </a:cubicBezTo>
                    <a:lnTo>
                      <a:pt x="1010084" y="118745"/>
                    </a:lnTo>
                    <a:lnTo>
                      <a:pt x="1170142" y="118745"/>
                    </a:lnTo>
                    <a:cubicBezTo>
                      <a:pt x="1234847" y="118745"/>
                      <a:pt x="1287300" y="171198"/>
                      <a:pt x="1287300" y="235903"/>
                    </a:cubicBezTo>
                    <a:lnTo>
                      <a:pt x="1287300" y="704521"/>
                    </a:lnTo>
                    <a:cubicBezTo>
                      <a:pt x="1287300" y="769226"/>
                      <a:pt x="1234847" y="821679"/>
                      <a:pt x="1170142" y="821679"/>
                    </a:cubicBezTo>
                    <a:lnTo>
                      <a:pt x="117158" y="821679"/>
                    </a:lnTo>
                    <a:cubicBezTo>
                      <a:pt x="52453" y="821679"/>
                      <a:pt x="0" y="769226"/>
                      <a:pt x="0" y="704521"/>
                    </a:cubicBezTo>
                    <a:lnTo>
                      <a:pt x="0" y="235903"/>
                    </a:lnTo>
                    <a:cubicBezTo>
                      <a:pt x="0" y="171198"/>
                      <a:pt x="52453" y="118745"/>
                      <a:pt x="117158" y="118745"/>
                    </a:cubicBezTo>
                    <a:lnTo>
                      <a:pt x="249470" y="118745"/>
                    </a:lnTo>
                    <a:lnTo>
                      <a:pt x="249470" y="103748"/>
                    </a:lnTo>
                    <a:cubicBezTo>
                      <a:pt x="249470" y="46450"/>
                      <a:pt x="295920" y="0"/>
                      <a:pt x="353218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flat" cmpd="sng">
                <a:solidFill>
                  <a:srgbClr val="843C9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9481" name="组合 161"/>
            <p:cNvGrpSpPr/>
            <p:nvPr/>
          </p:nvGrpSpPr>
          <p:grpSpPr>
            <a:xfrm>
              <a:off x="2533522" y="1100000"/>
              <a:ext cx="403740" cy="284860"/>
              <a:chOff x="0" y="0"/>
              <a:chExt cx="1554172" cy="1069166"/>
            </a:xfrm>
          </p:grpSpPr>
          <p:sp>
            <p:nvSpPr>
              <p:cNvPr id="19484" name="梯形 162"/>
              <p:cNvSpPr/>
              <p:nvPr/>
            </p:nvSpPr>
            <p:spPr>
              <a:xfrm flipV="1">
                <a:off x="581143" y="612742"/>
                <a:ext cx="378967" cy="44787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1662226" y="9286460"/>
                  </a:cxn>
                  <a:cxn ang="0">
                    <a:pos x="4986662" y="9286460"/>
                  </a:cxn>
                  <a:cxn ang="0">
                    <a:pos x="664888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85" name="椭圆 163"/>
              <p:cNvSpPr/>
              <p:nvPr/>
            </p:nvSpPr>
            <p:spPr>
              <a:xfrm>
                <a:off x="655205" y="368980"/>
                <a:ext cx="243762" cy="24376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486" name="梯形 164"/>
              <p:cNvSpPr/>
              <p:nvPr/>
            </p:nvSpPr>
            <p:spPr>
              <a:xfrm flipV="1">
                <a:off x="973029" y="382361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87" name="椭圆 165"/>
              <p:cNvSpPr/>
              <p:nvPr/>
            </p:nvSpPr>
            <p:spPr>
              <a:xfrm>
                <a:off x="1076696" y="8554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9488" name="梯形 166"/>
              <p:cNvSpPr/>
              <p:nvPr/>
            </p:nvSpPr>
            <p:spPr>
              <a:xfrm flipV="1">
                <a:off x="0" y="373807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489" name="椭圆 167"/>
              <p:cNvSpPr/>
              <p:nvPr/>
            </p:nvSpPr>
            <p:spPr>
              <a:xfrm>
                <a:off x="103667" y="0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9482" name="任意多边形 172"/>
            <p:cNvSpPr/>
            <p:nvPr/>
          </p:nvSpPr>
          <p:spPr>
            <a:xfrm>
              <a:off x="3083592" y="1073705"/>
              <a:ext cx="406944" cy="289243"/>
            </a:xfrm>
            <a:custGeom>
              <a:avLst/>
              <a:gdLst>
                <a:gd name="txL" fmla="*/ 0 w 2268187"/>
                <a:gd name="txT" fmla="*/ 0 h 1579418"/>
                <a:gd name="txR" fmla="*/ 2268187 w 2268187"/>
                <a:gd name="txB" fmla="*/ 1579418 h 1579418"/>
              </a:gdLst>
              <a:ahLst/>
              <a:cxnLst>
                <a:cxn ang="0">
                  <a:pos x="4969" y="52173"/>
                </a:cxn>
                <a:cxn ang="0">
                  <a:pos x="4969" y="27481"/>
                </a:cxn>
                <a:cxn ang="0">
                  <a:pos x="0" y="27481"/>
                </a:cxn>
                <a:cxn ang="0">
                  <a:pos x="26376" y="0"/>
                </a:cxn>
                <a:cxn ang="0">
                  <a:pos x="45489" y="19913"/>
                </a:cxn>
                <a:cxn ang="0">
                  <a:pos x="51605" y="13541"/>
                </a:cxn>
                <a:cxn ang="0">
                  <a:pos x="73011" y="35844"/>
                </a:cxn>
                <a:cxn ang="0">
                  <a:pos x="72247" y="37437"/>
                </a:cxn>
                <a:cxn ang="0">
                  <a:pos x="68807" y="37437"/>
                </a:cxn>
                <a:cxn ang="0">
                  <a:pos x="68807" y="52970"/>
                </a:cxn>
                <a:cxn ang="0">
                  <a:pos x="58103" y="52970"/>
                </a:cxn>
                <a:cxn ang="0">
                  <a:pos x="58103" y="38632"/>
                </a:cxn>
                <a:cxn ang="0">
                  <a:pos x="50458" y="38632"/>
                </a:cxn>
                <a:cxn ang="0">
                  <a:pos x="50458" y="52572"/>
                </a:cxn>
                <a:cxn ang="0">
                  <a:pos x="31345" y="52572"/>
                </a:cxn>
                <a:cxn ang="0">
                  <a:pos x="31345" y="31463"/>
                </a:cxn>
                <a:cxn ang="0">
                  <a:pos x="22936" y="31463"/>
                </a:cxn>
                <a:cxn ang="0">
                  <a:pos x="22936" y="51775"/>
                </a:cxn>
                <a:cxn ang="0">
                  <a:pos x="4969" y="52173"/>
                </a:cxn>
              </a:cxnLst>
              <a:rect l="txL" t="txT" r="txR" b="txB"/>
              <a:pathLst>
                <a:path w="2268187" h="1579418">
                  <a:moveTo>
                    <a:pt x="154380" y="1555667"/>
                  </a:moveTo>
                  <a:lnTo>
                    <a:pt x="154380" y="819398"/>
                  </a:lnTo>
                  <a:lnTo>
                    <a:pt x="0" y="819398"/>
                  </a:lnTo>
                  <a:lnTo>
                    <a:pt x="819398" y="0"/>
                  </a:lnTo>
                  <a:lnTo>
                    <a:pt x="1413164" y="593766"/>
                  </a:lnTo>
                  <a:lnTo>
                    <a:pt x="1603169" y="403761"/>
                  </a:lnTo>
                  <a:lnTo>
                    <a:pt x="2268187" y="1068779"/>
                  </a:lnTo>
                  <a:lnTo>
                    <a:pt x="2244437" y="1116281"/>
                  </a:lnTo>
                  <a:lnTo>
                    <a:pt x="2137559" y="1116281"/>
                  </a:lnTo>
                  <a:lnTo>
                    <a:pt x="2137559" y="1579418"/>
                  </a:lnTo>
                  <a:lnTo>
                    <a:pt x="1805050" y="1579418"/>
                  </a:lnTo>
                  <a:lnTo>
                    <a:pt x="1805050" y="1151907"/>
                  </a:lnTo>
                  <a:lnTo>
                    <a:pt x="1567543" y="1151907"/>
                  </a:lnTo>
                  <a:lnTo>
                    <a:pt x="1567543" y="1567543"/>
                  </a:lnTo>
                  <a:lnTo>
                    <a:pt x="973777" y="1567543"/>
                  </a:lnTo>
                  <a:lnTo>
                    <a:pt x="973777" y="938151"/>
                  </a:lnTo>
                  <a:lnTo>
                    <a:pt x="712520" y="938151"/>
                  </a:lnTo>
                  <a:lnTo>
                    <a:pt x="712520" y="1543792"/>
                  </a:lnTo>
                  <a:lnTo>
                    <a:pt x="154380" y="155566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3" name="任意多边形 174"/>
            <p:cNvSpPr/>
            <p:nvPr/>
          </p:nvSpPr>
          <p:spPr>
            <a:xfrm>
              <a:off x="0" y="0"/>
              <a:ext cx="3883595" cy="2814641"/>
            </a:xfrm>
            <a:custGeom>
              <a:avLst/>
              <a:gdLst>
                <a:gd name="txL" fmla="*/ 0 w 5771213"/>
                <a:gd name="txT" fmla="*/ 0 h 4077324"/>
                <a:gd name="txR" fmla="*/ 5771213 w 5771213"/>
                <a:gd name="txB" fmla="*/ 4077324 h 4077324"/>
              </a:gdLst>
              <a:ahLst/>
              <a:cxnLst>
                <a:cxn ang="0">
                  <a:pos x="196085" y="102744"/>
                </a:cxn>
                <a:cxn ang="0">
                  <a:pos x="101820" y="201944"/>
                </a:cxn>
                <a:cxn ang="0">
                  <a:pos x="101820" y="1500910"/>
                </a:cxn>
                <a:cxn ang="0">
                  <a:pos x="196085" y="1600111"/>
                </a:cxn>
                <a:cxn ang="0">
                  <a:pos x="2410496" y="1600111"/>
                </a:cxn>
                <a:cxn ang="0">
                  <a:pos x="2504762" y="1500910"/>
                </a:cxn>
                <a:cxn ang="0">
                  <a:pos x="2504762" y="201944"/>
                </a:cxn>
                <a:cxn ang="0">
                  <a:pos x="2410496" y="102744"/>
                </a:cxn>
                <a:cxn ang="0">
                  <a:pos x="196085" y="102744"/>
                </a:cxn>
                <a:cxn ang="0">
                  <a:pos x="107479" y="0"/>
                </a:cxn>
                <a:cxn ang="0">
                  <a:pos x="2505890" y="0"/>
                </a:cxn>
                <a:cxn ang="0">
                  <a:pos x="2613369" y="113106"/>
                </a:cxn>
                <a:cxn ang="0">
                  <a:pos x="2613369" y="1594155"/>
                </a:cxn>
                <a:cxn ang="0">
                  <a:pos x="2505890" y="1707261"/>
                </a:cxn>
                <a:cxn ang="0">
                  <a:pos x="1663053" y="1707261"/>
                </a:cxn>
                <a:cxn ang="0">
                  <a:pos x="1710569" y="1907274"/>
                </a:cxn>
                <a:cxn ang="0">
                  <a:pos x="2117847" y="1907274"/>
                </a:cxn>
                <a:cxn ang="0">
                  <a:pos x="2117847" y="1942991"/>
                </a:cxn>
                <a:cxn ang="0">
                  <a:pos x="515885" y="1942991"/>
                </a:cxn>
                <a:cxn ang="0">
                  <a:pos x="515885" y="1907274"/>
                </a:cxn>
                <a:cxn ang="0">
                  <a:pos x="896013" y="1907274"/>
                </a:cxn>
                <a:cxn ang="0">
                  <a:pos x="943528" y="1707261"/>
                </a:cxn>
                <a:cxn ang="0">
                  <a:pos x="107479" y="1707261"/>
                </a:cxn>
                <a:cxn ang="0">
                  <a:pos x="0" y="1594155"/>
                </a:cxn>
                <a:cxn ang="0">
                  <a:pos x="0" y="113106"/>
                </a:cxn>
                <a:cxn ang="0">
                  <a:pos x="107479" y="0"/>
                </a:cxn>
              </a:cxnLst>
              <a:rect l="txL" t="txT" r="txR" b="txB"/>
              <a:pathLst>
                <a:path w="5771213" h="4077324">
                  <a:moveTo>
                    <a:pt x="433023" y="215605"/>
                  </a:moveTo>
                  <a:cubicBezTo>
                    <a:pt x="318054" y="215605"/>
                    <a:pt x="224853" y="308806"/>
                    <a:pt x="224853" y="423775"/>
                  </a:cubicBezTo>
                  <a:lnTo>
                    <a:pt x="224853" y="3149627"/>
                  </a:lnTo>
                  <a:cubicBezTo>
                    <a:pt x="224853" y="3264596"/>
                    <a:pt x="318054" y="3357797"/>
                    <a:pt x="433023" y="3357797"/>
                  </a:cubicBezTo>
                  <a:lnTo>
                    <a:pt x="5323201" y="3357797"/>
                  </a:lnTo>
                  <a:cubicBezTo>
                    <a:pt x="5438170" y="3357797"/>
                    <a:pt x="5531371" y="3264596"/>
                    <a:pt x="5531371" y="3149627"/>
                  </a:cubicBezTo>
                  <a:lnTo>
                    <a:pt x="5531371" y="423775"/>
                  </a:lnTo>
                  <a:cubicBezTo>
                    <a:pt x="5531371" y="308806"/>
                    <a:pt x="5438170" y="215605"/>
                    <a:pt x="5323201" y="215605"/>
                  </a:cubicBezTo>
                  <a:lnTo>
                    <a:pt x="433023" y="215605"/>
                  </a:lnTo>
                  <a:close/>
                  <a:moveTo>
                    <a:pt x="237351" y="0"/>
                  </a:moveTo>
                  <a:lnTo>
                    <a:pt x="5533862" y="0"/>
                  </a:lnTo>
                  <a:cubicBezTo>
                    <a:pt x="5664947" y="0"/>
                    <a:pt x="5771213" y="106266"/>
                    <a:pt x="5771213" y="237351"/>
                  </a:cubicBezTo>
                  <a:lnTo>
                    <a:pt x="5771213" y="3345299"/>
                  </a:lnTo>
                  <a:cubicBezTo>
                    <a:pt x="5771213" y="3476384"/>
                    <a:pt x="5664947" y="3582650"/>
                    <a:pt x="5533862" y="3582650"/>
                  </a:cubicBezTo>
                  <a:lnTo>
                    <a:pt x="3672591" y="3582650"/>
                  </a:lnTo>
                  <a:lnTo>
                    <a:pt x="3777522" y="4002373"/>
                  </a:lnTo>
                  <a:lnTo>
                    <a:pt x="4676931" y="4002373"/>
                  </a:lnTo>
                  <a:lnTo>
                    <a:pt x="4676931" y="4077324"/>
                  </a:lnTo>
                  <a:lnTo>
                    <a:pt x="1139251" y="4077324"/>
                  </a:lnTo>
                  <a:lnTo>
                    <a:pt x="1139251" y="4002373"/>
                  </a:lnTo>
                  <a:lnTo>
                    <a:pt x="1978703" y="4002373"/>
                  </a:lnTo>
                  <a:lnTo>
                    <a:pt x="2083633" y="3582650"/>
                  </a:lnTo>
                  <a:lnTo>
                    <a:pt x="237351" y="3582650"/>
                  </a:lnTo>
                  <a:cubicBezTo>
                    <a:pt x="106266" y="3582650"/>
                    <a:pt x="0" y="3476384"/>
                    <a:pt x="0" y="3345299"/>
                  </a:cubicBezTo>
                  <a:lnTo>
                    <a:pt x="0" y="237351"/>
                  </a:lnTo>
                  <a:cubicBezTo>
                    <a:pt x="0" y="106266"/>
                    <a:pt x="106266" y="0"/>
                    <a:pt x="237351" y="0"/>
                  </a:cubicBez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459" name="任意多边形 42"/>
          <p:cNvSpPr/>
          <p:nvPr/>
        </p:nvSpPr>
        <p:spPr>
          <a:xfrm rot="-5400000">
            <a:off x="4953000" y="2482850"/>
            <a:ext cx="269875" cy="450850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91213" y="16454"/>
              </a:cxn>
              <a:cxn ang="0">
                <a:pos x="91213" y="65391"/>
              </a:cxn>
              <a:cxn ang="0">
                <a:pos x="91213" y="148413"/>
              </a:cxn>
              <a:cxn ang="0">
                <a:pos x="0" y="148413"/>
              </a:cxn>
              <a:cxn ang="0">
                <a:pos x="0" y="65391"/>
              </a:cxn>
              <a:cxn ang="0">
                <a:pos x="0" y="16454"/>
              </a:cxn>
              <a:cxn ang="0">
                <a:pos x="13200" y="16454"/>
              </a:cxn>
              <a:cxn ang="0">
                <a:pos x="17638" y="0"/>
              </a:cxn>
              <a:cxn ang="0">
                <a:pos x="73575" y="0"/>
              </a:cxn>
              <a:cxn ang="0">
                <a:pos x="78013" y="16454"/>
              </a:cxn>
              <a:cxn ang="0">
                <a:pos x="91213" y="16454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0" name="任意多边形 43"/>
          <p:cNvSpPr/>
          <p:nvPr/>
        </p:nvSpPr>
        <p:spPr>
          <a:xfrm>
            <a:off x="4108450" y="2670175"/>
            <a:ext cx="1243013" cy="1012825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5656" y="0"/>
              </a:cxn>
              <a:cxn ang="0">
                <a:pos x="835788" y="0"/>
              </a:cxn>
              <a:cxn ang="0">
                <a:pos x="835788" y="57779"/>
              </a:cxn>
              <a:cxn ang="0">
                <a:pos x="232791" y="57779"/>
              </a:cxn>
              <a:cxn ang="0">
                <a:pos x="57135" y="242689"/>
              </a:cxn>
              <a:cxn ang="0">
                <a:pos x="57135" y="698721"/>
              </a:cxn>
              <a:cxn ang="0">
                <a:pos x="0" y="698721"/>
              </a:cxn>
              <a:cxn ang="0">
                <a:pos x="0" y="184910"/>
              </a:cxn>
              <a:cxn ang="0">
                <a:pos x="175656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1" name="任意多边形 44"/>
          <p:cNvSpPr/>
          <p:nvPr/>
        </p:nvSpPr>
        <p:spPr>
          <a:xfrm rot="10800000">
            <a:off x="2949575" y="3667125"/>
            <a:ext cx="1244600" cy="1014413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6105" y="0"/>
              </a:cxn>
              <a:cxn ang="0">
                <a:pos x="837924" y="0"/>
              </a:cxn>
              <a:cxn ang="0">
                <a:pos x="837924" y="57960"/>
              </a:cxn>
              <a:cxn ang="0">
                <a:pos x="233386" y="57960"/>
              </a:cxn>
              <a:cxn ang="0">
                <a:pos x="57281" y="243450"/>
              </a:cxn>
              <a:cxn ang="0">
                <a:pos x="57281" y="700914"/>
              </a:cxn>
              <a:cxn ang="0">
                <a:pos x="0" y="700914"/>
              </a:cxn>
              <a:cxn ang="0">
                <a:pos x="0" y="185490"/>
              </a:cxn>
              <a:cxn ang="0">
                <a:pos x="176105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2" name="任意多边形 45"/>
          <p:cNvSpPr/>
          <p:nvPr/>
        </p:nvSpPr>
        <p:spPr>
          <a:xfrm rot="-10800000" flipH="1">
            <a:off x="2532063" y="3911600"/>
            <a:ext cx="261937" cy="461963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85926" y="17275"/>
              </a:cxn>
              <a:cxn ang="0">
                <a:pos x="85926" y="68654"/>
              </a:cxn>
              <a:cxn ang="0">
                <a:pos x="85926" y="155819"/>
              </a:cxn>
              <a:cxn ang="0">
                <a:pos x="0" y="155819"/>
              </a:cxn>
              <a:cxn ang="0">
                <a:pos x="0" y="68654"/>
              </a:cxn>
              <a:cxn ang="0">
                <a:pos x="0" y="17275"/>
              </a:cxn>
              <a:cxn ang="0">
                <a:pos x="12435" y="17275"/>
              </a:cxn>
              <a:cxn ang="0">
                <a:pos x="16616" y="0"/>
              </a:cxn>
              <a:cxn ang="0">
                <a:pos x="69310" y="0"/>
              </a:cxn>
              <a:cxn ang="0">
                <a:pos x="73491" y="17275"/>
              </a:cxn>
              <a:cxn ang="0">
                <a:pos x="85926" y="17275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3" name="任意多边形 46"/>
          <p:cNvSpPr/>
          <p:nvPr/>
        </p:nvSpPr>
        <p:spPr>
          <a:xfrm rot="-5400000">
            <a:off x="2847975" y="3933825"/>
            <a:ext cx="506413" cy="989013"/>
          </a:xfrm>
          <a:custGeom>
            <a:avLst/>
            <a:gdLst>
              <a:gd name="txL" fmla="*/ 0 w 734066"/>
              <a:gd name="txT" fmla="*/ 0 h 1468132"/>
              <a:gd name="txR" fmla="*/ 734066 w 734066"/>
              <a:gd name="txB" fmla="*/ 1468132 h 1468132"/>
            </a:gdLst>
            <a:ahLst/>
            <a:cxnLst>
              <a:cxn ang="0">
                <a:pos x="349361" y="0"/>
              </a:cxn>
              <a:cxn ang="0">
                <a:pos x="349361" y="55094"/>
              </a:cxn>
              <a:cxn ang="0">
                <a:pos x="245056" y="55094"/>
              </a:cxn>
              <a:cxn ang="0">
                <a:pos x="60145" y="231412"/>
              </a:cxn>
              <a:cxn ang="0">
                <a:pos x="60145" y="666253"/>
              </a:cxn>
              <a:cxn ang="0">
                <a:pos x="0" y="666253"/>
              </a:cxn>
              <a:cxn ang="0">
                <a:pos x="0" y="176317"/>
              </a:cxn>
              <a:cxn ang="0">
                <a:pos x="184910" y="0"/>
              </a:cxn>
              <a:cxn ang="0">
                <a:pos x="349361" y="0"/>
              </a:cxn>
            </a:cxnLst>
            <a:rect l="txL" t="txT" r="txR" b="txB"/>
            <a:pathLst>
              <a:path w="734066" h="1468132">
                <a:moveTo>
                  <a:pt x="734066" y="0"/>
                </a:moveTo>
                <a:lnTo>
                  <a:pt x="734066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lnTo>
                  <a:pt x="734066" y="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4" name="椭圆 47"/>
          <p:cNvSpPr/>
          <p:nvPr/>
        </p:nvSpPr>
        <p:spPr>
          <a:xfrm>
            <a:off x="1658938" y="2033588"/>
            <a:ext cx="2014537" cy="2065337"/>
          </a:xfrm>
          <a:prstGeom prst="ellipse">
            <a:avLst/>
          </a:prstGeom>
          <a:solidFill>
            <a:srgbClr val="000F1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文本框 48"/>
          <p:cNvSpPr/>
          <p:nvPr/>
        </p:nvSpPr>
        <p:spPr>
          <a:xfrm>
            <a:off x="1762125" y="3041650"/>
            <a:ext cx="1857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4000" dirty="0">
              <a:solidFill>
                <a:schemeClr val="bg1"/>
              </a:solidFill>
              <a:latin typeface="方正正大黑简体"/>
              <a:ea typeface="方正正大黑简体"/>
              <a:sym typeface="方正正大黑简体"/>
            </a:endParaRPr>
          </a:p>
        </p:txBody>
      </p:sp>
      <p:sp>
        <p:nvSpPr>
          <p:cNvPr id="19466" name="文本框 49"/>
          <p:cNvSpPr/>
          <p:nvPr/>
        </p:nvSpPr>
        <p:spPr>
          <a:xfrm>
            <a:off x="2111375" y="2344738"/>
            <a:ext cx="1211263" cy="1322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正大黑简体"/>
              </a:rPr>
              <a:t>04</a:t>
            </a:r>
            <a:endParaRPr lang="zh-CN" altLang="en-US" sz="8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方正正大黑简体"/>
            </a:endParaRPr>
          </a:p>
        </p:txBody>
      </p:sp>
      <p:sp>
        <p:nvSpPr>
          <p:cNvPr id="19467" name="文本框 36"/>
          <p:cNvSpPr txBox="1"/>
          <p:nvPr/>
        </p:nvSpPr>
        <p:spPr>
          <a:xfrm>
            <a:off x="5842000" y="2741613"/>
            <a:ext cx="24336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组合 54"/>
          <p:cNvGrpSpPr/>
          <p:nvPr/>
        </p:nvGrpSpPr>
        <p:grpSpPr>
          <a:xfrm>
            <a:off x="890588" y="947738"/>
            <a:ext cx="10396537" cy="4313237"/>
            <a:chOff x="0" y="0"/>
            <a:chExt cx="7343775" cy="2944028"/>
          </a:xfrm>
        </p:grpSpPr>
        <p:sp>
          <p:nvSpPr>
            <p:cNvPr id="20487" name="六边形 42"/>
            <p:cNvSpPr/>
            <p:nvPr/>
          </p:nvSpPr>
          <p:spPr>
            <a:xfrm>
              <a:off x="0" y="1202541"/>
              <a:ext cx="2009775" cy="1733550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88" name="六边形 13"/>
            <p:cNvSpPr/>
            <p:nvPr/>
          </p:nvSpPr>
          <p:spPr>
            <a:xfrm>
              <a:off x="1758950" y="151616"/>
              <a:ext cx="2011363" cy="1733550"/>
            </a:xfrm>
            <a:prstGeom prst="hexagon">
              <a:avLst>
                <a:gd name="adj" fmla="val 24994"/>
                <a:gd name="vf" fmla="val 115470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89" name="六边形 14"/>
            <p:cNvSpPr/>
            <p:nvPr/>
          </p:nvSpPr>
          <p:spPr>
            <a:xfrm>
              <a:off x="3565525" y="1210478"/>
              <a:ext cx="2011363" cy="1733550"/>
            </a:xfrm>
            <a:prstGeom prst="hexagon">
              <a:avLst>
                <a:gd name="adj" fmla="val 24994"/>
                <a:gd name="vf" fmla="val 115470"/>
              </a:avLst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0" name="六边形 15"/>
            <p:cNvSpPr/>
            <p:nvPr/>
          </p:nvSpPr>
          <p:spPr>
            <a:xfrm>
              <a:off x="5334000" y="143678"/>
              <a:ext cx="2009775" cy="1733550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1" name="六边形 16"/>
            <p:cNvSpPr/>
            <p:nvPr/>
          </p:nvSpPr>
          <p:spPr>
            <a:xfrm>
              <a:off x="658813" y="688191"/>
              <a:ext cx="465137" cy="401637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2" name="六边形 17"/>
            <p:cNvSpPr/>
            <p:nvPr/>
          </p:nvSpPr>
          <p:spPr>
            <a:xfrm>
              <a:off x="2074863" y="2040741"/>
              <a:ext cx="465137" cy="401637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3" name="六边形 18"/>
            <p:cNvSpPr/>
            <p:nvPr/>
          </p:nvSpPr>
          <p:spPr>
            <a:xfrm>
              <a:off x="3097213" y="2123291"/>
              <a:ext cx="465137" cy="401637"/>
            </a:xfrm>
            <a:prstGeom prst="hexagon">
              <a:avLst>
                <a:gd name="adj" fmla="val 24995"/>
                <a:gd name="vf" fmla="val 115470"/>
              </a:avLst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4" name="六边形 19"/>
            <p:cNvSpPr/>
            <p:nvPr/>
          </p:nvSpPr>
          <p:spPr>
            <a:xfrm>
              <a:off x="4456113" y="727878"/>
              <a:ext cx="301625" cy="258763"/>
            </a:xfrm>
            <a:prstGeom prst="hexagon">
              <a:avLst>
                <a:gd name="adj" fmla="val 25028"/>
                <a:gd name="vf" fmla="val 115470"/>
              </a:avLst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5" name="六边形 20"/>
            <p:cNvSpPr/>
            <p:nvPr/>
          </p:nvSpPr>
          <p:spPr>
            <a:xfrm>
              <a:off x="3783013" y="573891"/>
              <a:ext cx="442912" cy="382587"/>
            </a:xfrm>
            <a:prstGeom prst="hexagon">
              <a:avLst>
                <a:gd name="adj" fmla="val 24991"/>
                <a:gd name="vf" fmla="val 115470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6" name="六边形 21"/>
            <p:cNvSpPr/>
            <p:nvPr/>
          </p:nvSpPr>
          <p:spPr>
            <a:xfrm>
              <a:off x="1812925" y="288141"/>
              <a:ext cx="182563" cy="157162"/>
            </a:xfrm>
            <a:prstGeom prst="hexagon">
              <a:avLst>
                <a:gd name="adj" fmla="val 24905"/>
                <a:gd name="vf" fmla="val 115470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7" name="六边形 22"/>
            <p:cNvSpPr/>
            <p:nvPr/>
          </p:nvSpPr>
          <p:spPr>
            <a:xfrm>
              <a:off x="2906713" y="2037566"/>
              <a:ext cx="204787" cy="177800"/>
            </a:xfrm>
            <a:prstGeom prst="hexagon">
              <a:avLst>
                <a:gd name="adj" fmla="val 25035"/>
                <a:gd name="vf" fmla="val 115470"/>
              </a:avLst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8" name="六边形 23"/>
            <p:cNvSpPr/>
            <p:nvPr/>
          </p:nvSpPr>
          <p:spPr>
            <a:xfrm>
              <a:off x="4211638" y="956478"/>
              <a:ext cx="214312" cy="184150"/>
            </a:xfrm>
            <a:prstGeom prst="hexagon">
              <a:avLst>
                <a:gd name="adj" fmla="val 25031"/>
                <a:gd name="vf" fmla="val 115470"/>
              </a:avLst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499" name="六边形 24"/>
            <p:cNvSpPr/>
            <p:nvPr/>
          </p:nvSpPr>
          <p:spPr>
            <a:xfrm>
              <a:off x="1501775" y="472291"/>
              <a:ext cx="358775" cy="307975"/>
            </a:xfrm>
            <a:prstGeom prst="hexagon">
              <a:avLst>
                <a:gd name="adj" fmla="val 24997"/>
                <a:gd name="vf" fmla="val 115470"/>
              </a:avLst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00" name="六边形 25"/>
            <p:cNvSpPr/>
            <p:nvPr/>
          </p:nvSpPr>
          <p:spPr>
            <a:xfrm>
              <a:off x="5626100" y="1983591"/>
              <a:ext cx="444500" cy="382587"/>
            </a:xfrm>
            <a:prstGeom prst="hexagon">
              <a:avLst>
                <a:gd name="adj" fmla="val 24979"/>
                <a:gd name="vf" fmla="val 115470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01" name="六边形 26"/>
            <p:cNvSpPr/>
            <p:nvPr/>
          </p:nvSpPr>
          <p:spPr>
            <a:xfrm>
              <a:off x="6170613" y="1940728"/>
              <a:ext cx="320675" cy="276225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02" name="六边形 27"/>
            <p:cNvSpPr/>
            <p:nvPr/>
          </p:nvSpPr>
          <p:spPr>
            <a:xfrm>
              <a:off x="6076950" y="2275691"/>
              <a:ext cx="212725" cy="184150"/>
            </a:xfrm>
            <a:prstGeom prst="hexagon">
              <a:avLst>
                <a:gd name="adj" fmla="val 24996"/>
                <a:gd name="vf" fmla="val 115470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03" name="六边形 3"/>
            <p:cNvSpPr/>
            <p:nvPr/>
          </p:nvSpPr>
          <p:spPr>
            <a:xfrm>
              <a:off x="1192213" y="740578"/>
              <a:ext cx="301625" cy="258763"/>
            </a:xfrm>
            <a:prstGeom prst="hexagon">
              <a:avLst>
                <a:gd name="adj" fmla="val 25028"/>
                <a:gd name="vf" fmla="val 115470"/>
              </a:avLst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04" name="TextBox 1"/>
            <p:cNvSpPr/>
            <p:nvPr/>
          </p:nvSpPr>
          <p:spPr>
            <a:xfrm>
              <a:off x="376238" y="2353138"/>
              <a:ext cx="12414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5" name="TextBox 1"/>
            <p:cNvSpPr/>
            <p:nvPr/>
          </p:nvSpPr>
          <p:spPr>
            <a:xfrm>
              <a:off x="2173260" y="1338016"/>
              <a:ext cx="12414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6" name="TextBox 1"/>
            <p:cNvSpPr/>
            <p:nvPr/>
          </p:nvSpPr>
          <p:spPr>
            <a:xfrm>
              <a:off x="3959210" y="2334636"/>
              <a:ext cx="12414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TextBox 1"/>
            <p:cNvSpPr/>
            <p:nvPr/>
          </p:nvSpPr>
          <p:spPr>
            <a:xfrm>
              <a:off x="5745160" y="1308036"/>
              <a:ext cx="12414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508" name="图片 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83702" y="445303"/>
              <a:ext cx="756708" cy="7567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9" name="图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3455" y="1471926"/>
              <a:ext cx="735502" cy="7355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0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5448" y="0"/>
              <a:ext cx="1658947" cy="16589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1" name="图片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02" y="1078760"/>
              <a:ext cx="1596936" cy="15969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3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0484" name="组合 56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20485" name="图片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矩形 58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组合 35"/>
          <p:cNvGrpSpPr/>
          <p:nvPr/>
        </p:nvGrpSpPr>
        <p:grpSpPr>
          <a:xfrm>
            <a:off x="5245100" y="2033588"/>
            <a:ext cx="4873625" cy="2814637"/>
            <a:chOff x="0" y="0"/>
            <a:chExt cx="3883595" cy="2814641"/>
          </a:xfrm>
        </p:grpSpPr>
        <p:sp>
          <p:nvSpPr>
            <p:cNvPr id="3084" name="矩形 107"/>
            <p:cNvSpPr/>
            <p:nvPr/>
          </p:nvSpPr>
          <p:spPr>
            <a:xfrm>
              <a:off x="2490799" y="1516334"/>
              <a:ext cx="1028576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5" name="矩形 110"/>
            <p:cNvSpPr/>
            <p:nvPr/>
          </p:nvSpPr>
          <p:spPr>
            <a:xfrm>
              <a:off x="2490799" y="438247"/>
              <a:ext cx="494529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6" name="矩形 111"/>
            <p:cNvSpPr/>
            <p:nvPr/>
          </p:nvSpPr>
          <p:spPr>
            <a:xfrm>
              <a:off x="3025915" y="438247"/>
              <a:ext cx="494528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7" name="矩形 112"/>
            <p:cNvSpPr/>
            <p:nvPr/>
          </p:nvSpPr>
          <p:spPr>
            <a:xfrm>
              <a:off x="2490799" y="972908"/>
              <a:ext cx="494529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8" name="矩形 113"/>
            <p:cNvSpPr/>
            <p:nvPr/>
          </p:nvSpPr>
          <p:spPr>
            <a:xfrm>
              <a:off x="3025915" y="972908"/>
              <a:ext cx="494528" cy="507271"/>
            </a:xfrm>
            <a:prstGeom prst="rect">
              <a:avLst/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89" name="矩形 114"/>
            <p:cNvSpPr/>
            <p:nvPr/>
          </p:nvSpPr>
          <p:spPr>
            <a:xfrm>
              <a:off x="1426976" y="1516334"/>
              <a:ext cx="1028576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0" name="矩形 115"/>
            <p:cNvSpPr/>
            <p:nvPr/>
          </p:nvSpPr>
          <p:spPr>
            <a:xfrm>
              <a:off x="373833" y="1516334"/>
              <a:ext cx="1028576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1" name="矩形 117"/>
            <p:cNvSpPr/>
            <p:nvPr/>
          </p:nvSpPr>
          <p:spPr>
            <a:xfrm>
              <a:off x="368493" y="438247"/>
              <a:ext cx="2081718" cy="1036454"/>
            </a:xfrm>
            <a:prstGeom prst="rect">
              <a:avLst/>
            </a:prstGeom>
            <a:solidFill>
              <a:srgbClr val="000F1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92" name="任意多边形 121"/>
            <p:cNvSpPr/>
            <p:nvPr/>
          </p:nvSpPr>
          <p:spPr>
            <a:xfrm>
              <a:off x="2725780" y="1573306"/>
              <a:ext cx="553273" cy="380180"/>
            </a:xfrm>
            <a:custGeom>
              <a:avLst/>
              <a:gdLst>
                <a:gd name="txL" fmla="*/ 0 w 2609938"/>
                <a:gd name="txT" fmla="*/ 0 h 1747058"/>
                <a:gd name="txR" fmla="*/ 2609938 w 2609938"/>
                <a:gd name="txB" fmla="*/ 1747058 h 1747058"/>
              </a:gdLst>
              <a:ahLst/>
              <a:cxnLst>
                <a:cxn ang="0">
                  <a:pos x="58301" y="60877"/>
                </a:cxn>
                <a:cxn ang="0">
                  <a:pos x="117287" y="80585"/>
                </a:cxn>
                <a:cxn ang="0">
                  <a:pos x="0" y="82732"/>
                </a:cxn>
                <a:cxn ang="0">
                  <a:pos x="58301" y="60877"/>
                </a:cxn>
                <a:cxn ang="0">
                  <a:pos x="58409" y="46396"/>
                </a:cxn>
                <a:cxn ang="0">
                  <a:pos x="70818" y="58876"/>
                </a:cxn>
                <a:cxn ang="0">
                  <a:pos x="58986" y="56704"/>
                </a:cxn>
                <a:cxn ang="0">
                  <a:pos x="46157" y="59048"/>
                </a:cxn>
                <a:cxn ang="0">
                  <a:pos x="58409" y="46396"/>
                </a:cxn>
                <a:cxn ang="0">
                  <a:pos x="53577" y="37408"/>
                </a:cxn>
                <a:cxn ang="0">
                  <a:pos x="58412" y="42502"/>
                </a:cxn>
                <a:cxn ang="0">
                  <a:pos x="63246" y="37408"/>
                </a:cxn>
                <a:cxn ang="0">
                  <a:pos x="58412" y="39955"/>
                </a:cxn>
                <a:cxn ang="0">
                  <a:pos x="53577" y="37408"/>
                </a:cxn>
                <a:cxn ang="0">
                  <a:pos x="19575" y="29254"/>
                </a:cxn>
                <a:cxn ang="0">
                  <a:pos x="32508" y="51530"/>
                </a:cxn>
                <a:cxn ang="0">
                  <a:pos x="14933" y="64823"/>
                </a:cxn>
                <a:cxn ang="0">
                  <a:pos x="6643" y="51530"/>
                </a:cxn>
                <a:cxn ang="0">
                  <a:pos x="19575" y="29254"/>
                </a:cxn>
                <a:cxn ang="0">
                  <a:pos x="97895" y="27321"/>
                </a:cxn>
                <a:cxn ang="0">
                  <a:pos x="110827" y="49597"/>
                </a:cxn>
                <a:cxn ang="0">
                  <a:pos x="102537" y="62890"/>
                </a:cxn>
                <a:cxn ang="0">
                  <a:pos x="84962" y="49597"/>
                </a:cxn>
                <a:cxn ang="0">
                  <a:pos x="97895" y="27321"/>
                </a:cxn>
                <a:cxn ang="0">
                  <a:pos x="58490" y="25001"/>
                </a:cxn>
                <a:cxn ang="0">
                  <a:pos x="67662" y="34667"/>
                </a:cxn>
                <a:cxn ang="0">
                  <a:pos x="58490" y="44332"/>
                </a:cxn>
                <a:cxn ang="0">
                  <a:pos x="49318" y="34667"/>
                </a:cxn>
                <a:cxn ang="0">
                  <a:pos x="58490" y="25001"/>
                </a:cxn>
                <a:cxn ang="0">
                  <a:pos x="16900" y="17625"/>
                </a:cxn>
                <a:cxn ang="0">
                  <a:pos x="23178" y="24241"/>
                </a:cxn>
                <a:cxn ang="0">
                  <a:pos x="29456" y="17625"/>
                </a:cxn>
                <a:cxn ang="0">
                  <a:pos x="23178" y="20933"/>
                </a:cxn>
                <a:cxn ang="0">
                  <a:pos x="16900" y="17625"/>
                </a:cxn>
                <a:cxn ang="0">
                  <a:pos x="86259" y="14318"/>
                </a:cxn>
                <a:cxn ang="0">
                  <a:pos x="92537" y="20933"/>
                </a:cxn>
                <a:cxn ang="0">
                  <a:pos x="98814" y="14318"/>
                </a:cxn>
                <a:cxn ang="0">
                  <a:pos x="92537" y="17625"/>
                </a:cxn>
                <a:cxn ang="0">
                  <a:pos x="86259" y="14318"/>
                </a:cxn>
                <a:cxn ang="0">
                  <a:pos x="96524" y="0"/>
                </a:cxn>
                <a:cxn ang="0">
                  <a:pos x="108149" y="12250"/>
                </a:cxn>
                <a:cxn ang="0">
                  <a:pos x="96524" y="24499"/>
                </a:cxn>
                <a:cxn ang="0">
                  <a:pos x="84900" y="12250"/>
                </a:cxn>
                <a:cxn ang="0">
                  <a:pos x="96524" y="0"/>
                </a:cxn>
                <a:cxn ang="0">
                  <a:pos x="19117" y="0"/>
                </a:cxn>
                <a:cxn ang="0">
                  <a:pos x="32080" y="13661"/>
                </a:cxn>
                <a:cxn ang="0">
                  <a:pos x="19117" y="27321"/>
                </a:cxn>
                <a:cxn ang="0">
                  <a:pos x="6154" y="13661"/>
                </a:cxn>
                <a:cxn ang="0">
                  <a:pos x="19117" y="0"/>
                </a:cxn>
              </a:cxnLst>
              <a:rect l="txL" t="txT" r="txR" b="txB"/>
              <a:pathLst>
                <a:path w="2609938" h="1747058">
                  <a:moveTo>
                    <a:pt x="1297348" y="1285546"/>
                  </a:moveTo>
                  <a:cubicBezTo>
                    <a:pt x="1756934" y="1277564"/>
                    <a:pt x="2219061" y="1415864"/>
                    <a:pt x="2609938" y="1701728"/>
                  </a:cubicBezTo>
                  <a:lnTo>
                    <a:pt x="0" y="1747058"/>
                  </a:lnTo>
                  <a:cubicBezTo>
                    <a:pt x="380716" y="1447793"/>
                    <a:pt x="837761" y="1293528"/>
                    <a:pt x="1297348" y="1285546"/>
                  </a:cubicBezTo>
                  <a:close/>
                  <a:moveTo>
                    <a:pt x="1299746" y="979749"/>
                  </a:moveTo>
                  <a:cubicBezTo>
                    <a:pt x="1447801" y="978770"/>
                    <a:pt x="1575566" y="1199766"/>
                    <a:pt x="1575893" y="1243303"/>
                  </a:cubicBezTo>
                  <a:cubicBezTo>
                    <a:pt x="1484497" y="1242527"/>
                    <a:pt x="1403986" y="1198207"/>
                    <a:pt x="1312590" y="1197431"/>
                  </a:cubicBezTo>
                  <a:cubicBezTo>
                    <a:pt x="1221059" y="1199417"/>
                    <a:pt x="1118641" y="1244946"/>
                    <a:pt x="1027110" y="1246933"/>
                  </a:cubicBezTo>
                  <a:cubicBezTo>
                    <a:pt x="1031080" y="1098928"/>
                    <a:pt x="1151691" y="980729"/>
                    <a:pt x="1299746" y="979749"/>
                  </a:cubicBezTo>
                  <a:close/>
                  <a:moveTo>
                    <a:pt x="1192239" y="789944"/>
                  </a:moveTo>
                  <a:cubicBezTo>
                    <a:pt x="1192239" y="849357"/>
                    <a:pt x="1240403" y="897521"/>
                    <a:pt x="1299816" y="897521"/>
                  </a:cubicBezTo>
                  <a:cubicBezTo>
                    <a:pt x="1359229" y="897521"/>
                    <a:pt x="1407393" y="849357"/>
                    <a:pt x="1407393" y="789944"/>
                  </a:cubicBezTo>
                  <a:cubicBezTo>
                    <a:pt x="1381997" y="823804"/>
                    <a:pt x="1342142" y="843732"/>
                    <a:pt x="1299816" y="843732"/>
                  </a:cubicBezTo>
                  <a:cubicBezTo>
                    <a:pt x="1257490" y="843732"/>
                    <a:pt x="1217634" y="823804"/>
                    <a:pt x="1192239" y="789944"/>
                  </a:cubicBezTo>
                  <a:close/>
                  <a:moveTo>
                    <a:pt x="435599" y="617767"/>
                  </a:moveTo>
                  <a:cubicBezTo>
                    <a:pt x="594535" y="617767"/>
                    <a:pt x="740596" y="962977"/>
                    <a:pt x="723378" y="1088163"/>
                  </a:cubicBezTo>
                  <a:cubicBezTo>
                    <a:pt x="706160" y="1213349"/>
                    <a:pt x="491230" y="1368883"/>
                    <a:pt x="332293" y="1368883"/>
                  </a:cubicBezTo>
                  <a:cubicBezTo>
                    <a:pt x="173357" y="1368883"/>
                    <a:pt x="147819" y="1347955"/>
                    <a:pt x="147819" y="1088163"/>
                  </a:cubicBezTo>
                  <a:cubicBezTo>
                    <a:pt x="147819" y="828371"/>
                    <a:pt x="276662" y="617767"/>
                    <a:pt x="435599" y="617767"/>
                  </a:cubicBezTo>
                  <a:close/>
                  <a:moveTo>
                    <a:pt x="2178410" y="576944"/>
                  </a:moveTo>
                  <a:cubicBezTo>
                    <a:pt x="2337346" y="576944"/>
                    <a:pt x="2466189" y="787548"/>
                    <a:pt x="2466189" y="1047340"/>
                  </a:cubicBezTo>
                  <a:cubicBezTo>
                    <a:pt x="2466189" y="1307132"/>
                    <a:pt x="2440652" y="1328060"/>
                    <a:pt x="2281715" y="1328060"/>
                  </a:cubicBezTo>
                  <a:cubicBezTo>
                    <a:pt x="2122779" y="1328060"/>
                    <a:pt x="1907848" y="1172526"/>
                    <a:pt x="1890630" y="1047340"/>
                  </a:cubicBezTo>
                  <a:cubicBezTo>
                    <a:pt x="1873413" y="922154"/>
                    <a:pt x="2019473" y="576944"/>
                    <a:pt x="2178410" y="576944"/>
                  </a:cubicBezTo>
                  <a:close/>
                  <a:moveTo>
                    <a:pt x="1301561" y="527959"/>
                  </a:moveTo>
                  <a:cubicBezTo>
                    <a:pt x="1414286" y="527959"/>
                    <a:pt x="1505668" y="619341"/>
                    <a:pt x="1505668" y="732066"/>
                  </a:cubicBezTo>
                  <a:cubicBezTo>
                    <a:pt x="1505668" y="844791"/>
                    <a:pt x="1414286" y="936173"/>
                    <a:pt x="1301561" y="936173"/>
                  </a:cubicBezTo>
                  <a:cubicBezTo>
                    <a:pt x="1188836" y="936173"/>
                    <a:pt x="1097454" y="844791"/>
                    <a:pt x="1097454" y="732066"/>
                  </a:cubicBezTo>
                  <a:cubicBezTo>
                    <a:pt x="1097454" y="619341"/>
                    <a:pt x="1188836" y="527959"/>
                    <a:pt x="1301561" y="527959"/>
                  </a:cubicBezTo>
                  <a:close/>
                  <a:moveTo>
                    <a:pt x="376074" y="372196"/>
                  </a:moveTo>
                  <a:cubicBezTo>
                    <a:pt x="376074" y="449350"/>
                    <a:pt x="438620" y="511896"/>
                    <a:pt x="515774" y="511896"/>
                  </a:cubicBezTo>
                  <a:cubicBezTo>
                    <a:pt x="592928" y="511896"/>
                    <a:pt x="655474" y="449350"/>
                    <a:pt x="655474" y="372196"/>
                  </a:cubicBezTo>
                  <a:cubicBezTo>
                    <a:pt x="622495" y="416168"/>
                    <a:pt x="570738" y="442046"/>
                    <a:pt x="515774" y="442046"/>
                  </a:cubicBezTo>
                  <a:cubicBezTo>
                    <a:pt x="460810" y="442046"/>
                    <a:pt x="409053" y="416168"/>
                    <a:pt x="376074" y="372196"/>
                  </a:cubicBezTo>
                  <a:close/>
                  <a:moveTo>
                    <a:pt x="1919481" y="302345"/>
                  </a:moveTo>
                  <a:cubicBezTo>
                    <a:pt x="1919481" y="379499"/>
                    <a:pt x="1982027" y="442045"/>
                    <a:pt x="2059181" y="442045"/>
                  </a:cubicBezTo>
                  <a:cubicBezTo>
                    <a:pt x="2136335" y="442045"/>
                    <a:pt x="2198881" y="379499"/>
                    <a:pt x="2198881" y="302345"/>
                  </a:cubicBezTo>
                  <a:cubicBezTo>
                    <a:pt x="2165902" y="346317"/>
                    <a:pt x="2114145" y="372195"/>
                    <a:pt x="2059181" y="372195"/>
                  </a:cubicBezTo>
                  <a:cubicBezTo>
                    <a:pt x="2004217" y="372195"/>
                    <a:pt x="1952460" y="346317"/>
                    <a:pt x="1919481" y="302345"/>
                  </a:cubicBezTo>
                  <a:close/>
                  <a:moveTo>
                    <a:pt x="2147924" y="0"/>
                  </a:moveTo>
                  <a:cubicBezTo>
                    <a:pt x="2290788" y="0"/>
                    <a:pt x="2406603" y="115815"/>
                    <a:pt x="2406603" y="258679"/>
                  </a:cubicBezTo>
                  <a:cubicBezTo>
                    <a:pt x="2406603" y="401543"/>
                    <a:pt x="2290788" y="517358"/>
                    <a:pt x="2147924" y="517358"/>
                  </a:cubicBezTo>
                  <a:cubicBezTo>
                    <a:pt x="2005060" y="517358"/>
                    <a:pt x="1889245" y="401543"/>
                    <a:pt x="1889245" y="258679"/>
                  </a:cubicBezTo>
                  <a:cubicBezTo>
                    <a:pt x="1889245" y="115815"/>
                    <a:pt x="2005060" y="0"/>
                    <a:pt x="2147924" y="0"/>
                  </a:cubicBezTo>
                  <a:close/>
                  <a:moveTo>
                    <a:pt x="425404" y="0"/>
                  </a:moveTo>
                  <a:cubicBezTo>
                    <a:pt x="584723" y="0"/>
                    <a:pt x="713876" y="129153"/>
                    <a:pt x="713876" y="288472"/>
                  </a:cubicBezTo>
                  <a:cubicBezTo>
                    <a:pt x="713876" y="447791"/>
                    <a:pt x="584723" y="576944"/>
                    <a:pt x="425404" y="576944"/>
                  </a:cubicBezTo>
                  <a:cubicBezTo>
                    <a:pt x="266085" y="576944"/>
                    <a:pt x="136932" y="447791"/>
                    <a:pt x="136932" y="288472"/>
                  </a:cubicBezTo>
                  <a:cubicBezTo>
                    <a:pt x="136932" y="129153"/>
                    <a:pt x="266085" y="0"/>
                    <a:pt x="42540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任意多边形 123"/>
            <p:cNvSpPr/>
            <p:nvPr/>
          </p:nvSpPr>
          <p:spPr>
            <a:xfrm>
              <a:off x="3098545" y="566434"/>
              <a:ext cx="338586" cy="319920"/>
            </a:xfrm>
            <a:custGeom>
              <a:avLst/>
              <a:gdLst>
                <a:gd name="txL" fmla="*/ 0 w 1244246"/>
                <a:gd name="txT" fmla="*/ 0 h 1145520"/>
                <a:gd name="txR" fmla="*/ 1244246 w 1244246"/>
                <a:gd name="txB" fmla="*/ 1145520 h 1145520"/>
              </a:gdLst>
              <a:ahLst/>
              <a:cxnLst>
                <a:cxn ang="0">
                  <a:pos x="69580" y="65402"/>
                </a:cxn>
                <a:cxn ang="0">
                  <a:pos x="78771" y="61836"/>
                </a:cxn>
                <a:cxn ang="0">
                  <a:pos x="53270" y="61836"/>
                </a:cxn>
                <a:cxn ang="0">
                  <a:pos x="62460" y="65402"/>
                </a:cxn>
                <a:cxn ang="0">
                  <a:pos x="53270" y="61836"/>
                </a:cxn>
                <a:cxn ang="0">
                  <a:pos x="36959" y="65402"/>
                </a:cxn>
                <a:cxn ang="0">
                  <a:pos x="46150" y="61836"/>
                </a:cxn>
                <a:cxn ang="0">
                  <a:pos x="69499" y="50835"/>
                </a:cxn>
                <a:cxn ang="0">
                  <a:pos x="78690" y="54401"/>
                </a:cxn>
                <a:cxn ang="0">
                  <a:pos x="69499" y="50835"/>
                </a:cxn>
                <a:cxn ang="0">
                  <a:pos x="53188" y="54401"/>
                </a:cxn>
                <a:cxn ang="0">
                  <a:pos x="62379" y="50835"/>
                </a:cxn>
                <a:cxn ang="0">
                  <a:pos x="36878" y="50835"/>
                </a:cxn>
                <a:cxn ang="0">
                  <a:pos x="46068" y="54401"/>
                </a:cxn>
                <a:cxn ang="0">
                  <a:pos x="36878" y="50835"/>
                </a:cxn>
                <a:cxn ang="0">
                  <a:pos x="69499" y="43399"/>
                </a:cxn>
                <a:cxn ang="0">
                  <a:pos x="78690" y="39833"/>
                </a:cxn>
                <a:cxn ang="0">
                  <a:pos x="53188" y="39833"/>
                </a:cxn>
                <a:cxn ang="0">
                  <a:pos x="62379" y="43399"/>
                </a:cxn>
                <a:cxn ang="0">
                  <a:pos x="53188" y="39833"/>
                </a:cxn>
                <a:cxn ang="0">
                  <a:pos x="36878" y="43399"/>
                </a:cxn>
                <a:cxn ang="0">
                  <a:pos x="46068" y="39833"/>
                </a:cxn>
                <a:cxn ang="0">
                  <a:pos x="35955" y="16797"/>
                </a:cxn>
                <a:cxn ang="0">
                  <a:pos x="80616" y="31213"/>
                </a:cxn>
                <a:cxn ang="0">
                  <a:pos x="35955" y="16797"/>
                </a:cxn>
                <a:cxn ang="0">
                  <a:pos x="26381" y="20068"/>
                </a:cxn>
                <a:cxn ang="0">
                  <a:pos x="14271" y="73970"/>
                </a:cxn>
                <a:cxn ang="0">
                  <a:pos x="2161" y="61215"/>
                </a:cxn>
                <a:cxn ang="0">
                  <a:pos x="14271" y="7313"/>
                </a:cxn>
                <a:cxn ang="0">
                  <a:pos x="3099" y="7538"/>
                </a:cxn>
                <a:cxn ang="0">
                  <a:pos x="327" y="66921"/>
                </a:cxn>
                <a:cxn ang="0">
                  <a:pos x="0" y="63803"/>
                </a:cxn>
                <a:cxn ang="0">
                  <a:pos x="4106" y="5728"/>
                </a:cxn>
                <a:cxn ang="0">
                  <a:pos x="16559" y="0"/>
                </a:cxn>
                <a:cxn ang="0">
                  <a:pos x="30952" y="9561"/>
                </a:cxn>
                <a:cxn ang="0">
                  <a:pos x="42955" y="9013"/>
                </a:cxn>
                <a:cxn ang="0">
                  <a:pos x="44412" y="9013"/>
                </a:cxn>
                <a:cxn ang="0">
                  <a:pos x="92137" y="23191"/>
                </a:cxn>
                <a:cxn ang="0">
                  <a:pos x="78676" y="80334"/>
                </a:cxn>
                <a:cxn ang="0">
                  <a:pos x="42955" y="80024"/>
                </a:cxn>
                <a:cxn ang="0">
                  <a:pos x="30952" y="80334"/>
                </a:cxn>
                <a:cxn ang="0">
                  <a:pos x="28037" y="84339"/>
                </a:cxn>
                <a:cxn ang="0">
                  <a:pos x="16559" y="89347"/>
                </a:cxn>
                <a:cxn ang="0">
                  <a:pos x="327" y="66921"/>
                </a:cxn>
                <a:cxn ang="0">
                  <a:pos x="14019" y="78570"/>
                </a:cxn>
                <a:cxn ang="0">
                  <a:pos x="28039" y="63804"/>
                </a:cxn>
                <a:cxn ang="0">
                  <a:pos x="14019" y="1403"/>
                </a:cxn>
                <a:cxn ang="0">
                  <a:pos x="5032" y="5070"/>
                </a:cxn>
                <a:cxn ang="0">
                  <a:pos x="16559" y="0"/>
                </a:cxn>
              </a:cxnLst>
              <a:rect l="txL" t="txT" r="txR" b="txB"/>
              <a:pathLst>
                <a:path w="1244246" h="1145520">
                  <a:moveTo>
                    <a:pt x="939639" y="792804"/>
                  </a:moveTo>
                  <a:lnTo>
                    <a:pt x="939639" y="838523"/>
                  </a:lnTo>
                  <a:lnTo>
                    <a:pt x="1063754" y="838523"/>
                  </a:lnTo>
                  <a:lnTo>
                    <a:pt x="1063754" y="792804"/>
                  </a:lnTo>
                  <a:lnTo>
                    <a:pt x="939639" y="792804"/>
                  </a:lnTo>
                  <a:close/>
                  <a:moveTo>
                    <a:pt x="719374" y="792804"/>
                  </a:moveTo>
                  <a:lnTo>
                    <a:pt x="719374" y="838523"/>
                  </a:lnTo>
                  <a:lnTo>
                    <a:pt x="843489" y="838523"/>
                  </a:lnTo>
                  <a:lnTo>
                    <a:pt x="843489" y="792804"/>
                  </a:lnTo>
                  <a:lnTo>
                    <a:pt x="719374" y="792804"/>
                  </a:lnTo>
                  <a:close/>
                  <a:moveTo>
                    <a:pt x="499109" y="792804"/>
                  </a:moveTo>
                  <a:lnTo>
                    <a:pt x="499109" y="838523"/>
                  </a:lnTo>
                  <a:lnTo>
                    <a:pt x="623224" y="838523"/>
                  </a:lnTo>
                  <a:lnTo>
                    <a:pt x="623224" y="792804"/>
                  </a:lnTo>
                  <a:lnTo>
                    <a:pt x="499109" y="792804"/>
                  </a:lnTo>
                  <a:close/>
                  <a:moveTo>
                    <a:pt x="938538" y="651753"/>
                  </a:moveTo>
                  <a:lnTo>
                    <a:pt x="938538" y="697472"/>
                  </a:lnTo>
                  <a:lnTo>
                    <a:pt x="1062653" y="697472"/>
                  </a:lnTo>
                  <a:lnTo>
                    <a:pt x="1062653" y="651753"/>
                  </a:lnTo>
                  <a:lnTo>
                    <a:pt x="938538" y="651753"/>
                  </a:lnTo>
                  <a:close/>
                  <a:moveTo>
                    <a:pt x="718273" y="651753"/>
                  </a:moveTo>
                  <a:lnTo>
                    <a:pt x="718273" y="697472"/>
                  </a:lnTo>
                  <a:lnTo>
                    <a:pt x="842388" y="697472"/>
                  </a:lnTo>
                  <a:lnTo>
                    <a:pt x="842388" y="651753"/>
                  </a:lnTo>
                  <a:lnTo>
                    <a:pt x="718273" y="651753"/>
                  </a:lnTo>
                  <a:close/>
                  <a:moveTo>
                    <a:pt x="498008" y="651753"/>
                  </a:moveTo>
                  <a:lnTo>
                    <a:pt x="498008" y="697472"/>
                  </a:lnTo>
                  <a:lnTo>
                    <a:pt x="622123" y="697472"/>
                  </a:lnTo>
                  <a:lnTo>
                    <a:pt x="622123" y="651753"/>
                  </a:lnTo>
                  <a:lnTo>
                    <a:pt x="498008" y="651753"/>
                  </a:lnTo>
                  <a:close/>
                  <a:moveTo>
                    <a:pt x="938538" y="510702"/>
                  </a:moveTo>
                  <a:lnTo>
                    <a:pt x="938538" y="556421"/>
                  </a:lnTo>
                  <a:lnTo>
                    <a:pt x="1062653" y="556421"/>
                  </a:lnTo>
                  <a:lnTo>
                    <a:pt x="1062653" y="510702"/>
                  </a:lnTo>
                  <a:lnTo>
                    <a:pt x="938538" y="510702"/>
                  </a:lnTo>
                  <a:close/>
                  <a:moveTo>
                    <a:pt x="718273" y="510702"/>
                  </a:moveTo>
                  <a:lnTo>
                    <a:pt x="718273" y="556421"/>
                  </a:lnTo>
                  <a:lnTo>
                    <a:pt x="842388" y="556421"/>
                  </a:lnTo>
                  <a:lnTo>
                    <a:pt x="842388" y="510702"/>
                  </a:lnTo>
                  <a:lnTo>
                    <a:pt x="718273" y="510702"/>
                  </a:lnTo>
                  <a:close/>
                  <a:moveTo>
                    <a:pt x="498008" y="510702"/>
                  </a:moveTo>
                  <a:lnTo>
                    <a:pt x="498008" y="556421"/>
                  </a:lnTo>
                  <a:lnTo>
                    <a:pt x="622123" y="556421"/>
                  </a:lnTo>
                  <a:lnTo>
                    <a:pt x="622123" y="510702"/>
                  </a:lnTo>
                  <a:lnTo>
                    <a:pt x="498008" y="510702"/>
                  </a:lnTo>
                  <a:close/>
                  <a:moveTo>
                    <a:pt x="485554" y="215356"/>
                  </a:moveTo>
                  <a:lnTo>
                    <a:pt x="485554" y="400182"/>
                  </a:lnTo>
                  <a:lnTo>
                    <a:pt x="1088669" y="400182"/>
                  </a:lnTo>
                  <a:lnTo>
                    <a:pt x="1088669" y="215356"/>
                  </a:lnTo>
                  <a:lnTo>
                    <a:pt x="485554" y="215356"/>
                  </a:lnTo>
                  <a:close/>
                  <a:moveTo>
                    <a:pt x="192723" y="93759"/>
                  </a:moveTo>
                  <a:cubicBezTo>
                    <a:pt x="283043" y="93759"/>
                    <a:pt x="356261" y="166977"/>
                    <a:pt x="356261" y="257297"/>
                  </a:cubicBezTo>
                  <a:cubicBezTo>
                    <a:pt x="356261" y="433143"/>
                    <a:pt x="356260" y="608990"/>
                    <a:pt x="356260" y="784836"/>
                  </a:cubicBezTo>
                  <a:cubicBezTo>
                    <a:pt x="356260" y="875156"/>
                    <a:pt x="283042" y="948374"/>
                    <a:pt x="192722" y="948374"/>
                  </a:cubicBezTo>
                  <a:lnTo>
                    <a:pt x="192723" y="948373"/>
                  </a:lnTo>
                  <a:cubicBezTo>
                    <a:pt x="102403" y="948373"/>
                    <a:pt x="29185" y="875155"/>
                    <a:pt x="29185" y="784835"/>
                  </a:cubicBezTo>
                  <a:lnTo>
                    <a:pt x="29185" y="257297"/>
                  </a:lnTo>
                  <a:cubicBezTo>
                    <a:pt x="29185" y="166977"/>
                    <a:pt x="102403" y="93759"/>
                    <a:pt x="192723" y="93759"/>
                  </a:cubicBezTo>
                  <a:close/>
                  <a:moveTo>
                    <a:pt x="67952" y="65006"/>
                  </a:moveTo>
                  <a:lnTo>
                    <a:pt x="41848" y="96645"/>
                  </a:lnTo>
                  <a:cubicBezTo>
                    <a:pt x="18213" y="131631"/>
                    <a:pt x="4411" y="173806"/>
                    <a:pt x="4411" y="219205"/>
                  </a:cubicBezTo>
                  <a:lnTo>
                    <a:pt x="4411" y="858001"/>
                  </a:lnTo>
                  <a:lnTo>
                    <a:pt x="3846" y="856181"/>
                  </a:lnTo>
                  <a:cubicBezTo>
                    <a:pt x="1324" y="843856"/>
                    <a:pt x="0" y="831095"/>
                    <a:pt x="0" y="818025"/>
                  </a:cubicBezTo>
                  <a:lnTo>
                    <a:pt x="0" y="207307"/>
                  </a:lnTo>
                  <a:cubicBezTo>
                    <a:pt x="0" y="155027"/>
                    <a:pt x="21190" y="107695"/>
                    <a:pt x="55451" y="73435"/>
                  </a:cubicBezTo>
                  <a:lnTo>
                    <a:pt x="67952" y="65006"/>
                  </a:lnTo>
                  <a:close/>
                  <a:moveTo>
                    <a:pt x="223616" y="0"/>
                  </a:moveTo>
                  <a:cubicBezTo>
                    <a:pt x="284148" y="0"/>
                    <a:pt x="338949" y="24535"/>
                    <a:pt x="378617" y="64203"/>
                  </a:cubicBezTo>
                  <a:lnTo>
                    <a:pt x="417981" y="122588"/>
                  </a:lnTo>
                  <a:lnTo>
                    <a:pt x="417981" y="115560"/>
                  </a:lnTo>
                  <a:lnTo>
                    <a:pt x="580076" y="115560"/>
                  </a:lnTo>
                  <a:lnTo>
                    <a:pt x="580076" y="119534"/>
                  </a:lnTo>
                  <a:lnTo>
                    <a:pt x="599759" y="115560"/>
                  </a:lnTo>
                  <a:lnTo>
                    <a:pt x="1062468" y="115560"/>
                  </a:lnTo>
                  <a:cubicBezTo>
                    <a:pt x="1162861" y="115560"/>
                    <a:pt x="1244246" y="196945"/>
                    <a:pt x="1244246" y="297338"/>
                  </a:cubicBezTo>
                  <a:lnTo>
                    <a:pt x="1244246" y="848182"/>
                  </a:lnTo>
                  <a:cubicBezTo>
                    <a:pt x="1244246" y="948575"/>
                    <a:pt x="1162861" y="1029960"/>
                    <a:pt x="1062468" y="1029960"/>
                  </a:cubicBezTo>
                  <a:lnTo>
                    <a:pt x="599759" y="1029960"/>
                  </a:lnTo>
                  <a:lnTo>
                    <a:pt x="580076" y="1025986"/>
                  </a:lnTo>
                  <a:lnTo>
                    <a:pt x="580076" y="1029960"/>
                  </a:lnTo>
                  <a:lnTo>
                    <a:pt x="417981" y="1029960"/>
                  </a:lnTo>
                  <a:lnTo>
                    <a:pt x="417981" y="1022931"/>
                  </a:lnTo>
                  <a:lnTo>
                    <a:pt x="378616" y="1081317"/>
                  </a:lnTo>
                  <a:cubicBezTo>
                    <a:pt x="338948" y="1120985"/>
                    <a:pt x="284147" y="1145520"/>
                    <a:pt x="223615" y="1145520"/>
                  </a:cubicBezTo>
                  <a:lnTo>
                    <a:pt x="223616" y="1145519"/>
                  </a:lnTo>
                  <a:cubicBezTo>
                    <a:pt x="102552" y="1145519"/>
                    <a:pt x="4411" y="1047378"/>
                    <a:pt x="4411" y="926314"/>
                  </a:cubicBezTo>
                  <a:lnTo>
                    <a:pt x="4411" y="858001"/>
                  </a:lnTo>
                  <a:lnTo>
                    <a:pt x="14878" y="891719"/>
                  </a:lnTo>
                  <a:cubicBezTo>
                    <a:pt x="43619" y="959670"/>
                    <a:pt x="110903" y="1007349"/>
                    <a:pt x="189323" y="1007349"/>
                  </a:cubicBezTo>
                  <a:lnTo>
                    <a:pt x="189322" y="1007350"/>
                  </a:lnTo>
                  <a:cubicBezTo>
                    <a:pt x="293882" y="1007350"/>
                    <a:pt x="378645" y="922587"/>
                    <a:pt x="378645" y="818026"/>
                  </a:cubicBezTo>
                  <a:cubicBezTo>
                    <a:pt x="378645" y="614453"/>
                    <a:pt x="378646" y="410880"/>
                    <a:pt x="378646" y="207307"/>
                  </a:cubicBezTo>
                  <a:cubicBezTo>
                    <a:pt x="378646" y="102746"/>
                    <a:pt x="293883" y="17983"/>
                    <a:pt x="189323" y="17983"/>
                  </a:cubicBezTo>
                  <a:cubicBezTo>
                    <a:pt x="163183" y="17983"/>
                    <a:pt x="138280" y="23281"/>
                    <a:pt x="115630" y="32861"/>
                  </a:cubicBezTo>
                  <a:lnTo>
                    <a:pt x="67952" y="65006"/>
                  </a:lnTo>
                  <a:lnTo>
                    <a:pt x="68614" y="64203"/>
                  </a:lnTo>
                  <a:cubicBezTo>
                    <a:pt x="108283" y="24535"/>
                    <a:pt x="163084" y="0"/>
                    <a:pt x="223616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4" name="任意多边形 125"/>
            <p:cNvSpPr/>
            <p:nvPr/>
          </p:nvSpPr>
          <p:spPr>
            <a:xfrm>
              <a:off x="2546340" y="583964"/>
              <a:ext cx="396264" cy="242131"/>
            </a:xfrm>
            <a:custGeom>
              <a:avLst/>
              <a:gdLst>
                <a:gd name="txL" fmla="*/ 0 w 3043824"/>
                <a:gd name="txT" fmla="*/ 0 h 1810193"/>
                <a:gd name="txR" fmla="*/ 3043824 w 3043824"/>
                <a:gd name="txB" fmla="*/ 1810193 h 1810193"/>
              </a:gdLst>
              <a:ahLst/>
              <a:cxnLst>
                <a:cxn ang="0">
                  <a:pos x="7627" y="21576"/>
                </a:cxn>
                <a:cxn ang="0">
                  <a:pos x="7627" y="24323"/>
                </a:cxn>
                <a:cxn ang="0">
                  <a:pos x="20577" y="24323"/>
                </a:cxn>
                <a:cxn ang="0">
                  <a:pos x="20577" y="22033"/>
                </a:cxn>
                <a:cxn ang="0">
                  <a:pos x="20143" y="21576"/>
                </a:cxn>
                <a:cxn ang="0">
                  <a:pos x="7627" y="21576"/>
                </a:cxn>
                <a:cxn ang="0">
                  <a:pos x="7627" y="16024"/>
                </a:cxn>
                <a:cxn ang="0">
                  <a:pos x="7627" y="18771"/>
                </a:cxn>
                <a:cxn ang="0">
                  <a:pos x="20577" y="18771"/>
                </a:cxn>
                <a:cxn ang="0">
                  <a:pos x="20577" y="16482"/>
                </a:cxn>
                <a:cxn ang="0">
                  <a:pos x="20143" y="16024"/>
                </a:cxn>
                <a:cxn ang="0">
                  <a:pos x="7627" y="16024"/>
                </a:cxn>
                <a:cxn ang="0">
                  <a:pos x="35248" y="11372"/>
                </a:cxn>
                <a:cxn ang="0">
                  <a:pos x="41725" y="18209"/>
                </a:cxn>
                <a:cxn ang="0">
                  <a:pos x="35248" y="25046"/>
                </a:cxn>
                <a:cxn ang="0">
                  <a:pos x="28772" y="18209"/>
                </a:cxn>
                <a:cxn ang="0">
                  <a:pos x="35248" y="11372"/>
                </a:cxn>
                <a:cxn ang="0">
                  <a:pos x="7627" y="10642"/>
                </a:cxn>
                <a:cxn ang="0">
                  <a:pos x="7627" y="13389"/>
                </a:cxn>
                <a:cxn ang="0">
                  <a:pos x="20577" y="13389"/>
                </a:cxn>
                <a:cxn ang="0">
                  <a:pos x="20577" y="11100"/>
                </a:cxn>
                <a:cxn ang="0">
                  <a:pos x="20143" y="10642"/>
                </a:cxn>
                <a:cxn ang="0">
                  <a:pos x="7627" y="10642"/>
                </a:cxn>
                <a:cxn ang="0">
                  <a:pos x="35363" y="7620"/>
                </a:cxn>
                <a:cxn ang="0">
                  <a:pos x="25332" y="18209"/>
                </a:cxn>
                <a:cxn ang="0">
                  <a:pos x="35363" y="28798"/>
                </a:cxn>
                <a:cxn ang="0">
                  <a:pos x="45394" y="18209"/>
                </a:cxn>
                <a:cxn ang="0">
                  <a:pos x="35363" y="7620"/>
                </a:cxn>
                <a:cxn ang="0">
                  <a:pos x="4034" y="0"/>
                </a:cxn>
                <a:cxn ang="0">
                  <a:pos x="10049" y="0"/>
                </a:cxn>
                <a:cxn ang="0">
                  <a:pos x="11252" y="1270"/>
                </a:cxn>
                <a:cxn ang="0">
                  <a:pos x="11252" y="2132"/>
                </a:cxn>
                <a:cxn ang="0">
                  <a:pos x="46811" y="2132"/>
                </a:cxn>
                <a:cxn ang="0">
                  <a:pos x="51588" y="7175"/>
                </a:cxn>
                <a:cxn ang="0">
                  <a:pos x="51588" y="27345"/>
                </a:cxn>
                <a:cxn ang="0">
                  <a:pos x="46811" y="32387"/>
                </a:cxn>
                <a:cxn ang="0">
                  <a:pos x="4777" y="32387"/>
                </a:cxn>
                <a:cxn ang="0">
                  <a:pos x="0" y="27345"/>
                </a:cxn>
                <a:cxn ang="0">
                  <a:pos x="0" y="7175"/>
                </a:cxn>
                <a:cxn ang="0">
                  <a:pos x="3814" y="2235"/>
                </a:cxn>
                <a:cxn ang="0">
                  <a:pos x="4034" y="2211"/>
                </a:cxn>
                <a:cxn ang="0">
                  <a:pos x="4034" y="0"/>
                </a:cxn>
              </a:cxnLst>
              <a:rect l="txL" t="txT" r="txR" b="txB"/>
              <a:pathLst>
                <a:path w="3043824" h="1810193">
                  <a:moveTo>
                    <a:pt x="449999" y="1205901"/>
                  </a:moveTo>
                  <a:lnTo>
                    <a:pt x="449999" y="1359437"/>
                  </a:lnTo>
                  <a:lnTo>
                    <a:pt x="1214087" y="1359437"/>
                  </a:lnTo>
                  <a:lnTo>
                    <a:pt x="1214087" y="1231491"/>
                  </a:lnTo>
                  <a:cubicBezTo>
                    <a:pt x="1214087" y="1217358"/>
                    <a:pt x="1202630" y="1205901"/>
                    <a:pt x="1188497" y="1205901"/>
                  </a:cubicBezTo>
                  <a:lnTo>
                    <a:pt x="449999" y="1205901"/>
                  </a:lnTo>
                  <a:close/>
                  <a:moveTo>
                    <a:pt x="449999" y="895609"/>
                  </a:moveTo>
                  <a:lnTo>
                    <a:pt x="449999" y="1049145"/>
                  </a:lnTo>
                  <a:lnTo>
                    <a:pt x="1214087" y="1049145"/>
                  </a:lnTo>
                  <a:lnTo>
                    <a:pt x="1214087" y="921199"/>
                  </a:lnTo>
                  <a:cubicBezTo>
                    <a:pt x="1214087" y="907066"/>
                    <a:pt x="1202630" y="895609"/>
                    <a:pt x="1188497" y="895609"/>
                  </a:cubicBezTo>
                  <a:lnTo>
                    <a:pt x="449999" y="895609"/>
                  </a:lnTo>
                  <a:close/>
                  <a:moveTo>
                    <a:pt x="2079744" y="635604"/>
                  </a:moveTo>
                  <a:cubicBezTo>
                    <a:pt x="2290791" y="635604"/>
                    <a:pt x="2461879" y="806692"/>
                    <a:pt x="2461879" y="1017739"/>
                  </a:cubicBezTo>
                  <a:cubicBezTo>
                    <a:pt x="2461879" y="1228786"/>
                    <a:pt x="2290791" y="1399874"/>
                    <a:pt x="2079744" y="1399874"/>
                  </a:cubicBezTo>
                  <a:cubicBezTo>
                    <a:pt x="1868697" y="1399874"/>
                    <a:pt x="1697609" y="1228786"/>
                    <a:pt x="1697609" y="1017739"/>
                  </a:cubicBezTo>
                  <a:cubicBezTo>
                    <a:pt x="1697609" y="806692"/>
                    <a:pt x="1868697" y="635604"/>
                    <a:pt x="2079744" y="635604"/>
                  </a:cubicBezTo>
                  <a:close/>
                  <a:moveTo>
                    <a:pt x="449999" y="594802"/>
                  </a:moveTo>
                  <a:lnTo>
                    <a:pt x="449999" y="748338"/>
                  </a:lnTo>
                  <a:lnTo>
                    <a:pt x="1214087" y="748338"/>
                  </a:lnTo>
                  <a:lnTo>
                    <a:pt x="1214087" y="620392"/>
                  </a:lnTo>
                  <a:cubicBezTo>
                    <a:pt x="1214087" y="606259"/>
                    <a:pt x="1202630" y="594802"/>
                    <a:pt x="1188497" y="594802"/>
                  </a:cubicBezTo>
                  <a:lnTo>
                    <a:pt x="449999" y="594802"/>
                  </a:lnTo>
                  <a:close/>
                  <a:moveTo>
                    <a:pt x="2086507" y="425885"/>
                  </a:moveTo>
                  <a:cubicBezTo>
                    <a:pt x="1759635" y="425885"/>
                    <a:pt x="1494652" y="690868"/>
                    <a:pt x="1494652" y="1017740"/>
                  </a:cubicBezTo>
                  <a:cubicBezTo>
                    <a:pt x="1494652" y="1344612"/>
                    <a:pt x="1759635" y="1609595"/>
                    <a:pt x="2086507" y="1609595"/>
                  </a:cubicBezTo>
                  <a:cubicBezTo>
                    <a:pt x="2413379" y="1609595"/>
                    <a:pt x="2678362" y="1344612"/>
                    <a:pt x="2678362" y="1017740"/>
                  </a:cubicBezTo>
                  <a:cubicBezTo>
                    <a:pt x="2678362" y="690868"/>
                    <a:pt x="2413379" y="425885"/>
                    <a:pt x="2086507" y="425885"/>
                  </a:cubicBezTo>
                  <a:close/>
                  <a:moveTo>
                    <a:pt x="237995" y="0"/>
                  </a:moveTo>
                  <a:lnTo>
                    <a:pt x="592898" y="0"/>
                  </a:lnTo>
                  <a:cubicBezTo>
                    <a:pt x="632100" y="0"/>
                    <a:pt x="663880" y="31780"/>
                    <a:pt x="663880" y="70982"/>
                  </a:cubicBezTo>
                  <a:lnTo>
                    <a:pt x="663880" y="119180"/>
                  </a:lnTo>
                  <a:lnTo>
                    <a:pt x="2761983" y="119180"/>
                  </a:lnTo>
                  <a:cubicBezTo>
                    <a:pt x="2917639" y="119180"/>
                    <a:pt x="3043824" y="245365"/>
                    <a:pt x="3043824" y="401021"/>
                  </a:cubicBezTo>
                  <a:lnTo>
                    <a:pt x="3043824" y="1528352"/>
                  </a:lnTo>
                  <a:cubicBezTo>
                    <a:pt x="3043824" y="1684008"/>
                    <a:pt x="2917639" y="1810193"/>
                    <a:pt x="2761983" y="1810193"/>
                  </a:cubicBezTo>
                  <a:lnTo>
                    <a:pt x="281841" y="1810193"/>
                  </a:lnTo>
                  <a:cubicBezTo>
                    <a:pt x="126185" y="1810193"/>
                    <a:pt x="0" y="1684008"/>
                    <a:pt x="0" y="1528352"/>
                  </a:cubicBezTo>
                  <a:lnTo>
                    <a:pt x="0" y="401021"/>
                  </a:lnTo>
                  <a:cubicBezTo>
                    <a:pt x="0" y="264822"/>
                    <a:pt x="96610" y="151187"/>
                    <a:pt x="225040" y="124906"/>
                  </a:cubicBezTo>
                  <a:lnTo>
                    <a:pt x="237995" y="123600"/>
                  </a:lnTo>
                  <a:lnTo>
                    <a:pt x="237995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5" name="任意多边形 146"/>
            <p:cNvSpPr/>
            <p:nvPr/>
          </p:nvSpPr>
          <p:spPr>
            <a:xfrm rot="6800135">
              <a:off x="719565" y="1496460"/>
              <a:ext cx="494124" cy="625904"/>
            </a:xfrm>
            <a:custGeom>
              <a:avLst/>
              <a:gdLst>
                <a:gd name="txL" fmla="*/ 0 w 1668849"/>
                <a:gd name="txT" fmla="*/ 0 h 2166508"/>
                <a:gd name="txR" fmla="*/ 1668849 w 1668849"/>
                <a:gd name="txB" fmla="*/ 2166508 h 2166508"/>
              </a:gdLst>
              <a:ahLst/>
              <a:cxnLst>
                <a:cxn ang="0">
                  <a:pos x="146304" y="151169"/>
                </a:cxn>
                <a:cxn ang="0">
                  <a:pos x="77803" y="0"/>
                </a:cxn>
                <a:cxn ang="0">
                  <a:pos x="89628" y="159379"/>
                </a:cxn>
                <a:cxn ang="0">
                  <a:pos x="89927" y="154332"/>
                </a:cxn>
                <a:cxn ang="0">
                  <a:pos x="38883" y="35978"/>
                </a:cxn>
                <a:cxn ang="0">
                  <a:pos x="36404" y="41921"/>
                </a:cxn>
                <a:cxn ang="0">
                  <a:pos x="127272" y="110624"/>
                </a:cxn>
                <a:cxn ang="0">
                  <a:pos x="93132" y="140039"/>
                </a:cxn>
                <a:cxn ang="0">
                  <a:pos x="42379" y="71446"/>
                </a:cxn>
                <a:cxn ang="0">
                  <a:pos x="50706" y="45189"/>
                </a:cxn>
                <a:cxn ang="0">
                  <a:pos x="109900" y="72944"/>
                </a:cxn>
                <a:cxn ang="0">
                  <a:pos x="82286" y="150019"/>
                </a:cxn>
                <a:cxn ang="0">
                  <a:pos x="74996" y="162338"/>
                </a:cxn>
                <a:cxn ang="0">
                  <a:pos x="42044" y="32805"/>
                </a:cxn>
                <a:cxn ang="0">
                  <a:pos x="55282" y="133746"/>
                </a:cxn>
                <a:cxn ang="0">
                  <a:pos x="64602" y="137271"/>
                </a:cxn>
                <a:cxn ang="0">
                  <a:pos x="32361" y="66119"/>
                </a:cxn>
                <a:cxn ang="0">
                  <a:pos x="28659" y="74992"/>
                </a:cxn>
                <a:cxn ang="0">
                  <a:pos x="65372" y="165435"/>
                </a:cxn>
                <a:cxn ang="0">
                  <a:pos x="7351" y="47808"/>
                </a:cxn>
                <a:cxn ang="0">
                  <a:pos x="2045" y="36099"/>
                </a:cxn>
                <a:cxn ang="0">
                  <a:pos x="64578" y="178833"/>
                </a:cxn>
                <a:cxn ang="0">
                  <a:pos x="60543" y="165172"/>
                </a:cxn>
                <a:cxn ang="0">
                  <a:pos x="70416" y="163169"/>
                </a:cxn>
                <a:cxn ang="0">
                  <a:pos x="75484" y="174353"/>
                </a:cxn>
                <a:cxn ang="0">
                  <a:pos x="72110" y="178803"/>
                </a:cxn>
                <a:cxn ang="0">
                  <a:pos x="5616" y="48715"/>
                </a:cxn>
                <a:cxn ang="0">
                  <a:pos x="162" y="36678"/>
                </a:cxn>
                <a:cxn ang="0">
                  <a:pos x="8467" y="31215"/>
                </a:cxn>
                <a:cxn ang="0">
                  <a:pos x="19775" y="45003"/>
                </a:cxn>
                <a:cxn ang="0">
                  <a:pos x="15489" y="46712"/>
                </a:cxn>
                <a:cxn ang="0">
                  <a:pos x="5616" y="48715"/>
                </a:cxn>
                <a:cxn ang="0">
                  <a:pos x="69822" y="136838"/>
                </a:cxn>
                <a:cxn ang="0">
                  <a:pos x="4838" y="75711"/>
                </a:cxn>
                <a:cxn ang="0">
                  <a:pos x="25715" y="80642"/>
                </a:cxn>
                <a:cxn ang="0">
                  <a:pos x="20539" y="107584"/>
                </a:cxn>
                <a:cxn ang="0">
                  <a:pos x="14942" y="109883"/>
                </a:cxn>
                <a:cxn ang="0">
                  <a:pos x="5195" y="95500"/>
                </a:cxn>
                <a:cxn ang="0">
                  <a:pos x="12498" y="88192"/>
                </a:cxn>
                <a:cxn ang="0">
                  <a:pos x="20536" y="89200"/>
                </a:cxn>
                <a:cxn ang="0">
                  <a:pos x="27664" y="104931"/>
                </a:cxn>
                <a:cxn ang="0">
                  <a:pos x="15983" y="112615"/>
                </a:cxn>
                <a:cxn ang="0">
                  <a:pos x="24065" y="144849"/>
                </a:cxn>
                <a:cxn ang="0">
                  <a:pos x="18468" y="147147"/>
                </a:cxn>
                <a:cxn ang="0">
                  <a:pos x="12837" y="141847"/>
                </a:cxn>
                <a:cxn ang="0">
                  <a:pos x="16024" y="125456"/>
                </a:cxn>
                <a:cxn ang="0">
                  <a:pos x="28178" y="135547"/>
                </a:cxn>
                <a:cxn ang="0">
                  <a:pos x="31190" y="142195"/>
                </a:cxn>
                <a:cxn ang="0">
                  <a:pos x="19509" y="149880"/>
                </a:cxn>
              </a:cxnLst>
              <a:rect l="txL" t="txT" r="txR" b="txB"/>
              <a:pathLst>
                <a:path w="1668849" h="2166508">
                  <a:moveTo>
                    <a:pt x="1102662" y="1799457"/>
                  </a:moveTo>
                  <a:cubicBezTo>
                    <a:pt x="1041320" y="1619526"/>
                    <a:pt x="1369131" y="1440332"/>
                    <a:pt x="1494914" y="1322392"/>
                  </a:cubicBezTo>
                  <a:lnTo>
                    <a:pt x="1668849" y="1811212"/>
                  </a:lnTo>
                  <a:cubicBezTo>
                    <a:pt x="1512809" y="1840397"/>
                    <a:pt x="1164003" y="1979388"/>
                    <a:pt x="1102662" y="1799457"/>
                  </a:cubicBezTo>
                  <a:close/>
                  <a:moveTo>
                    <a:pt x="507526" y="419927"/>
                  </a:moveTo>
                  <a:cubicBezTo>
                    <a:pt x="418731" y="251839"/>
                    <a:pt x="759181" y="93482"/>
                    <a:pt x="887484" y="0"/>
                  </a:cubicBezTo>
                  <a:lnTo>
                    <a:pt x="1123714" y="461945"/>
                  </a:lnTo>
                  <a:cubicBezTo>
                    <a:pt x="951611" y="472515"/>
                    <a:pt x="596320" y="588013"/>
                    <a:pt x="507526" y="419927"/>
                  </a:cubicBezTo>
                  <a:close/>
                  <a:moveTo>
                    <a:pt x="1022365" y="1909570"/>
                  </a:moveTo>
                  <a:cubicBezTo>
                    <a:pt x="1049836" y="1897719"/>
                    <a:pt x="1062498" y="1865841"/>
                    <a:pt x="1050647" y="1838370"/>
                  </a:cubicBezTo>
                  <a:cubicBezTo>
                    <a:pt x="1038796" y="1810898"/>
                    <a:pt x="1006918" y="1798235"/>
                    <a:pt x="979447" y="1810086"/>
                  </a:cubicBezTo>
                  <a:cubicBezTo>
                    <a:pt x="1000170" y="1815075"/>
                    <a:pt x="1017334" y="1829528"/>
                    <a:pt x="1025777" y="1849099"/>
                  </a:cubicBezTo>
                  <a:cubicBezTo>
                    <a:pt x="1034219" y="1868669"/>
                    <a:pt x="1032956" y="1891074"/>
                    <a:pt x="1022365" y="1909570"/>
                  </a:cubicBezTo>
                  <a:close/>
                  <a:moveTo>
                    <a:pt x="415245" y="502263"/>
                  </a:moveTo>
                  <a:cubicBezTo>
                    <a:pt x="442716" y="490411"/>
                    <a:pt x="455379" y="458535"/>
                    <a:pt x="443527" y="431062"/>
                  </a:cubicBezTo>
                  <a:cubicBezTo>
                    <a:pt x="431675" y="403590"/>
                    <a:pt x="399798" y="390928"/>
                    <a:pt x="372328" y="402779"/>
                  </a:cubicBezTo>
                  <a:cubicBezTo>
                    <a:pt x="393049" y="407767"/>
                    <a:pt x="410214" y="422221"/>
                    <a:pt x="418657" y="441792"/>
                  </a:cubicBezTo>
                  <a:cubicBezTo>
                    <a:pt x="427099" y="461362"/>
                    <a:pt x="425835" y="483766"/>
                    <a:pt x="415245" y="502263"/>
                  </a:cubicBezTo>
                  <a:close/>
                  <a:moveTo>
                    <a:pt x="768888" y="1517759"/>
                  </a:moveTo>
                  <a:cubicBezTo>
                    <a:pt x="669569" y="1282335"/>
                    <a:pt x="1080671" y="1099496"/>
                    <a:pt x="1284327" y="945181"/>
                  </a:cubicBezTo>
                  <a:lnTo>
                    <a:pt x="1451758" y="1325429"/>
                  </a:lnTo>
                  <a:lnTo>
                    <a:pt x="1397505" y="1359215"/>
                  </a:lnTo>
                  <a:cubicBezTo>
                    <a:pt x="1253236" y="1448127"/>
                    <a:pt x="1083209" y="1554741"/>
                    <a:pt x="1062912" y="1664543"/>
                  </a:cubicBezTo>
                  <a:cubicBezTo>
                    <a:pt x="1062721" y="1668981"/>
                    <a:pt x="1062530" y="1673419"/>
                    <a:pt x="1062339" y="1677856"/>
                  </a:cubicBezTo>
                  <a:lnTo>
                    <a:pt x="1050089" y="1679675"/>
                  </a:lnTo>
                  <a:cubicBezTo>
                    <a:pt x="864905" y="1700485"/>
                    <a:pt x="818547" y="1635470"/>
                    <a:pt x="768888" y="1517759"/>
                  </a:cubicBezTo>
                  <a:close/>
                  <a:moveTo>
                    <a:pt x="483410" y="856019"/>
                  </a:moveTo>
                  <a:cubicBezTo>
                    <a:pt x="431860" y="739124"/>
                    <a:pt x="416376" y="660790"/>
                    <a:pt x="558584" y="540362"/>
                  </a:cubicBezTo>
                  <a:lnTo>
                    <a:pt x="568313" y="532698"/>
                  </a:lnTo>
                  <a:cubicBezTo>
                    <a:pt x="571671" y="535605"/>
                    <a:pt x="575032" y="538511"/>
                    <a:pt x="578390" y="541418"/>
                  </a:cubicBezTo>
                  <a:cubicBezTo>
                    <a:pt x="672191" y="601997"/>
                    <a:pt x="866415" y="551471"/>
                    <a:pt x="1030087" y="507536"/>
                  </a:cubicBezTo>
                  <a:lnTo>
                    <a:pt x="1091892" y="491255"/>
                  </a:lnTo>
                  <a:lnTo>
                    <a:pt x="1253605" y="873969"/>
                  </a:lnTo>
                  <a:cubicBezTo>
                    <a:pt x="1001607" y="916226"/>
                    <a:pt x="586513" y="1089811"/>
                    <a:pt x="483410" y="856019"/>
                  </a:cubicBezTo>
                  <a:close/>
                  <a:moveTo>
                    <a:pt x="855467" y="1945022"/>
                  </a:moveTo>
                  <a:cubicBezTo>
                    <a:pt x="833025" y="1893004"/>
                    <a:pt x="870255" y="1826926"/>
                    <a:pt x="938620" y="1797433"/>
                  </a:cubicBezTo>
                  <a:cubicBezTo>
                    <a:pt x="1006986" y="1767939"/>
                    <a:pt x="1080599" y="1786200"/>
                    <a:pt x="1103040" y="1838218"/>
                  </a:cubicBezTo>
                  <a:cubicBezTo>
                    <a:pt x="1125481" y="1890237"/>
                    <a:pt x="1088252" y="1956315"/>
                    <a:pt x="1019886" y="1985808"/>
                  </a:cubicBezTo>
                  <a:cubicBezTo>
                    <a:pt x="951521" y="2015301"/>
                    <a:pt x="877907" y="1997041"/>
                    <a:pt x="855467" y="1945022"/>
                  </a:cubicBezTo>
                  <a:close/>
                  <a:moveTo>
                    <a:pt x="232016" y="499859"/>
                  </a:moveTo>
                  <a:cubicBezTo>
                    <a:pt x="209575" y="447839"/>
                    <a:pt x="246804" y="381762"/>
                    <a:pt x="315169" y="352269"/>
                  </a:cubicBezTo>
                  <a:cubicBezTo>
                    <a:pt x="383535" y="322775"/>
                    <a:pt x="457148" y="341035"/>
                    <a:pt x="479590" y="393054"/>
                  </a:cubicBezTo>
                  <a:cubicBezTo>
                    <a:pt x="502031" y="445072"/>
                    <a:pt x="464802" y="511150"/>
                    <a:pt x="396435" y="540644"/>
                  </a:cubicBezTo>
                  <a:cubicBezTo>
                    <a:pt x="328070" y="570137"/>
                    <a:pt x="254457" y="551877"/>
                    <a:pt x="232016" y="499859"/>
                  </a:cubicBezTo>
                  <a:close/>
                  <a:moveTo>
                    <a:pt x="630585" y="1602453"/>
                  </a:moveTo>
                  <a:cubicBezTo>
                    <a:pt x="661526" y="1609901"/>
                    <a:pt x="687155" y="1631483"/>
                    <a:pt x="699762" y="1660705"/>
                  </a:cubicBezTo>
                  <a:cubicBezTo>
                    <a:pt x="712369" y="1689927"/>
                    <a:pt x="710481" y="1723380"/>
                    <a:pt x="694668" y="1750998"/>
                  </a:cubicBezTo>
                  <a:cubicBezTo>
                    <a:pt x="735687" y="1733302"/>
                    <a:pt x="754595" y="1685704"/>
                    <a:pt x="736898" y="1644684"/>
                  </a:cubicBezTo>
                  <a:cubicBezTo>
                    <a:pt x="719202" y="1603664"/>
                    <a:pt x="671604" y="1584757"/>
                    <a:pt x="630585" y="1602453"/>
                  </a:cubicBezTo>
                  <a:close/>
                  <a:moveTo>
                    <a:pt x="326900" y="898510"/>
                  </a:moveTo>
                  <a:cubicBezTo>
                    <a:pt x="367920" y="880814"/>
                    <a:pt x="386828" y="833216"/>
                    <a:pt x="369131" y="792196"/>
                  </a:cubicBezTo>
                  <a:cubicBezTo>
                    <a:pt x="351435" y="751176"/>
                    <a:pt x="303837" y="732270"/>
                    <a:pt x="262817" y="749965"/>
                  </a:cubicBezTo>
                  <a:cubicBezTo>
                    <a:pt x="293758" y="757414"/>
                    <a:pt x="319388" y="778994"/>
                    <a:pt x="331995" y="808217"/>
                  </a:cubicBezTo>
                  <a:cubicBezTo>
                    <a:pt x="344601" y="837439"/>
                    <a:pt x="342714" y="870892"/>
                    <a:pt x="326900" y="898510"/>
                  </a:cubicBezTo>
                  <a:close/>
                  <a:moveTo>
                    <a:pt x="760814" y="2142007"/>
                  </a:moveTo>
                  <a:lnTo>
                    <a:pt x="806202" y="2122426"/>
                  </a:lnTo>
                  <a:lnTo>
                    <a:pt x="745680" y="1982134"/>
                  </a:lnTo>
                  <a:lnTo>
                    <a:pt x="700291" y="2001715"/>
                  </a:lnTo>
                  <a:lnTo>
                    <a:pt x="760814" y="2142007"/>
                  </a:lnTo>
                  <a:close/>
                  <a:moveTo>
                    <a:pt x="83851" y="572805"/>
                  </a:moveTo>
                  <a:lnTo>
                    <a:pt x="129239" y="553224"/>
                  </a:lnTo>
                  <a:lnTo>
                    <a:pt x="68717" y="412932"/>
                  </a:lnTo>
                  <a:lnTo>
                    <a:pt x="23328" y="432513"/>
                  </a:lnTo>
                  <a:lnTo>
                    <a:pt x="83851" y="572805"/>
                  </a:lnTo>
                  <a:close/>
                  <a:moveTo>
                    <a:pt x="741027" y="2152866"/>
                  </a:moveTo>
                  <a:lnTo>
                    <a:pt x="736621" y="2142654"/>
                  </a:lnTo>
                  <a:lnTo>
                    <a:pt x="716595" y="2096234"/>
                  </a:lnTo>
                  <a:lnTo>
                    <a:pt x="678814" y="2008655"/>
                  </a:lnTo>
                  <a:cubicBezTo>
                    <a:pt x="673873" y="1997204"/>
                    <a:pt x="679151" y="1983916"/>
                    <a:pt x="690603" y="1978976"/>
                  </a:cubicBezTo>
                  <a:lnTo>
                    <a:pt x="742438" y="1956614"/>
                  </a:lnTo>
                  <a:lnTo>
                    <a:pt x="773540" y="1943196"/>
                  </a:lnTo>
                  <a:cubicBezTo>
                    <a:pt x="784992" y="1938256"/>
                    <a:pt x="798279" y="1943534"/>
                    <a:pt x="803220" y="1954986"/>
                  </a:cubicBezTo>
                  <a:lnTo>
                    <a:pt x="841002" y="2042565"/>
                  </a:lnTo>
                  <a:lnTo>
                    <a:pt x="899658" y="2079050"/>
                  </a:lnTo>
                  <a:lnTo>
                    <a:pt x="861027" y="2088985"/>
                  </a:lnTo>
                  <a:lnTo>
                    <a:pt x="865433" y="2099197"/>
                  </a:lnTo>
                  <a:cubicBezTo>
                    <a:pt x="870373" y="2110649"/>
                    <a:pt x="865095" y="2123936"/>
                    <a:pt x="853643" y="2128877"/>
                  </a:cubicBezTo>
                  <a:lnTo>
                    <a:pt x="822542" y="2142294"/>
                  </a:lnTo>
                  <a:lnTo>
                    <a:pt x="770707" y="2164656"/>
                  </a:lnTo>
                  <a:cubicBezTo>
                    <a:pt x="759255" y="2169596"/>
                    <a:pt x="745967" y="2164318"/>
                    <a:pt x="741027" y="2152866"/>
                  </a:cubicBezTo>
                  <a:close/>
                  <a:moveTo>
                    <a:pt x="64065" y="583665"/>
                  </a:moveTo>
                  <a:lnTo>
                    <a:pt x="59659" y="573452"/>
                  </a:lnTo>
                  <a:lnTo>
                    <a:pt x="39634" y="527033"/>
                  </a:lnTo>
                  <a:lnTo>
                    <a:pt x="1852" y="439454"/>
                  </a:lnTo>
                  <a:cubicBezTo>
                    <a:pt x="-3088" y="428002"/>
                    <a:pt x="2190" y="414714"/>
                    <a:pt x="13642" y="409774"/>
                  </a:cubicBezTo>
                  <a:lnTo>
                    <a:pt x="65477" y="387412"/>
                  </a:lnTo>
                  <a:lnTo>
                    <a:pt x="96578" y="373995"/>
                  </a:lnTo>
                  <a:cubicBezTo>
                    <a:pt x="108030" y="369054"/>
                    <a:pt x="121318" y="374333"/>
                    <a:pt x="126258" y="385784"/>
                  </a:cubicBezTo>
                  <a:lnTo>
                    <a:pt x="164040" y="473363"/>
                  </a:lnTo>
                  <a:lnTo>
                    <a:pt x="225570" y="539197"/>
                  </a:lnTo>
                  <a:lnTo>
                    <a:pt x="184066" y="519783"/>
                  </a:lnTo>
                  <a:lnTo>
                    <a:pt x="188471" y="529995"/>
                  </a:lnTo>
                  <a:cubicBezTo>
                    <a:pt x="193411" y="541447"/>
                    <a:pt x="188133" y="554735"/>
                    <a:pt x="176681" y="559675"/>
                  </a:cubicBezTo>
                  <a:lnTo>
                    <a:pt x="145580" y="573092"/>
                  </a:lnTo>
                  <a:lnTo>
                    <a:pt x="93745" y="595454"/>
                  </a:lnTo>
                  <a:cubicBezTo>
                    <a:pt x="82293" y="600395"/>
                    <a:pt x="69005" y="595116"/>
                    <a:pt x="64065" y="583665"/>
                  </a:cubicBezTo>
                  <a:close/>
                  <a:moveTo>
                    <a:pt x="437873" y="1794192"/>
                  </a:moveTo>
                  <a:cubicBezTo>
                    <a:pt x="405370" y="1718852"/>
                    <a:pt x="459290" y="1623148"/>
                    <a:pt x="558307" y="1580432"/>
                  </a:cubicBezTo>
                  <a:cubicBezTo>
                    <a:pt x="657324" y="1537716"/>
                    <a:pt x="763941" y="1564163"/>
                    <a:pt x="796443" y="1639503"/>
                  </a:cubicBezTo>
                  <a:cubicBezTo>
                    <a:pt x="828945" y="1714843"/>
                    <a:pt x="775024" y="1810547"/>
                    <a:pt x="676008" y="1853263"/>
                  </a:cubicBezTo>
                  <a:cubicBezTo>
                    <a:pt x="576991" y="1895979"/>
                    <a:pt x="470375" y="1869532"/>
                    <a:pt x="437873" y="1794192"/>
                  </a:cubicBezTo>
                  <a:close/>
                  <a:moveTo>
                    <a:pt x="55187" y="907125"/>
                  </a:moveTo>
                  <a:cubicBezTo>
                    <a:pt x="22686" y="831784"/>
                    <a:pt x="76606" y="736081"/>
                    <a:pt x="175623" y="693365"/>
                  </a:cubicBezTo>
                  <a:cubicBezTo>
                    <a:pt x="274639" y="650649"/>
                    <a:pt x="381256" y="677096"/>
                    <a:pt x="413759" y="752436"/>
                  </a:cubicBezTo>
                  <a:cubicBezTo>
                    <a:pt x="446261" y="827777"/>
                    <a:pt x="392340" y="923479"/>
                    <a:pt x="293323" y="966196"/>
                  </a:cubicBezTo>
                  <a:cubicBezTo>
                    <a:pt x="194306" y="1008913"/>
                    <a:pt x="87689" y="982465"/>
                    <a:pt x="55187" y="907125"/>
                  </a:cubicBezTo>
                  <a:close/>
                  <a:moveTo>
                    <a:pt x="170442" y="1316542"/>
                  </a:moveTo>
                  <a:lnTo>
                    <a:pt x="234284" y="1289000"/>
                  </a:lnTo>
                  <a:lnTo>
                    <a:pt x="149154" y="1091670"/>
                  </a:lnTo>
                  <a:lnTo>
                    <a:pt x="85313" y="1119211"/>
                  </a:lnTo>
                  <a:lnTo>
                    <a:pt x="170442" y="1316542"/>
                  </a:lnTo>
                  <a:close/>
                  <a:moveTo>
                    <a:pt x="140570" y="1332698"/>
                  </a:moveTo>
                  <a:lnTo>
                    <a:pt x="87427" y="1209512"/>
                  </a:lnTo>
                  <a:lnTo>
                    <a:pt x="59260" y="1144220"/>
                  </a:lnTo>
                  <a:lnTo>
                    <a:pt x="53063" y="1129856"/>
                  </a:lnTo>
                  <a:cubicBezTo>
                    <a:pt x="46114" y="1113749"/>
                    <a:pt x="53539" y="1095058"/>
                    <a:pt x="69646" y="1088109"/>
                  </a:cubicBezTo>
                  <a:lnTo>
                    <a:pt x="142556" y="1056656"/>
                  </a:lnTo>
                  <a:lnTo>
                    <a:pt x="186302" y="1037783"/>
                  </a:lnTo>
                  <a:cubicBezTo>
                    <a:pt x="202409" y="1030835"/>
                    <a:pt x="221100" y="1038259"/>
                    <a:pt x="228048" y="1054366"/>
                  </a:cubicBezTo>
                  <a:lnTo>
                    <a:pt x="234245" y="1068731"/>
                  </a:lnTo>
                  <a:lnTo>
                    <a:pt x="281695" y="1038794"/>
                  </a:lnTo>
                  <a:lnTo>
                    <a:pt x="262412" y="1134023"/>
                  </a:lnTo>
                  <a:lnTo>
                    <a:pt x="315555" y="1257209"/>
                  </a:lnTo>
                  <a:cubicBezTo>
                    <a:pt x="322504" y="1273316"/>
                    <a:pt x="315079" y="1292007"/>
                    <a:pt x="298972" y="1298955"/>
                  </a:cubicBezTo>
                  <a:lnTo>
                    <a:pt x="255227" y="1317828"/>
                  </a:lnTo>
                  <a:lnTo>
                    <a:pt x="182317" y="1349281"/>
                  </a:lnTo>
                  <a:cubicBezTo>
                    <a:pt x="166210" y="1356230"/>
                    <a:pt x="147519" y="1348805"/>
                    <a:pt x="140570" y="1332698"/>
                  </a:cubicBezTo>
                  <a:close/>
                  <a:moveTo>
                    <a:pt x="210666" y="1763020"/>
                  </a:moveTo>
                  <a:lnTo>
                    <a:pt x="274508" y="1735479"/>
                  </a:lnTo>
                  <a:lnTo>
                    <a:pt x="189379" y="1538148"/>
                  </a:lnTo>
                  <a:lnTo>
                    <a:pt x="125537" y="1565690"/>
                  </a:lnTo>
                  <a:lnTo>
                    <a:pt x="210666" y="1763020"/>
                  </a:lnTo>
                  <a:close/>
                  <a:moveTo>
                    <a:pt x="180794" y="1779175"/>
                  </a:moveTo>
                  <a:lnTo>
                    <a:pt x="174597" y="1764811"/>
                  </a:lnTo>
                  <a:lnTo>
                    <a:pt x="146430" y="1699519"/>
                  </a:lnTo>
                  <a:lnTo>
                    <a:pt x="93287" y="1576333"/>
                  </a:lnTo>
                  <a:cubicBezTo>
                    <a:pt x="86338" y="1560226"/>
                    <a:pt x="93763" y="1541535"/>
                    <a:pt x="109870" y="1534586"/>
                  </a:cubicBezTo>
                  <a:lnTo>
                    <a:pt x="182780" y="1503133"/>
                  </a:lnTo>
                  <a:lnTo>
                    <a:pt x="226526" y="1484261"/>
                  </a:lnTo>
                  <a:cubicBezTo>
                    <a:pt x="242633" y="1477312"/>
                    <a:pt x="261324" y="1484737"/>
                    <a:pt x="268272" y="1500844"/>
                  </a:cubicBezTo>
                  <a:lnTo>
                    <a:pt x="321415" y="1624029"/>
                  </a:lnTo>
                  <a:lnTo>
                    <a:pt x="403919" y="1675347"/>
                  </a:lnTo>
                  <a:lnTo>
                    <a:pt x="349582" y="1689322"/>
                  </a:lnTo>
                  <a:lnTo>
                    <a:pt x="355779" y="1703686"/>
                  </a:lnTo>
                  <a:cubicBezTo>
                    <a:pt x="362728" y="1719793"/>
                    <a:pt x="355303" y="1738484"/>
                    <a:pt x="339196" y="1745433"/>
                  </a:cubicBezTo>
                  <a:lnTo>
                    <a:pt x="295451" y="1764305"/>
                  </a:lnTo>
                  <a:lnTo>
                    <a:pt x="222541" y="1795758"/>
                  </a:lnTo>
                  <a:cubicBezTo>
                    <a:pt x="206434" y="1802707"/>
                    <a:pt x="187743" y="1795283"/>
                    <a:pt x="180794" y="177917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096" name="组合 160"/>
            <p:cNvGrpSpPr/>
            <p:nvPr/>
          </p:nvGrpSpPr>
          <p:grpSpPr>
            <a:xfrm>
              <a:off x="1653412" y="1578785"/>
              <a:ext cx="543661" cy="450298"/>
              <a:chOff x="0" y="0"/>
              <a:chExt cx="2094100" cy="1688857"/>
            </a:xfrm>
          </p:grpSpPr>
          <p:sp>
            <p:nvSpPr>
              <p:cNvPr id="3106" name="任意多边形 158"/>
              <p:cNvSpPr/>
              <p:nvPr/>
            </p:nvSpPr>
            <p:spPr>
              <a:xfrm rot="6800135">
                <a:off x="-126421" y="126421"/>
                <a:ext cx="1688857" cy="1436015"/>
              </a:xfrm>
              <a:custGeom>
                <a:avLst/>
                <a:gdLst>
                  <a:gd name="txL" fmla="*/ 0 w 1688857"/>
                  <a:gd name="txT" fmla="*/ 0 h 1436015"/>
                  <a:gd name="txR" fmla="*/ 1688857 w 1688857"/>
                  <a:gd name="txB" fmla="*/ 1436015 h 1436015"/>
                </a:gdLst>
                <a:ahLst/>
                <a:cxnLst>
                  <a:cxn ang="0">
                    <a:pos x="917993" y="1163096"/>
                  </a:cxn>
                  <a:cxn ang="0">
                    <a:pos x="1452044" y="513573"/>
                  </a:cxn>
                  <a:cxn ang="0">
                    <a:pos x="1688857" y="1179100"/>
                  </a:cxn>
                  <a:cxn ang="0">
                    <a:pos x="917993" y="1163096"/>
                  </a:cxn>
                  <a:cxn ang="0">
                    <a:pos x="808669" y="1313015"/>
                  </a:cxn>
                  <a:cxn ang="0">
                    <a:pos x="847176" y="1216076"/>
                  </a:cxn>
                  <a:cxn ang="0">
                    <a:pos x="750237" y="1177569"/>
                  </a:cxn>
                  <a:cxn ang="0">
                    <a:pos x="750238" y="1177571"/>
                  </a:cxn>
                  <a:cxn ang="0">
                    <a:pos x="813315" y="1230685"/>
                  </a:cxn>
                  <a:cxn ang="0">
                    <a:pos x="808669" y="1313015"/>
                  </a:cxn>
                  <a:cxn ang="0">
                    <a:pos x="463560" y="779564"/>
                  </a:cxn>
                  <a:cxn ang="0">
                    <a:pos x="1165330" y="0"/>
                  </a:cxn>
                  <a:cxn ang="0">
                    <a:pos x="1393287" y="517707"/>
                  </a:cxn>
                  <a:cxn ang="0">
                    <a:pos x="1319423" y="563707"/>
                  </a:cxn>
                  <a:cxn ang="0">
                    <a:pos x="863874" y="979411"/>
                  </a:cxn>
                  <a:cxn ang="0">
                    <a:pos x="863094" y="997537"/>
                  </a:cxn>
                  <a:cxn ang="0">
                    <a:pos x="846416" y="1000013"/>
                  </a:cxn>
                  <a:cxn ang="0">
                    <a:pos x="463560" y="779564"/>
                  </a:cxn>
                  <a:cxn ang="0">
                    <a:pos x="581437" y="1361283"/>
                  </a:cxn>
                  <a:cxn ang="0">
                    <a:pos x="694651" y="1160340"/>
                  </a:cxn>
                  <a:cxn ang="0">
                    <a:pos x="918508" y="1215868"/>
                  </a:cxn>
                  <a:cxn ang="0">
                    <a:pos x="805294" y="1416812"/>
                  </a:cxn>
                  <a:cxn ang="0">
                    <a:pos x="581437" y="1361283"/>
                  </a:cxn>
                  <a:cxn ang="0">
                    <a:pos x="275262" y="894876"/>
                  </a:cxn>
                  <a:cxn ang="0">
                    <a:pos x="369448" y="974186"/>
                  </a:cxn>
                  <a:cxn ang="0">
                    <a:pos x="362511" y="1097120"/>
                  </a:cxn>
                  <a:cxn ang="0">
                    <a:pos x="420009" y="952373"/>
                  </a:cxn>
                  <a:cxn ang="0">
                    <a:pos x="275262" y="894876"/>
                  </a:cxn>
                  <a:cxn ang="0">
                    <a:pos x="12883" y="1155927"/>
                  </a:cxn>
                  <a:cxn ang="0">
                    <a:pos x="176855" y="864893"/>
                  </a:cxn>
                  <a:cxn ang="0">
                    <a:pos x="501077" y="945319"/>
                  </a:cxn>
                  <a:cxn ang="0">
                    <a:pos x="337105" y="1236353"/>
                  </a:cxn>
                  <a:cxn ang="0">
                    <a:pos x="12883" y="1155927"/>
                  </a:cxn>
                </a:cxnLst>
                <a:rect l="txL" t="txT" r="txR" b="txB"/>
                <a:pathLst>
                  <a:path w="1688857" h="1436015">
                    <a:moveTo>
                      <a:pt x="917993" y="1163096"/>
                    </a:moveTo>
                    <a:cubicBezTo>
                      <a:pt x="834476" y="918120"/>
                      <a:pt x="1280791" y="674147"/>
                      <a:pt x="1452044" y="513573"/>
                    </a:cubicBezTo>
                    <a:lnTo>
                      <a:pt x="1688857" y="1179100"/>
                    </a:lnTo>
                    <a:cubicBezTo>
                      <a:pt x="1476408" y="1218836"/>
                      <a:pt x="1001510" y="1408071"/>
                      <a:pt x="917993" y="1163096"/>
                    </a:cubicBezTo>
                    <a:close/>
                    <a:moveTo>
                      <a:pt x="808669" y="1313015"/>
                    </a:moveTo>
                    <a:cubicBezTo>
                      <a:pt x="846071" y="1296879"/>
                      <a:pt x="863311" y="1253478"/>
                      <a:pt x="847176" y="1216076"/>
                    </a:cubicBezTo>
                    <a:cubicBezTo>
                      <a:pt x="831041" y="1178674"/>
                      <a:pt x="787639" y="1161434"/>
                      <a:pt x="750237" y="1177569"/>
                    </a:cubicBezTo>
                    <a:lnTo>
                      <a:pt x="750238" y="1177571"/>
                    </a:lnTo>
                    <a:cubicBezTo>
                      <a:pt x="778451" y="1184362"/>
                      <a:pt x="801820" y="1204040"/>
                      <a:pt x="813315" y="1230685"/>
                    </a:cubicBezTo>
                    <a:cubicBezTo>
                      <a:pt x="824810" y="1257329"/>
                      <a:pt x="823088" y="1287832"/>
                      <a:pt x="808669" y="1313015"/>
                    </a:cubicBezTo>
                    <a:close/>
                    <a:moveTo>
                      <a:pt x="463560" y="779564"/>
                    </a:moveTo>
                    <a:cubicBezTo>
                      <a:pt x="328338" y="459035"/>
                      <a:pt x="888052" y="210099"/>
                      <a:pt x="1165330" y="0"/>
                    </a:cubicBezTo>
                    <a:lnTo>
                      <a:pt x="1393287" y="517707"/>
                    </a:lnTo>
                    <a:lnTo>
                      <a:pt x="1319423" y="563707"/>
                    </a:lnTo>
                    <a:cubicBezTo>
                      <a:pt x="1123000" y="684760"/>
                      <a:pt x="891509" y="829916"/>
                      <a:pt x="863874" y="979411"/>
                    </a:cubicBezTo>
                    <a:cubicBezTo>
                      <a:pt x="863614" y="985452"/>
                      <a:pt x="863353" y="991495"/>
                      <a:pt x="863094" y="997537"/>
                    </a:cubicBezTo>
                    <a:lnTo>
                      <a:pt x="846416" y="1000013"/>
                    </a:lnTo>
                    <a:cubicBezTo>
                      <a:pt x="594288" y="1028346"/>
                      <a:pt x="531171" y="939828"/>
                      <a:pt x="463560" y="779564"/>
                    </a:cubicBezTo>
                    <a:close/>
                    <a:moveTo>
                      <a:pt x="581437" y="1361283"/>
                    </a:moveTo>
                    <a:cubicBezTo>
                      <a:pt x="550884" y="1290460"/>
                      <a:pt x="601571" y="1200495"/>
                      <a:pt x="694651" y="1160340"/>
                    </a:cubicBezTo>
                    <a:cubicBezTo>
                      <a:pt x="787731" y="1120185"/>
                      <a:pt x="887955" y="1145046"/>
                      <a:pt x="918508" y="1215868"/>
                    </a:cubicBezTo>
                    <a:cubicBezTo>
                      <a:pt x="949062" y="1286692"/>
                      <a:pt x="898374" y="1376657"/>
                      <a:pt x="805294" y="1416812"/>
                    </a:cubicBezTo>
                    <a:cubicBezTo>
                      <a:pt x="712215" y="1456967"/>
                      <a:pt x="611990" y="1432106"/>
                      <a:pt x="581437" y="1361283"/>
                    </a:cubicBezTo>
                    <a:close/>
                    <a:moveTo>
                      <a:pt x="275262" y="894876"/>
                    </a:moveTo>
                    <a:cubicBezTo>
                      <a:pt x="317390" y="905017"/>
                      <a:pt x="352284" y="934399"/>
                      <a:pt x="369448" y="974186"/>
                    </a:cubicBezTo>
                    <a:cubicBezTo>
                      <a:pt x="386612" y="1013972"/>
                      <a:pt x="384042" y="1059518"/>
                      <a:pt x="362511" y="1097120"/>
                    </a:cubicBezTo>
                    <a:cubicBezTo>
                      <a:pt x="418360" y="1073027"/>
                      <a:pt x="444102" y="1008222"/>
                      <a:pt x="420009" y="952373"/>
                    </a:cubicBezTo>
                    <a:cubicBezTo>
                      <a:pt x="395915" y="896525"/>
                      <a:pt x="331110" y="870782"/>
                      <a:pt x="275262" y="894876"/>
                    </a:cubicBezTo>
                    <a:close/>
                    <a:moveTo>
                      <a:pt x="12883" y="1155927"/>
                    </a:moveTo>
                    <a:cubicBezTo>
                      <a:pt x="-31369" y="1053353"/>
                      <a:pt x="42044" y="923051"/>
                      <a:pt x="176855" y="864893"/>
                    </a:cubicBezTo>
                    <a:cubicBezTo>
                      <a:pt x="311666" y="806735"/>
                      <a:pt x="456825" y="842743"/>
                      <a:pt x="501077" y="945319"/>
                    </a:cubicBezTo>
                    <a:cubicBezTo>
                      <a:pt x="545328" y="1047894"/>
                      <a:pt x="471915" y="1178195"/>
                      <a:pt x="337105" y="1236353"/>
                    </a:cubicBezTo>
                    <a:cubicBezTo>
                      <a:pt x="202293" y="1294511"/>
                      <a:pt x="57135" y="1258502"/>
                      <a:pt x="12883" y="1155927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07" name="任意多边形 156"/>
              <p:cNvSpPr/>
              <p:nvPr/>
            </p:nvSpPr>
            <p:spPr>
              <a:xfrm>
                <a:off x="806800" y="632677"/>
                <a:ext cx="1287300" cy="821679"/>
              </a:xfrm>
              <a:custGeom>
                <a:avLst/>
                <a:gdLst>
                  <a:gd name="txL" fmla="*/ 0 w 1287300"/>
                  <a:gd name="txT" fmla="*/ 0 h 821679"/>
                  <a:gd name="txR" fmla="*/ 1287300 w 1287300"/>
                  <a:gd name="txB" fmla="*/ 821679 h 821679"/>
                </a:gdLst>
                <a:ahLst/>
                <a:cxnLst>
                  <a:cxn ang="0">
                    <a:pos x="353218" y="0"/>
                  </a:cxn>
                  <a:cxn ang="0">
                    <a:pos x="906336" y="0"/>
                  </a:cxn>
                  <a:cxn ang="0">
                    <a:pos x="1010084" y="103748"/>
                  </a:cxn>
                  <a:cxn ang="0">
                    <a:pos x="1010084" y="118745"/>
                  </a:cxn>
                  <a:cxn ang="0">
                    <a:pos x="1170142" y="118745"/>
                  </a:cxn>
                  <a:cxn ang="0">
                    <a:pos x="1287300" y="235903"/>
                  </a:cxn>
                  <a:cxn ang="0">
                    <a:pos x="1287300" y="704521"/>
                  </a:cxn>
                  <a:cxn ang="0">
                    <a:pos x="1170142" y="821679"/>
                  </a:cxn>
                  <a:cxn ang="0">
                    <a:pos x="117158" y="821679"/>
                  </a:cxn>
                  <a:cxn ang="0">
                    <a:pos x="0" y="704521"/>
                  </a:cxn>
                  <a:cxn ang="0">
                    <a:pos x="0" y="235903"/>
                  </a:cxn>
                  <a:cxn ang="0">
                    <a:pos x="117158" y="118745"/>
                  </a:cxn>
                  <a:cxn ang="0">
                    <a:pos x="249470" y="118745"/>
                  </a:cxn>
                  <a:cxn ang="0">
                    <a:pos x="249470" y="103748"/>
                  </a:cxn>
                  <a:cxn ang="0">
                    <a:pos x="353218" y="0"/>
                  </a:cxn>
                </a:cxnLst>
                <a:rect l="txL" t="txT" r="txR" b="txB"/>
                <a:pathLst>
                  <a:path w="1287300" h="821679">
                    <a:moveTo>
                      <a:pt x="353218" y="0"/>
                    </a:moveTo>
                    <a:lnTo>
                      <a:pt x="906336" y="0"/>
                    </a:lnTo>
                    <a:cubicBezTo>
                      <a:pt x="963634" y="0"/>
                      <a:pt x="1010084" y="46450"/>
                      <a:pt x="1010084" y="103748"/>
                    </a:cubicBezTo>
                    <a:lnTo>
                      <a:pt x="1010084" y="118745"/>
                    </a:lnTo>
                    <a:lnTo>
                      <a:pt x="1170142" y="118745"/>
                    </a:lnTo>
                    <a:cubicBezTo>
                      <a:pt x="1234847" y="118745"/>
                      <a:pt x="1287300" y="171198"/>
                      <a:pt x="1287300" y="235903"/>
                    </a:cubicBezTo>
                    <a:lnTo>
                      <a:pt x="1287300" y="704521"/>
                    </a:lnTo>
                    <a:cubicBezTo>
                      <a:pt x="1287300" y="769226"/>
                      <a:pt x="1234847" y="821679"/>
                      <a:pt x="1170142" y="821679"/>
                    </a:cubicBezTo>
                    <a:lnTo>
                      <a:pt x="117158" y="821679"/>
                    </a:lnTo>
                    <a:cubicBezTo>
                      <a:pt x="52453" y="821679"/>
                      <a:pt x="0" y="769226"/>
                      <a:pt x="0" y="704521"/>
                    </a:cubicBezTo>
                    <a:lnTo>
                      <a:pt x="0" y="235903"/>
                    </a:lnTo>
                    <a:cubicBezTo>
                      <a:pt x="0" y="171198"/>
                      <a:pt x="52453" y="118745"/>
                      <a:pt x="117158" y="118745"/>
                    </a:cubicBezTo>
                    <a:lnTo>
                      <a:pt x="249470" y="118745"/>
                    </a:lnTo>
                    <a:lnTo>
                      <a:pt x="249470" y="103748"/>
                    </a:lnTo>
                    <a:cubicBezTo>
                      <a:pt x="249470" y="46450"/>
                      <a:pt x="295920" y="0"/>
                      <a:pt x="353218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flat" cmpd="sng">
                <a:solidFill>
                  <a:srgbClr val="843C9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3097" name="组合 161"/>
            <p:cNvGrpSpPr/>
            <p:nvPr/>
          </p:nvGrpSpPr>
          <p:grpSpPr>
            <a:xfrm>
              <a:off x="2533522" y="1100000"/>
              <a:ext cx="403740" cy="284860"/>
              <a:chOff x="0" y="0"/>
              <a:chExt cx="1554172" cy="1069166"/>
            </a:xfrm>
          </p:grpSpPr>
          <p:sp>
            <p:nvSpPr>
              <p:cNvPr id="3100" name="梯形 162"/>
              <p:cNvSpPr/>
              <p:nvPr/>
            </p:nvSpPr>
            <p:spPr>
              <a:xfrm flipV="1">
                <a:off x="581143" y="612742"/>
                <a:ext cx="378967" cy="44787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1662226" y="9286460"/>
                  </a:cxn>
                  <a:cxn ang="0">
                    <a:pos x="4986662" y="9286460"/>
                  </a:cxn>
                  <a:cxn ang="0">
                    <a:pos x="664888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01" name="椭圆 163"/>
              <p:cNvSpPr/>
              <p:nvPr/>
            </p:nvSpPr>
            <p:spPr>
              <a:xfrm>
                <a:off x="655205" y="368980"/>
                <a:ext cx="243762" cy="24376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02" name="梯形 164"/>
              <p:cNvSpPr/>
              <p:nvPr/>
            </p:nvSpPr>
            <p:spPr>
              <a:xfrm flipV="1">
                <a:off x="973029" y="382361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03" name="椭圆 165"/>
              <p:cNvSpPr/>
              <p:nvPr/>
            </p:nvSpPr>
            <p:spPr>
              <a:xfrm>
                <a:off x="1076696" y="8554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04" name="梯形 166"/>
              <p:cNvSpPr/>
              <p:nvPr/>
            </p:nvSpPr>
            <p:spPr>
              <a:xfrm flipV="1">
                <a:off x="0" y="373807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05" name="椭圆 167"/>
              <p:cNvSpPr/>
              <p:nvPr/>
            </p:nvSpPr>
            <p:spPr>
              <a:xfrm>
                <a:off x="103667" y="0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98" name="任意多边形 172"/>
            <p:cNvSpPr/>
            <p:nvPr/>
          </p:nvSpPr>
          <p:spPr>
            <a:xfrm>
              <a:off x="3083592" y="1073705"/>
              <a:ext cx="406944" cy="289243"/>
            </a:xfrm>
            <a:custGeom>
              <a:avLst/>
              <a:gdLst>
                <a:gd name="txL" fmla="*/ 0 w 2268187"/>
                <a:gd name="txT" fmla="*/ 0 h 1579418"/>
                <a:gd name="txR" fmla="*/ 2268187 w 2268187"/>
                <a:gd name="txB" fmla="*/ 1579418 h 1579418"/>
              </a:gdLst>
              <a:ahLst/>
              <a:cxnLst>
                <a:cxn ang="0">
                  <a:pos x="4969" y="52173"/>
                </a:cxn>
                <a:cxn ang="0">
                  <a:pos x="4969" y="27481"/>
                </a:cxn>
                <a:cxn ang="0">
                  <a:pos x="0" y="27481"/>
                </a:cxn>
                <a:cxn ang="0">
                  <a:pos x="26376" y="0"/>
                </a:cxn>
                <a:cxn ang="0">
                  <a:pos x="45489" y="19913"/>
                </a:cxn>
                <a:cxn ang="0">
                  <a:pos x="51605" y="13541"/>
                </a:cxn>
                <a:cxn ang="0">
                  <a:pos x="73011" y="35844"/>
                </a:cxn>
                <a:cxn ang="0">
                  <a:pos x="72247" y="37437"/>
                </a:cxn>
                <a:cxn ang="0">
                  <a:pos x="68807" y="37437"/>
                </a:cxn>
                <a:cxn ang="0">
                  <a:pos x="68807" y="52970"/>
                </a:cxn>
                <a:cxn ang="0">
                  <a:pos x="58103" y="52970"/>
                </a:cxn>
                <a:cxn ang="0">
                  <a:pos x="58103" y="38632"/>
                </a:cxn>
                <a:cxn ang="0">
                  <a:pos x="50458" y="38632"/>
                </a:cxn>
                <a:cxn ang="0">
                  <a:pos x="50458" y="52572"/>
                </a:cxn>
                <a:cxn ang="0">
                  <a:pos x="31345" y="52572"/>
                </a:cxn>
                <a:cxn ang="0">
                  <a:pos x="31345" y="31463"/>
                </a:cxn>
                <a:cxn ang="0">
                  <a:pos x="22936" y="31463"/>
                </a:cxn>
                <a:cxn ang="0">
                  <a:pos x="22936" y="51775"/>
                </a:cxn>
                <a:cxn ang="0">
                  <a:pos x="4969" y="52173"/>
                </a:cxn>
              </a:cxnLst>
              <a:rect l="txL" t="txT" r="txR" b="txB"/>
              <a:pathLst>
                <a:path w="2268187" h="1579418">
                  <a:moveTo>
                    <a:pt x="154380" y="1555667"/>
                  </a:moveTo>
                  <a:lnTo>
                    <a:pt x="154380" y="819398"/>
                  </a:lnTo>
                  <a:lnTo>
                    <a:pt x="0" y="819398"/>
                  </a:lnTo>
                  <a:lnTo>
                    <a:pt x="819398" y="0"/>
                  </a:lnTo>
                  <a:lnTo>
                    <a:pt x="1413164" y="593766"/>
                  </a:lnTo>
                  <a:lnTo>
                    <a:pt x="1603169" y="403761"/>
                  </a:lnTo>
                  <a:lnTo>
                    <a:pt x="2268187" y="1068779"/>
                  </a:lnTo>
                  <a:lnTo>
                    <a:pt x="2244437" y="1116281"/>
                  </a:lnTo>
                  <a:lnTo>
                    <a:pt x="2137559" y="1116281"/>
                  </a:lnTo>
                  <a:lnTo>
                    <a:pt x="2137559" y="1579418"/>
                  </a:lnTo>
                  <a:lnTo>
                    <a:pt x="1805050" y="1579418"/>
                  </a:lnTo>
                  <a:lnTo>
                    <a:pt x="1805050" y="1151907"/>
                  </a:lnTo>
                  <a:lnTo>
                    <a:pt x="1567543" y="1151907"/>
                  </a:lnTo>
                  <a:lnTo>
                    <a:pt x="1567543" y="1567543"/>
                  </a:lnTo>
                  <a:lnTo>
                    <a:pt x="973777" y="1567543"/>
                  </a:lnTo>
                  <a:lnTo>
                    <a:pt x="973777" y="938151"/>
                  </a:lnTo>
                  <a:lnTo>
                    <a:pt x="712520" y="938151"/>
                  </a:lnTo>
                  <a:lnTo>
                    <a:pt x="712520" y="1543792"/>
                  </a:lnTo>
                  <a:lnTo>
                    <a:pt x="154380" y="155566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9" name="任意多边形 174"/>
            <p:cNvSpPr/>
            <p:nvPr/>
          </p:nvSpPr>
          <p:spPr>
            <a:xfrm>
              <a:off x="0" y="0"/>
              <a:ext cx="3883595" cy="2814641"/>
            </a:xfrm>
            <a:custGeom>
              <a:avLst/>
              <a:gdLst>
                <a:gd name="txL" fmla="*/ 0 w 5771213"/>
                <a:gd name="txT" fmla="*/ 0 h 4077324"/>
                <a:gd name="txR" fmla="*/ 5771213 w 5771213"/>
                <a:gd name="txB" fmla="*/ 4077324 h 4077324"/>
              </a:gdLst>
              <a:ahLst/>
              <a:cxnLst>
                <a:cxn ang="0">
                  <a:pos x="196085" y="102744"/>
                </a:cxn>
                <a:cxn ang="0">
                  <a:pos x="101820" y="201944"/>
                </a:cxn>
                <a:cxn ang="0">
                  <a:pos x="101820" y="1500910"/>
                </a:cxn>
                <a:cxn ang="0">
                  <a:pos x="196085" y="1600111"/>
                </a:cxn>
                <a:cxn ang="0">
                  <a:pos x="2410496" y="1600111"/>
                </a:cxn>
                <a:cxn ang="0">
                  <a:pos x="2504762" y="1500910"/>
                </a:cxn>
                <a:cxn ang="0">
                  <a:pos x="2504762" y="201944"/>
                </a:cxn>
                <a:cxn ang="0">
                  <a:pos x="2410496" y="102744"/>
                </a:cxn>
                <a:cxn ang="0">
                  <a:pos x="196085" y="102744"/>
                </a:cxn>
                <a:cxn ang="0">
                  <a:pos x="107479" y="0"/>
                </a:cxn>
                <a:cxn ang="0">
                  <a:pos x="2505890" y="0"/>
                </a:cxn>
                <a:cxn ang="0">
                  <a:pos x="2613369" y="113106"/>
                </a:cxn>
                <a:cxn ang="0">
                  <a:pos x="2613369" y="1594155"/>
                </a:cxn>
                <a:cxn ang="0">
                  <a:pos x="2505890" y="1707261"/>
                </a:cxn>
                <a:cxn ang="0">
                  <a:pos x="1663053" y="1707261"/>
                </a:cxn>
                <a:cxn ang="0">
                  <a:pos x="1710569" y="1907274"/>
                </a:cxn>
                <a:cxn ang="0">
                  <a:pos x="2117847" y="1907274"/>
                </a:cxn>
                <a:cxn ang="0">
                  <a:pos x="2117847" y="1942991"/>
                </a:cxn>
                <a:cxn ang="0">
                  <a:pos x="515885" y="1942991"/>
                </a:cxn>
                <a:cxn ang="0">
                  <a:pos x="515885" y="1907274"/>
                </a:cxn>
                <a:cxn ang="0">
                  <a:pos x="896013" y="1907274"/>
                </a:cxn>
                <a:cxn ang="0">
                  <a:pos x="943528" y="1707261"/>
                </a:cxn>
                <a:cxn ang="0">
                  <a:pos x="107479" y="1707261"/>
                </a:cxn>
                <a:cxn ang="0">
                  <a:pos x="0" y="1594155"/>
                </a:cxn>
                <a:cxn ang="0">
                  <a:pos x="0" y="113106"/>
                </a:cxn>
                <a:cxn ang="0">
                  <a:pos x="107479" y="0"/>
                </a:cxn>
              </a:cxnLst>
              <a:rect l="txL" t="txT" r="txR" b="txB"/>
              <a:pathLst>
                <a:path w="5771213" h="4077324">
                  <a:moveTo>
                    <a:pt x="433023" y="215605"/>
                  </a:moveTo>
                  <a:cubicBezTo>
                    <a:pt x="318054" y="215605"/>
                    <a:pt x="224853" y="308806"/>
                    <a:pt x="224853" y="423775"/>
                  </a:cubicBezTo>
                  <a:lnTo>
                    <a:pt x="224853" y="3149627"/>
                  </a:lnTo>
                  <a:cubicBezTo>
                    <a:pt x="224853" y="3264596"/>
                    <a:pt x="318054" y="3357797"/>
                    <a:pt x="433023" y="3357797"/>
                  </a:cubicBezTo>
                  <a:lnTo>
                    <a:pt x="5323201" y="3357797"/>
                  </a:lnTo>
                  <a:cubicBezTo>
                    <a:pt x="5438170" y="3357797"/>
                    <a:pt x="5531371" y="3264596"/>
                    <a:pt x="5531371" y="3149627"/>
                  </a:cubicBezTo>
                  <a:lnTo>
                    <a:pt x="5531371" y="423775"/>
                  </a:lnTo>
                  <a:cubicBezTo>
                    <a:pt x="5531371" y="308806"/>
                    <a:pt x="5438170" y="215605"/>
                    <a:pt x="5323201" y="215605"/>
                  </a:cubicBezTo>
                  <a:lnTo>
                    <a:pt x="433023" y="215605"/>
                  </a:lnTo>
                  <a:close/>
                  <a:moveTo>
                    <a:pt x="237351" y="0"/>
                  </a:moveTo>
                  <a:lnTo>
                    <a:pt x="5533862" y="0"/>
                  </a:lnTo>
                  <a:cubicBezTo>
                    <a:pt x="5664947" y="0"/>
                    <a:pt x="5771213" y="106266"/>
                    <a:pt x="5771213" y="237351"/>
                  </a:cubicBezTo>
                  <a:lnTo>
                    <a:pt x="5771213" y="3345299"/>
                  </a:lnTo>
                  <a:cubicBezTo>
                    <a:pt x="5771213" y="3476384"/>
                    <a:pt x="5664947" y="3582650"/>
                    <a:pt x="5533862" y="3582650"/>
                  </a:cubicBezTo>
                  <a:lnTo>
                    <a:pt x="3672591" y="3582650"/>
                  </a:lnTo>
                  <a:lnTo>
                    <a:pt x="3777522" y="4002373"/>
                  </a:lnTo>
                  <a:lnTo>
                    <a:pt x="4676931" y="4002373"/>
                  </a:lnTo>
                  <a:lnTo>
                    <a:pt x="4676931" y="4077324"/>
                  </a:lnTo>
                  <a:lnTo>
                    <a:pt x="1139251" y="4077324"/>
                  </a:lnTo>
                  <a:lnTo>
                    <a:pt x="1139251" y="4002373"/>
                  </a:lnTo>
                  <a:lnTo>
                    <a:pt x="1978703" y="4002373"/>
                  </a:lnTo>
                  <a:lnTo>
                    <a:pt x="2083633" y="3582650"/>
                  </a:lnTo>
                  <a:lnTo>
                    <a:pt x="237351" y="3582650"/>
                  </a:lnTo>
                  <a:cubicBezTo>
                    <a:pt x="106266" y="3582650"/>
                    <a:pt x="0" y="3476384"/>
                    <a:pt x="0" y="3345299"/>
                  </a:cubicBezTo>
                  <a:lnTo>
                    <a:pt x="0" y="237351"/>
                  </a:lnTo>
                  <a:cubicBezTo>
                    <a:pt x="0" y="106266"/>
                    <a:pt x="106266" y="0"/>
                    <a:pt x="237351" y="0"/>
                  </a:cubicBez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075" name="任意多边形 42"/>
          <p:cNvSpPr/>
          <p:nvPr/>
        </p:nvSpPr>
        <p:spPr>
          <a:xfrm rot="-5400000">
            <a:off x="4953000" y="2482850"/>
            <a:ext cx="269875" cy="450850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91213" y="16454"/>
              </a:cxn>
              <a:cxn ang="0">
                <a:pos x="91213" y="65391"/>
              </a:cxn>
              <a:cxn ang="0">
                <a:pos x="91213" y="148413"/>
              </a:cxn>
              <a:cxn ang="0">
                <a:pos x="0" y="148413"/>
              </a:cxn>
              <a:cxn ang="0">
                <a:pos x="0" y="65391"/>
              </a:cxn>
              <a:cxn ang="0">
                <a:pos x="0" y="16454"/>
              </a:cxn>
              <a:cxn ang="0">
                <a:pos x="13200" y="16454"/>
              </a:cxn>
              <a:cxn ang="0">
                <a:pos x="17638" y="0"/>
              </a:cxn>
              <a:cxn ang="0">
                <a:pos x="73575" y="0"/>
              </a:cxn>
              <a:cxn ang="0">
                <a:pos x="78013" y="16454"/>
              </a:cxn>
              <a:cxn ang="0">
                <a:pos x="91213" y="16454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" name="任意多边形 43"/>
          <p:cNvSpPr/>
          <p:nvPr/>
        </p:nvSpPr>
        <p:spPr>
          <a:xfrm>
            <a:off x="4108450" y="2670175"/>
            <a:ext cx="1243013" cy="1012825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5656" y="0"/>
              </a:cxn>
              <a:cxn ang="0">
                <a:pos x="835788" y="0"/>
              </a:cxn>
              <a:cxn ang="0">
                <a:pos x="835788" y="57779"/>
              </a:cxn>
              <a:cxn ang="0">
                <a:pos x="232791" y="57779"/>
              </a:cxn>
              <a:cxn ang="0">
                <a:pos x="57135" y="242689"/>
              </a:cxn>
              <a:cxn ang="0">
                <a:pos x="57135" y="698721"/>
              </a:cxn>
              <a:cxn ang="0">
                <a:pos x="0" y="698721"/>
              </a:cxn>
              <a:cxn ang="0">
                <a:pos x="0" y="184910"/>
              </a:cxn>
              <a:cxn ang="0">
                <a:pos x="175656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7" name="任意多边形 44"/>
          <p:cNvSpPr/>
          <p:nvPr/>
        </p:nvSpPr>
        <p:spPr>
          <a:xfrm rot="10800000">
            <a:off x="2949575" y="3667125"/>
            <a:ext cx="1244600" cy="1014413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6105" y="0"/>
              </a:cxn>
              <a:cxn ang="0">
                <a:pos x="837924" y="0"/>
              </a:cxn>
              <a:cxn ang="0">
                <a:pos x="837924" y="57960"/>
              </a:cxn>
              <a:cxn ang="0">
                <a:pos x="233386" y="57960"/>
              </a:cxn>
              <a:cxn ang="0">
                <a:pos x="57281" y="243450"/>
              </a:cxn>
              <a:cxn ang="0">
                <a:pos x="57281" y="700914"/>
              </a:cxn>
              <a:cxn ang="0">
                <a:pos x="0" y="700914"/>
              </a:cxn>
              <a:cxn ang="0">
                <a:pos x="0" y="185490"/>
              </a:cxn>
              <a:cxn ang="0">
                <a:pos x="176105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8" name="任意多边形 45"/>
          <p:cNvSpPr/>
          <p:nvPr/>
        </p:nvSpPr>
        <p:spPr>
          <a:xfrm rot="-10800000" flipH="1">
            <a:off x="2532063" y="3911600"/>
            <a:ext cx="261937" cy="461963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85926" y="17275"/>
              </a:cxn>
              <a:cxn ang="0">
                <a:pos x="85926" y="68654"/>
              </a:cxn>
              <a:cxn ang="0">
                <a:pos x="85926" y="155819"/>
              </a:cxn>
              <a:cxn ang="0">
                <a:pos x="0" y="155819"/>
              </a:cxn>
              <a:cxn ang="0">
                <a:pos x="0" y="68654"/>
              </a:cxn>
              <a:cxn ang="0">
                <a:pos x="0" y="17275"/>
              </a:cxn>
              <a:cxn ang="0">
                <a:pos x="12435" y="17275"/>
              </a:cxn>
              <a:cxn ang="0">
                <a:pos x="16616" y="0"/>
              </a:cxn>
              <a:cxn ang="0">
                <a:pos x="69310" y="0"/>
              </a:cxn>
              <a:cxn ang="0">
                <a:pos x="73491" y="17275"/>
              </a:cxn>
              <a:cxn ang="0">
                <a:pos x="85926" y="17275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9" name="任意多边形 46"/>
          <p:cNvSpPr/>
          <p:nvPr/>
        </p:nvSpPr>
        <p:spPr>
          <a:xfrm rot="-5400000">
            <a:off x="2847975" y="3933825"/>
            <a:ext cx="506413" cy="989013"/>
          </a:xfrm>
          <a:custGeom>
            <a:avLst/>
            <a:gdLst>
              <a:gd name="txL" fmla="*/ 0 w 734066"/>
              <a:gd name="txT" fmla="*/ 0 h 1468132"/>
              <a:gd name="txR" fmla="*/ 734066 w 734066"/>
              <a:gd name="txB" fmla="*/ 1468132 h 1468132"/>
            </a:gdLst>
            <a:ahLst/>
            <a:cxnLst>
              <a:cxn ang="0">
                <a:pos x="349361" y="0"/>
              </a:cxn>
              <a:cxn ang="0">
                <a:pos x="349361" y="55094"/>
              </a:cxn>
              <a:cxn ang="0">
                <a:pos x="245056" y="55094"/>
              </a:cxn>
              <a:cxn ang="0">
                <a:pos x="60145" y="231412"/>
              </a:cxn>
              <a:cxn ang="0">
                <a:pos x="60145" y="666253"/>
              </a:cxn>
              <a:cxn ang="0">
                <a:pos x="0" y="666253"/>
              </a:cxn>
              <a:cxn ang="0">
                <a:pos x="0" y="176317"/>
              </a:cxn>
              <a:cxn ang="0">
                <a:pos x="184910" y="0"/>
              </a:cxn>
              <a:cxn ang="0">
                <a:pos x="349361" y="0"/>
              </a:cxn>
            </a:cxnLst>
            <a:rect l="txL" t="txT" r="txR" b="txB"/>
            <a:pathLst>
              <a:path w="734066" h="1468132">
                <a:moveTo>
                  <a:pt x="734066" y="0"/>
                </a:moveTo>
                <a:lnTo>
                  <a:pt x="734066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lnTo>
                  <a:pt x="734066" y="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80" name="椭圆 47"/>
          <p:cNvSpPr/>
          <p:nvPr/>
        </p:nvSpPr>
        <p:spPr>
          <a:xfrm>
            <a:off x="1658938" y="2033588"/>
            <a:ext cx="2014537" cy="2065337"/>
          </a:xfrm>
          <a:prstGeom prst="ellipse">
            <a:avLst/>
          </a:prstGeom>
          <a:solidFill>
            <a:srgbClr val="000F1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1" name="文本框 48"/>
          <p:cNvSpPr/>
          <p:nvPr/>
        </p:nvSpPr>
        <p:spPr>
          <a:xfrm>
            <a:off x="1762125" y="3041650"/>
            <a:ext cx="1857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4000" dirty="0">
              <a:solidFill>
                <a:schemeClr val="bg1"/>
              </a:solidFill>
              <a:latin typeface="方正正大黑简体"/>
              <a:ea typeface="方正正大黑简体"/>
              <a:sym typeface="方正正大黑简体"/>
            </a:endParaRPr>
          </a:p>
        </p:txBody>
      </p:sp>
      <p:sp>
        <p:nvSpPr>
          <p:cNvPr id="3082" name="文本框 49"/>
          <p:cNvSpPr/>
          <p:nvPr/>
        </p:nvSpPr>
        <p:spPr>
          <a:xfrm>
            <a:off x="2111375" y="2344738"/>
            <a:ext cx="1211263" cy="1322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正大黑简体"/>
              </a:rPr>
              <a:t>01</a:t>
            </a:r>
            <a:endParaRPr lang="zh-CN" altLang="en-US" sz="8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方正正大黑简体"/>
            </a:endParaRPr>
          </a:p>
        </p:txBody>
      </p:sp>
      <p:sp>
        <p:nvSpPr>
          <p:cNvPr id="3083" name="文本框 36"/>
          <p:cNvSpPr txBox="1"/>
          <p:nvPr/>
        </p:nvSpPr>
        <p:spPr>
          <a:xfrm>
            <a:off x="5842000" y="2741613"/>
            <a:ext cx="24336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流程图: 联系 11"/>
          <p:cNvSpPr/>
          <p:nvPr/>
        </p:nvSpPr>
        <p:spPr>
          <a:xfrm>
            <a:off x="1093788" y="1887538"/>
            <a:ext cx="1252537" cy="1255712"/>
          </a:xfrm>
          <a:prstGeom prst="flowChartConnector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流程图: 联系 12"/>
          <p:cNvSpPr/>
          <p:nvPr/>
        </p:nvSpPr>
        <p:spPr>
          <a:xfrm>
            <a:off x="3344863" y="2216150"/>
            <a:ext cx="606425" cy="608013"/>
          </a:xfrm>
          <a:prstGeom prst="flowChartConnector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流程图: 联系 14"/>
          <p:cNvSpPr/>
          <p:nvPr/>
        </p:nvSpPr>
        <p:spPr>
          <a:xfrm>
            <a:off x="6989763" y="2216150"/>
            <a:ext cx="603250" cy="608013"/>
          </a:xfrm>
          <a:prstGeom prst="flowChartConnector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09" name="流程图: 联系 15"/>
          <p:cNvSpPr/>
          <p:nvPr/>
        </p:nvSpPr>
        <p:spPr>
          <a:xfrm>
            <a:off x="10694988" y="2216150"/>
            <a:ext cx="604837" cy="608013"/>
          </a:xfrm>
          <a:prstGeom prst="flowChartConnector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流程图: 联系 16"/>
          <p:cNvSpPr/>
          <p:nvPr/>
        </p:nvSpPr>
        <p:spPr>
          <a:xfrm>
            <a:off x="4864100" y="1887538"/>
            <a:ext cx="1252538" cy="1255712"/>
          </a:xfrm>
          <a:prstGeom prst="flowChartConnector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511" name="流程图: 联系 39"/>
          <p:cNvSpPr/>
          <p:nvPr/>
        </p:nvSpPr>
        <p:spPr>
          <a:xfrm>
            <a:off x="8931275" y="2209800"/>
            <a:ext cx="441325" cy="522288"/>
          </a:xfrm>
          <a:custGeom>
            <a:avLst/>
            <a:gdLst>
              <a:gd name="txL" fmla="*/ 0 w 645314"/>
              <a:gd name="txT" fmla="*/ 0 h 763875"/>
              <a:gd name="txR" fmla="*/ 645314 w 645314"/>
              <a:gd name="txB" fmla="*/ 763875 h 763875"/>
            </a:gdLst>
            <a:ahLst/>
            <a:cxnLst>
              <a:cxn ang="0">
                <a:pos x="271701" y="152811"/>
              </a:cxn>
              <a:cxn ang="0">
                <a:pos x="266690" y="155958"/>
              </a:cxn>
              <a:cxn ang="0">
                <a:pos x="261720" y="158990"/>
              </a:cxn>
              <a:cxn ang="0">
                <a:pos x="260676" y="172503"/>
              </a:cxn>
              <a:cxn ang="0">
                <a:pos x="259638" y="192140"/>
              </a:cxn>
              <a:cxn ang="0">
                <a:pos x="261827" y="209780"/>
              </a:cxn>
              <a:cxn ang="0">
                <a:pos x="268157" y="216526"/>
              </a:cxn>
              <a:cxn ang="0">
                <a:pos x="275317" y="212168"/>
              </a:cxn>
              <a:cxn ang="0">
                <a:pos x="279373" y="210899"/>
              </a:cxn>
              <a:cxn ang="0">
                <a:pos x="283892" y="188177"/>
              </a:cxn>
              <a:cxn ang="0">
                <a:pos x="283279" y="165054"/>
              </a:cxn>
              <a:cxn ang="0">
                <a:pos x="279414" y="147936"/>
              </a:cxn>
              <a:cxn ang="0">
                <a:pos x="276075" y="151120"/>
              </a:cxn>
              <a:cxn ang="0">
                <a:pos x="150910" y="55426"/>
              </a:cxn>
              <a:cxn ang="0">
                <a:pos x="150910" y="357107"/>
              </a:cxn>
              <a:cxn ang="0">
                <a:pos x="25121" y="123131"/>
              </a:cxn>
              <a:cxn ang="0">
                <a:pos x="28053" y="163216"/>
              </a:cxn>
              <a:cxn ang="0">
                <a:pos x="46519" y="186942"/>
              </a:cxn>
              <a:cxn ang="0">
                <a:pos x="50687" y="238582"/>
              </a:cxn>
              <a:cxn ang="0">
                <a:pos x="67244" y="294570"/>
              </a:cxn>
              <a:cxn ang="0">
                <a:pos x="147375" y="337652"/>
              </a:cxn>
              <a:cxn ang="0">
                <a:pos x="199986" y="298120"/>
              </a:cxn>
              <a:cxn ang="0">
                <a:pos x="234172" y="226002"/>
              </a:cxn>
              <a:cxn ang="0">
                <a:pos x="229534" y="152616"/>
              </a:cxn>
              <a:cxn ang="0">
                <a:pos x="200290" y="98281"/>
              </a:cxn>
              <a:cxn ang="0">
                <a:pos x="158287" y="95853"/>
              </a:cxn>
              <a:cxn ang="0">
                <a:pos x="147001" y="59961"/>
              </a:cxn>
              <a:cxn ang="0">
                <a:pos x="150910" y="55426"/>
              </a:cxn>
              <a:cxn ang="0">
                <a:pos x="90287" y="3661"/>
              </a:cxn>
              <a:cxn ang="0">
                <a:pos x="113386" y="85210"/>
              </a:cxn>
              <a:cxn ang="0">
                <a:pos x="114804" y="129069"/>
              </a:cxn>
              <a:cxn ang="0">
                <a:pos x="145898" y="209049"/>
              </a:cxn>
              <a:cxn ang="0">
                <a:pos x="51300" y="142758"/>
              </a:cxn>
              <a:cxn ang="0">
                <a:pos x="26664" y="55878"/>
              </a:cxn>
              <a:cxn ang="0">
                <a:pos x="38617" y="15076"/>
              </a:cxn>
            </a:cxnLst>
            <a:rect l="txL" t="txT" r="txR" b="txB"/>
            <a:pathLst>
              <a:path w="645314" h="763875">
                <a:moveTo>
                  <a:pt x="585095" y="314581"/>
                </a:moveTo>
                <a:lnTo>
                  <a:pt x="580920" y="326873"/>
                </a:lnTo>
                <a:lnTo>
                  <a:pt x="575150" y="319253"/>
                </a:lnTo>
                <a:lnTo>
                  <a:pt x="570206" y="333605"/>
                </a:lnTo>
                <a:cubicBezTo>
                  <a:pt x="568469" y="329450"/>
                  <a:pt x="566494" y="328047"/>
                  <a:pt x="564612" y="329194"/>
                </a:cubicBezTo>
                <a:lnTo>
                  <a:pt x="559579" y="340090"/>
                </a:lnTo>
                <a:cubicBezTo>
                  <a:pt x="557852" y="347750"/>
                  <a:pt x="557051" y="358156"/>
                  <a:pt x="557394" y="368475"/>
                </a:cubicBezTo>
                <a:cubicBezTo>
                  <a:pt x="557379" y="368650"/>
                  <a:pt x="557363" y="368821"/>
                  <a:pt x="557348" y="368996"/>
                </a:cubicBezTo>
                <a:cubicBezTo>
                  <a:pt x="554789" y="370076"/>
                  <a:pt x="552753" y="378284"/>
                  <a:pt x="552444" y="388762"/>
                </a:cubicBezTo>
                <a:lnTo>
                  <a:pt x="555129" y="411000"/>
                </a:lnTo>
                <a:cubicBezTo>
                  <a:pt x="553794" y="416804"/>
                  <a:pt x="553311" y="425042"/>
                  <a:pt x="553857" y="432676"/>
                </a:cubicBezTo>
                <a:cubicBezTo>
                  <a:pt x="554612" y="443226"/>
                  <a:pt x="557128" y="450015"/>
                  <a:pt x="559808" y="448734"/>
                </a:cubicBezTo>
                <a:lnTo>
                  <a:pt x="565836" y="467603"/>
                </a:lnTo>
                <a:lnTo>
                  <a:pt x="573343" y="463164"/>
                </a:lnTo>
                <a:cubicBezTo>
                  <a:pt x="575335" y="475361"/>
                  <a:pt x="578971" y="481188"/>
                  <a:pt x="582455" y="477769"/>
                </a:cubicBezTo>
                <a:cubicBezTo>
                  <a:pt x="585412" y="474867"/>
                  <a:pt x="587771" y="465758"/>
                  <a:pt x="588652" y="453842"/>
                </a:cubicBezTo>
                <a:lnTo>
                  <a:pt x="593098" y="458293"/>
                </a:lnTo>
                <a:lnTo>
                  <a:pt x="597324" y="451126"/>
                </a:lnTo>
                <a:cubicBezTo>
                  <a:pt x="598925" y="445497"/>
                  <a:pt x="599854" y="437320"/>
                  <a:pt x="599871" y="428697"/>
                </a:cubicBezTo>
                <a:cubicBezTo>
                  <a:pt x="603324" y="426682"/>
                  <a:pt x="606136" y="416336"/>
                  <a:pt x="606986" y="402523"/>
                </a:cubicBezTo>
                <a:cubicBezTo>
                  <a:pt x="607625" y="392132"/>
                  <a:pt x="607066" y="381117"/>
                  <a:pt x="605467" y="372620"/>
                </a:cubicBezTo>
                <a:cubicBezTo>
                  <a:pt x="606117" y="366425"/>
                  <a:pt x="606191" y="359468"/>
                  <a:pt x="605675" y="353063"/>
                </a:cubicBezTo>
                <a:lnTo>
                  <a:pt x="601030" y="335028"/>
                </a:lnTo>
                <a:lnTo>
                  <a:pt x="597410" y="316444"/>
                </a:lnTo>
                <a:cubicBezTo>
                  <a:pt x="596167" y="314258"/>
                  <a:pt x="594820" y="313855"/>
                  <a:pt x="593565" y="315052"/>
                </a:cubicBezTo>
                <a:lnTo>
                  <a:pt x="590272" y="323256"/>
                </a:lnTo>
                <a:lnTo>
                  <a:pt x="585095" y="314581"/>
                </a:lnTo>
                <a:close/>
                <a:moveTo>
                  <a:pt x="322657" y="118561"/>
                </a:moveTo>
                <a:cubicBezTo>
                  <a:pt x="500856" y="118561"/>
                  <a:pt x="645314" y="263019"/>
                  <a:pt x="645314" y="441218"/>
                </a:cubicBezTo>
                <a:cubicBezTo>
                  <a:pt x="645314" y="619417"/>
                  <a:pt x="500856" y="763875"/>
                  <a:pt x="322657" y="763875"/>
                </a:cubicBezTo>
                <a:cubicBezTo>
                  <a:pt x="144458" y="763875"/>
                  <a:pt x="0" y="619417"/>
                  <a:pt x="0" y="441218"/>
                </a:cubicBezTo>
                <a:cubicBezTo>
                  <a:pt x="0" y="375437"/>
                  <a:pt x="19685" y="314253"/>
                  <a:pt x="53711" y="263385"/>
                </a:cubicBezTo>
                <a:cubicBezTo>
                  <a:pt x="53771" y="278579"/>
                  <a:pt x="58956" y="292157"/>
                  <a:pt x="66835" y="300101"/>
                </a:cubicBezTo>
                <a:cubicBezTo>
                  <a:pt x="59637" y="313229"/>
                  <a:pt x="57033" y="331863"/>
                  <a:pt x="59979" y="349129"/>
                </a:cubicBezTo>
                <a:cubicBezTo>
                  <a:pt x="64046" y="372993"/>
                  <a:pt x="77614" y="388349"/>
                  <a:pt x="92063" y="385450"/>
                </a:cubicBezTo>
                <a:cubicBezTo>
                  <a:pt x="93885" y="390914"/>
                  <a:pt x="95987" y="395927"/>
                  <a:pt x="99462" y="399881"/>
                </a:cubicBezTo>
                <a:lnTo>
                  <a:pt x="88058" y="439760"/>
                </a:lnTo>
                <a:cubicBezTo>
                  <a:pt x="86063" y="468165"/>
                  <a:pt x="94043" y="495893"/>
                  <a:pt x="108372" y="510343"/>
                </a:cubicBezTo>
                <a:cubicBezTo>
                  <a:pt x="98273" y="528764"/>
                  <a:pt x="94618" y="554912"/>
                  <a:pt x="98752" y="579139"/>
                </a:cubicBezTo>
                <a:cubicBezTo>
                  <a:pt x="104459" y="612626"/>
                  <a:pt x="123497" y="634174"/>
                  <a:pt x="143773" y="630106"/>
                </a:cubicBezTo>
                <a:cubicBezTo>
                  <a:pt x="164413" y="691997"/>
                  <a:pt x="210605" y="712651"/>
                  <a:pt x="246169" y="675905"/>
                </a:cubicBezTo>
                <a:cubicBezTo>
                  <a:pt x="261236" y="714619"/>
                  <a:pt x="288744" y="733113"/>
                  <a:pt x="315100" y="722260"/>
                </a:cubicBezTo>
                <a:cubicBezTo>
                  <a:pt x="337467" y="713050"/>
                  <a:pt x="355316" y="684138"/>
                  <a:pt x="361982" y="646318"/>
                </a:cubicBezTo>
                <a:cubicBezTo>
                  <a:pt x="382594" y="668336"/>
                  <a:pt x="409180" y="664848"/>
                  <a:pt x="427586" y="637699"/>
                </a:cubicBezTo>
                <a:cubicBezTo>
                  <a:pt x="439699" y="619833"/>
                  <a:pt x="446730" y="593879"/>
                  <a:pt x="446855" y="566512"/>
                </a:cubicBezTo>
                <a:cubicBezTo>
                  <a:pt x="472981" y="560114"/>
                  <a:pt x="494254" y="527280"/>
                  <a:pt x="500680" y="483435"/>
                </a:cubicBezTo>
                <a:cubicBezTo>
                  <a:pt x="505514" y="450456"/>
                  <a:pt x="501284" y="415496"/>
                  <a:pt x="489190" y="388528"/>
                </a:cubicBezTo>
                <a:cubicBezTo>
                  <a:pt x="494110" y="368864"/>
                  <a:pt x="494667" y="346785"/>
                  <a:pt x="490763" y="326456"/>
                </a:cubicBezTo>
                <a:cubicBezTo>
                  <a:pt x="485392" y="298450"/>
                  <a:pt x="472194" y="276962"/>
                  <a:pt x="455621" y="269212"/>
                </a:cubicBezTo>
                <a:cubicBezTo>
                  <a:pt x="452859" y="242945"/>
                  <a:pt x="442577" y="220805"/>
                  <a:pt x="428238" y="210231"/>
                </a:cubicBezTo>
                <a:cubicBezTo>
                  <a:pt x="409420" y="196348"/>
                  <a:pt x="387495" y="205124"/>
                  <a:pt x="374240" y="231851"/>
                </a:cubicBezTo>
                <a:cubicBezTo>
                  <a:pt x="365710" y="212677"/>
                  <a:pt x="352187" y="202231"/>
                  <a:pt x="338432" y="205035"/>
                </a:cubicBezTo>
                <a:lnTo>
                  <a:pt x="339344" y="169055"/>
                </a:lnTo>
                <a:cubicBezTo>
                  <a:pt x="335516" y="149096"/>
                  <a:pt x="326111" y="133783"/>
                  <a:pt x="314300" y="128260"/>
                </a:cubicBezTo>
                <a:cubicBezTo>
                  <a:pt x="313982" y="125237"/>
                  <a:pt x="313524" y="122291"/>
                  <a:pt x="312020" y="119633"/>
                </a:cubicBezTo>
                <a:cubicBezTo>
                  <a:pt x="315532" y="118619"/>
                  <a:pt x="319088" y="118561"/>
                  <a:pt x="322657" y="118561"/>
                </a:cubicBezTo>
                <a:close/>
                <a:moveTo>
                  <a:pt x="178805" y="345"/>
                </a:moveTo>
                <a:cubicBezTo>
                  <a:pt x="185630" y="1199"/>
                  <a:pt x="190573" y="3651"/>
                  <a:pt x="193042" y="7831"/>
                </a:cubicBezTo>
                <a:cubicBezTo>
                  <a:pt x="199580" y="18900"/>
                  <a:pt x="187126" y="39318"/>
                  <a:pt x="162653" y="60096"/>
                </a:cubicBezTo>
                <a:lnTo>
                  <a:pt x="242428" y="182270"/>
                </a:lnTo>
                <a:cubicBezTo>
                  <a:pt x="277766" y="169384"/>
                  <a:pt x="306721" y="169363"/>
                  <a:pt x="315311" y="183907"/>
                </a:cubicBezTo>
                <a:cubicBezTo>
                  <a:pt x="327089" y="203847"/>
                  <a:pt x="296414" y="244096"/>
                  <a:pt x="245462" y="276086"/>
                </a:cubicBezTo>
                <a:lnTo>
                  <a:pt x="331468" y="423356"/>
                </a:lnTo>
                <a:lnTo>
                  <a:pt x="311943" y="447169"/>
                </a:lnTo>
                <a:lnTo>
                  <a:pt x="223010" y="289237"/>
                </a:lnTo>
                <a:cubicBezTo>
                  <a:pt x="170827" y="317972"/>
                  <a:pt x="121381" y="325169"/>
                  <a:pt x="109684" y="305368"/>
                </a:cubicBezTo>
                <a:cubicBezTo>
                  <a:pt x="101577" y="291640"/>
                  <a:pt x="113588" y="268287"/>
                  <a:pt x="139019" y="245119"/>
                </a:cubicBezTo>
                <a:lnTo>
                  <a:pt x="57011" y="119527"/>
                </a:lnTo>
                <a:cubicBezTo>
                  <a:pt x="32425" y="127304"/>
                  <a:pt x="13554" y="126861"/>
                  <a:pt x="7857" y="117216"/>
                </a:cubicBezTo>
                <a:cubicBezTo>
                  <a:pt x="-2018" y="100497"/>
                  <a:pt x="31430" y="62455"/>
                  <a:pt x="82567" y="32250"/>
                </a:cubicBezTo>
                <a:cubicBezTo>
                  <a:pt x="120920" y="9595"/>
                  <a:pt x="158331" y="-2217"/>
                  <a:pt x="178805" y="345"/>
                </a:cubicBez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2" name="TextBox 10"/>
          <p:cNvSpPr/>
          <p:nvPr/>
        </p:nvSpPr>
        <p:spPr>
          <a:xfrm>
            <a:off x="5280025" y="2233613"/>
            <a:ext cx="2444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zh-CN" altLang="zh-CN" sz="1400" b="1" dirty="0">
              <a:solidFill>
                <a:srgbClr val="33A6B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13" name="直接连接符 21"/>
          <p:cNvSpPr/>
          <p:nvPr/>
        </p:nvSpPr>
        <p:spPr>
          <a:xfrm>
            <a:off x="2346325" y="2517775"/>
            <a:ext cx="995363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ysDash"/>
            <a:miter/>
            <a:headEnd type="none" w="med" len="med"/>
            <a:tailEnd type="none" w="med" len="med"/>
          </a:ln>
        </p:spPr>
      </p:sp>
      <p:sp>
        <p:nvSpPr>
          <p:cNvPr id="21514" name="直接连接符 23"/>
          <p:cNvSpPr/>
          <p:nvPr/>
        </p:nvSpPr>
        <p:spPr>
          <a:xfrm flipV="1">
            <a:off x="3963988" y="2517775"/>
            <a:ext cx="900112" cy="4763"/>
          </a:xfrm>
          <a:prstGeom prst="line">
            <a:avLst/>
          </a:prstGeom>
          <a:ln w="9525" cap="flat" cmpd="sng">
            <a:solidFill>
              <a:schemeClr val="tx1"/>
            </a:solidFill>
            <a:prstDash val="sysDash"/>
            <a:miter/>
            <a:headEnd type="none" w="med" len="med"/>
            <a:tailEnd type="none" w="med" len="med"/>
          </a:ln>
        </p:spPr>
      </p:sp>
      <p:sp>
        <p:nvSpPr>
          <p:cNvPr id="21515" name="直接连接符 26"/>
          <p:cNvSpPr/>
          <p:nvPr/>
        </p:nvSpPr>
        <p:spPr>
          <a:xfrm>
            <a:off x="6137275" y="2517775"/>
            <a:ext cx="836613" cy="4763"/>
          </a:xfrm>
          <a:prstGeom prst="line">
            <a:avLst/>
          </a:prstGeom>
          <a:ln w="9525" cap="flat" cmpd="sng">
            <a:solidFill>
              <a:schemeClr val="tx1"/>
            </a:solidFill>
            <a:prstDash val="sysDash"/>
            <a:miter/>
            <a:headEnd type="none" w="med" len="med"/>
            <a:tailEnd type="none" w="med" len="med"/>
          </a:ln>
        </p:spPr>
      </p:sp>
      <p:sp>
        <p:nvSpPr>
          <p:cNvPr id="21516" name="直接连接符 29"/>
          <p:cNvSpPr/>
          <p:nvPr/>
        </p:nvSpPr>
        <p:spPr>
          <a:xfrm>
            <a:off x="7608888" y="2517775"/>
            <a:ext cx="925512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ysDash"/>
            <a:miter/>
            <a:headEnd type="none" w="med" len="med"/>
            <a:tailEnd type="none" w="med" len="med"/>
          </a:ln>
        </p:spPr>
      </p:sp>
      <p:sp>
        <p:nvSpPr>
          <p:cNvPr id="21517" name="直接连接符 31"/>
          <p:cNvSpPr/>
          <p:nvPr/>
        </p:nvSpPr>
        <p:spPr>
          <a:xfrm flipV="1">
            <a:off x="9807575" y="2519363"/>
            <a:ext cx="866775" cy="635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ash"/>
            <a:miter/>
            <a:headEnd type="none" w="med" len="med"/>
            <a:tailEnd type="none" w="med" len="med"/>
          </a:ln>
        </p:spPr>
      </p:sp>
      <p:sp>
        <p:nvSpPr>
          <p:cNvPr id="21518" name="流程图: 联系 11"/>
          <p:cNvSpPr/>
          <p:nvPr/>
        </p:nvSpPr>
        <p:spPr>
          <a:xfrm>
            <a:off x="8556625" y="1901825"/>
            <a:ext cx="1252538" cy="1257300"/>
          </a:xfrm>
          <a:prstGeom prst="flowChartConnector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91" name="矩形 39"/>
          <p:cNvSpPr/>
          <p:nvPr/>
        </p:nvSpPr>
        <p:spPr>
          <a:xfrm>
            <a:off x="4976813" y="4238625"/>
            <a:ext cx="257333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工作室更专业的模板。更专业，色彩纷呈，潮流时尚。在此处填入你需要的内容。请在此处填入你需要的内容。请在此处填入你需要的内容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pic>
        <p:nvPicPr>
          <p:cNvPr id="24592" name="组合 40"/>
          <p:cNvPicPr/>
          <p:nvPr/>
        </p:nvPicPr>
        <p:blipFill>
          <a:blip r:embed="rId1"/>
          <a:stretch>
            <a:fillRect/>
          </a:stretch>
        </p:blipFill>
        <p:spPr>
          <a:xfrm>
            <a:off x="5065713" y="3767138"/>
            <a:ext cx="287337" cy="2444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593" name="直接连接符 43"/>
          <p:cNvCxnSpPr/>
          <p:nvPr/>
        </p:nvCxnSpPr>
        <p:spPr>
          <a:xfrm>
            <a:off x="5387975" y="4076700"/>
            <a:ext cx="2008188" cy="0"/>
          </a:xfrm>
          <a:prstGeom prst="line">
            <a:avLst/>
          </a:prstGeom>
          <a:ln w="6350" cap="flat" cmpd="sng">
            <a:solidFill>
              <a:schemeClr val="tx1">
                <a:alpha val="58823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4594" name="文本框 44"/>
          <p:cNvSpPr txBox="1"/>
          <p:nvPr/>
        </p:nvSpPr>
        <p:spPr>
          <a:xfrm>
            <a:off x="5281613" y="3756025"/>
            <a:ext cx="23114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5" name="矩形 45"/>
          <p:cNvSpPr/>
          <p:nvPr/>
        </p:nvSpPr>
        <p:spPr>
          <a:xfrm>
            <a:off x="8659813" y="4246563"/>
            <a:ext cx="257333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工作室更专业的模板。更专业，色彩纷呈，潮流时尚。在此处填入你需要的内容。请在此处填入你需要的内容。请在此处填入你需要的内容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pic>
        <p:nvPicPr>
          <p:cNvPr id="24596" name="组合 46"/>
          <p:cNvPicPr/>
          <p:nvPr/>
        </p:nvPicPr>
        <p:blipFill>
          <a:blip r:embed="rId2"/>
          <a:stretch>
            <a:fillRect/>
          </a:stretch>
        </p:blipFill>
        <p:spPr>
          <a:xfrm>
            <a:off x="8753475" y="3773488"/>
            <a:ext cx="280988" cy="2492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597" name="直接连接符 49"/>
          <p:cNvCxnSpPr/>
          <p:nvPr/>
        </p:nvCxnSpPr>
        <p:spPr>
          <a:xfrm>
            <a:off x="9070975" y="4084638"/>
            <a:ext cx="2008188" cy="0"/>
          </a:xfrm>
          <a:prstGeom prst="line">
            <a:avLst/>
          </a:prstGeom>
          <a:ln w="6350" cap="flat" cmpd="sng">
            <a:solidFill>
              <a:schemeClr val="tx1">
                <a:alpha val="58823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4598" name="文本框 50"/>
          <p:cNvSpPr txBox="1"/>
          <p:nvPr/>
        </p:nvSpPr>
        <p:spPr>
          <a:xfrm>
            <a:off x="8964613" y="3763963"/>
            <a:ext cx="231140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99" name="矩形 51"/>
          <p:cNvSpPr/>
          <p:nvPr/>
        </p:nvSpPr>
        <p:spPr>
          <a:xfrm>
            <a:off x="1047750" y="4230688"/>
            <a:ext cx="257333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工作室更专业的模板。更专业，色彩纷呈，潮流时尚。在此处填入你需要的内容。请在此处填入你需要的内容。请在此处填入你需要的内容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pic>
        <p:nvPicPr>
          <p:cNvPr id="24600" name="组合 52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825" y="3760788"/>
            <a:ext cx="280988" cy="2444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601" name="直接连接符 55"/>
          <p:cNvCxnSpPr/>
          <p:nvPr/>
        </p:nvCxnSpPr>
        <p:spPr>
          <a:xfrm>
            <a:off x="1458913" y="4068763"/>
            <a:ext cx="2008187" cy="0"/>
          </a:xfrm>
          <a:prstGeom prst="line">
            <a:avLst/>
          </a:prstGeom>
          <a:ln w="6350" cap="flat" cmpd="sng">
            <a:solidFill>
              <a:schemeClr val="tx1">
                <a:alpha val="58823"/>
              </a:scheme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4602" name="文本框 56"/>
          <p:cNvSpPr txBox="1"/>
          <p:nvPr/>
        </p:nvSpPr>
        <p:spPr>
          <a:xfrm>
            <a:off x="1352550" y="3746500"/>
            <a:ext cx="23114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31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475" y="1343025"/>
            <a:ext cx="2368550" cy="236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图片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438" y="1439863"/>
            <a:ext cx="2241550" cy="2179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3" name="图片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3" y="1527175"/>
            <a:ext cx="2039937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图片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8175" y="2298700"/>
            <a:ext cx="434975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5" name="图片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538" y="2357438"/>
            <a:ext cx="368300" cy="36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图片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4713" y="2292350"/>
            <a:ext cx="468312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37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1538" name="组合 66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21539" name="图片 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40" name="矩形 68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59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59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459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459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24591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75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75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75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75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5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5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5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5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24595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59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59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459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459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 tmFilter="0,0; .5, 1; 1, 1"/>
                                        <p:tgtEl>
                                          <p:spTgt spid="2459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8" grpId="0"/>
      <p:bldP spid="246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椭圆 1"/>
          <p:cNvSpPr/>
          <p:nvPr/>
        </p:nvSpPr>
        <p:spPr>
          <a:xfrm>
            <a:off x="4000500" y="1849438"/>
            <a:ext cx="1238250" cy="1238250"/>
          </a:xfrm>
          <a:prstGeom prst="ellipse">
            <a:avLst/>
          </a:prstGeom>
          <a:solidFill>
            <a:srgbClr val="32E6BB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椭圆 2"/>
          <p:cNvSpPr/>
          <p:nvPr/>
        </p:nvSpPr>
        <p:spPr>
          <a:xfrm>
            <a:off x="1143000" y="1849438"/>
            <a:ext cx="1238250" cy="1238250"/>
          </a:xfrm>
          <a:prstGeom prst="ellipse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椭圆 3"/>
          <p:cNvSpPr/>
          <p:nvPr/>
        </p:nvSpPr>
        <p:spPr>
          <a:xfrm>
            <a:off x="6953250" y="1849438"/>
            <a:ext cx="1238250" cy="1238250"/>
          </a:xfrm>
          <a:prstGeom prst="ellipse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椭圆 4"/>
          <p:cNvSpPr/>
          <p:nvPr/>
        </p:nvSpPr>
        <p:spPr>
          <a:xfrm>
            <a:off x="9715500" y="1849438"/>
            <a:ext cx="1238250" cy="1238250"/>
          </a:xfrm>
          <a:prstGeom prst="ellipse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2534" name="组合 4"/>
          <p:cNvGrpSpPr/>
          <p:nvPr/>
        </p:nvGrpSpPr>
        <p:grpSpPr>
          <a:xfrm>
            <a:off x="762000" y="3468688"/>
            <a:ext cx="2190750" cy="1860550"/>
            <a:chOff x="0" y="0"/>
            <a:chExt cx="2379690" cy="2538004"/>
          </a:xfrm>
        </p:grpSpPr>
        <p:grpSp>
          <p:nvGrpSpPr>
            <p:cNvPr id="22557" name="组合 23"/>
            <p:cNvGrpSpPr/>
            <p:nvPr/>
          </p:nvGrpSpPr>
          <p:grpSpPr>
            <a:xfrm>
              <a:off x="0" y="0"/>
              <a:ext cx="2379690" cy="2538004"/>
              <a:chOff x="0" y="0"/>
              <a:chExt cx="2379690" cy="2538004"/>
            </a:xfrm>
          </p:grpSpPr>
          <p:sp>
            <p:nvSpPr>
              <p:cNvPr id="22559" name="矩形 7"/>
              <p:cNvSpPr/>
              <p:nvPr/>
            </p:nvSpPr>
            <p:spPr>
              <a:xfrm>
                <a:off x="105077" y="0"/>
                <a:ext cx="2206622" cy="461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60" name="矩形 8"/>
              <p:cNvSpPr/>
              <p:nvPr/>
            </p:nvSpPr>
            <p:spPr>
              <a:xfrm>
                <a:off x="0" y="649427"/>
                <a:ext cx="2379690" cy="18885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2558" name="直接连接符 11"/>
            <p:cNvCxnSpPr/>
            <p:nvPr/>
          </p:nvCxnSpPr>
          <p:spPr>
            <a:xfrm flipV="1">
              <a:off x="177615" y="545507"/>
              <a:ext cx="1927894" cy="216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2535" name="组合 4"/>
          <p:cNvGrpSpPr/>
          <p:nvPr/>
        </p:nvGrpSpPr>
        <p:grpSpPr>
          <a:xfrm>
            <a:off x="3619500" y="3468688"/>
            <a:ext cx="2190750" cy="1860550"/>
            <a:chOff x="0" y="0"/>
            <a:chExt cx="2379690" cy="2538004"/>
          </a:xfrm>
        </p:grpSpPr>
        <p:grpSp>
          <p:nvGrpSpPr>
            <p:cNvPr id="22553" name="组合 23"/>
            <p:cNvGrpSpPr/>
            <p:nvPr/>
          </p:nvGrpSpPr>
          <p:grpSpPr>
            <a:xfrm>
              <a:off x="0" y="0"/>
              <a:ext cx="2379690" cy="2538004"/>
              <a:chOff x="0" y="0"/>
              <a:chExt cx="2379690" cy="2538004"/>
            </a:xfrm>
          </p:grpSpPr>
          <p:sp>
            <p:nvSpPr>
              <p:cNvPr id="22555" name="矩形 7"/>
              <p:cNvSpPr/>
              <p:nvPr/>
            </p:nvSpPr>
            <p:spPr>
              <a:xfrm>
                <a:off x="105077" y="0"/>
                <a:ext cx="2206622" cy="461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6" name="矩形 8"/>
              <p:cNvSpPr/>
              <p:nvPr/>
            </p:nvSpPr>
            <p:spPr>
              <a:xfrm>
                <a:off x="0" y="649427"/>
                <a:ext cx="2379690" cy="18885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2554" name="直接连接符 16"/>
            <p:cNvCxnSpPr/>
            <p:nvPr/>
          </p:nvCxnSpPr>
          <p:spPr>
            <a:xfrm flipV="1">
              <a:off x="177615" y="545507"/>
              <a:ext cx="1927894" cy="216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2536" name="组合 4"/>
          <p:cNvGrpSpPr/>
          <p:nvPr/>
        </p:nvGrpSpPr>
        <p:grpSpPr>
          <a:xfrm>
            <a:off x="6477000" y="3468688"/>
            <a:ext cx="2190750" cy="1860550"/>
            <a:chOff x="0" y="0"/>
            <a:chExt cx="2379690" cy="2538004"/>
          </a:xfrm>
        </p:grpSpPr>
        <p:grpSp>
          <p:nvGrpSpPr>
            <p:cNvPr id="22549" name="组合 23"/>
            <p:cNvGrpSpPr/>
            <p:nvPr/>
          </p:nvGrpSpPr>
          <p:grpSpPr>
            <a:xfrm>
              <a:off x="0" y="0"/>
              <a:ext cx="2379690" cy="2538004"/>
              <a:chOff x="0" y="0"/>
              <a:chExt cx="2379690" cy="2538004"/>
            </a:xfrm>
          </p:grpSpPr>
          <p:sp>
            <p:nvSpPr>
              <p:cNvPr id="22551" name="矩形 7"/>
              <p:cNvSpPr/>
              <p:nvPr/>
            </p:nvSpPr>
            <p:spPr>
              <a:xfrm>
                <a:off x="105077" y="0"/>
                <a:ext cx="2206622" cy="461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2" name="矩形 8"/>
              <p:cNvSpPr/>
              <p:nvPr/>
            </p:nvSpPr>
            <p:spPr>
              <a:xfrm>
                <a:off x="0" y="649427"/>
                <a:ext cx="2379690" cy="18885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2550" name="直接连接符 21"/>
            <p:cNvCxnSpPr/>
            <p:nvPr/>
          </p:nvCxnSpPr>
          <p:spPr>
            <a:xfrm flipV="1">
              <a:off x="177615" y="545507"/>
              <a:ext cx="1927894" cy="216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2537" name="组合 4"/>
          <p:cNvGrpSpPr/>
          <p:nvPr/>
        </p:nvGrpSpPr>
        <p:grpSpPr>
          <a:xfrm>
            <a:off x="9431338" y="3468688"/>
            <a:ext cx="2032000" cy="401637"/>
            <a:chOff x="0" y="0"/>
            <a:chExt cx="2206622" cy="548522"/>
          </a:xfrm>
        </p:grpSpPr>
        <p:sp>
          <p:nvSpPr>
            <p:cNvPr id="22547" name="矩形 7"/>
            <p:cNvSpPr/>
            <p:nvPr/>
          </p:nvSpPr>
          <p:spPr>
            <a:xfrm>
              <a:off x="0" y="0"/>
              <a:ext cx="2206622" cy="4617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548" name="直接连接符 26"/>
            <p:cNvCxnSpPr/>
            <p:nvPr/>
          </p:nvCxnSpPr>
          <p:spPr>
            <a:xfrm flipV="1">
              <a:off x="72405" y="546353"/>
              <a:ext cx="1927346" cy="216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sp>
        <p:nvSpPr>
          <p:cNvPr id="22538" name="矩形 8"/>
          <p:cNvSpPr/>
          <p:nvPr/>
        </p:nvSpPr>
        <p:spPr>
          <a:xfrm>
            <a:off x="9351963" y="3984625"/>
            <a:ext cx="21907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8550" y="2125663"/>
            <a:ext cx="692150" cy="69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75" y="2125663"/>
            <a:ext cx="67310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2117725"/>
            <a:ext cx="700088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0" y="2057400"/>
            <a:ext cx="830263" cy="83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3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2544" name="组合 34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22545" name="图片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6" name="矩形 36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流程图: 库存数据 1"/>
          <p:cNvSpPr/>
          <p:nvPr/>
        </p:nvSpPr>
        <p:spPr>
          <a:xfrm rot="10800000">
            <a:off x="3563938" y="2892425"/>
            <a:ext cx="2322512" cy="874713"/>
          </a:xfrm>
          <a:prstGeom prst="flowChartOnlineStorage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2A9FBA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流程图: 库存数据 2"/>
          <p:cNvSpPr/>
          <p:nvPr/>
        </p:nvSpPr>
        <p:spPr>
          <a:xfrm rot="10800000">
            <a:off x="1073150" y="2851150"/>
            <a:ext cx="2324100" cy="876300"/>
          </a:xfrm>
          <a:prstGeom prst="flowChartOnlineStorage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3556" name="组合 3"/>
          <p:cNvGrpSpPr/>
          <p:nvPr/>
        </p:nvGrpSpPr>
        <p:grpSpPr>
          <a:xfrm>
            <a:off x="1073150" y="4175125"/>
            <a:ext cx="2392363" cy="1482725"/>
            <a:chOff x="0" y="0"/>
            <a:chExt cx="2540533" cy="1675550"/>
          </a:xfrm>
        </p:grpSpPr>
        <p:grpSp>
          <p:nvGrpSpPr>
            <p:cNvPr id="23582" name="组合 23"/>
            <p:cNvGrpSpPr/>
            <p:nvPr/>
          </p:nvGrpSpPr>
          <p:grpSpPr>
            <a:xfrm>
              <a:off x="0" y="0"/>
              <a:ext cx="2540533" cy="1675550"/>
              <a:chOff x="0" y="0"/>
              <a:chExt cx="2540533" cy="1675550"/>
            </a:xfrm>
          </p:grpSpPr>
          <p:sp>
            <p:nvSpPr>
              <p:cNvPr id="23584" name="矩形 6"/>
              <p:cNvSpPr/>
              <p:nvPr/>
            </p:nvSpPr>
            <p:spPr>
              <a:xfrm>
                <a:off x="177464" y="0"/>
                <a:ext cx="2206623" cy="3828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85" name="矩形 7"/>
              <p:cNvSpPr/>
              <p:nvPr/>
            </p:nvSpPr>
            <p:spPr>
              <a:xfrm>
                <a:off x="0" y="527075"/>
                <a:ext cx="2540533" cy="1148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3583" name="直接连接符 5"/>
            <p:cNvCxnSpPr/>
            <p:nvPr/>
          </p:nvCxnSpPr>
          <p:spPr>
            <a:xfrm flipV="1">
              <a:off x="177011" y="423372"/>
              <a:ext cx="2186511" cy="35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sp>
        <p:nvSpPr>
          <p:cNvPr id="23557" name="流程图: 库存数据 8"/>
          <p:cNvSpPr/>
          <p:nvPr/>
        </p:nvSpPr>
        <p:spPr>
          <a:xfrm rot="10800000">
            <a:off x="8610600" y="2892425"/>
            <a:ext cx="2324100" cy="874713"/>
          </a:xfrm>
          <a:prstGeom prst="flowChartOnlineStorage">
            <a:avLst/>
          </a:prstGeom>
          <a:solidFill>
            <a:srgbClr val="32E6BB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2A9FBA"/>
              </a:solidFill>
              <a:latin typeface="Calibri" panose="020F0502020204030204" pitchFamily="34" charset="0"/>
            </a:endParaRPr>
          </a:p>
        </p:txBody>
      </p:sp>
      <p:sp>
        <p:nvSpPr>
          <p:cNvPr id="23558" name="流程图: 库存数据 9"/>
          <p:cNvSpPr/>
          <p:nvPr/>
        </p:nvSpPr>
        <p:spPr>
          <a:xfrm rot="10800000">
            <a:off x="6119813" y="2851150"/>
            <a:ext cx="2324100" cy="876300"/>
          </a:xfrm>
          <a:prstGeom prst="flowChartOnlineStorage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3559" name="组合 34"/>
          <p:cNvGrpSpPr/>
          <p:nvPr/>
        </p:nvGrpSpPr>
        <p:grpSpPr>
          <a:xfrm>
            <a:off x="3570288" y="1152525"/>
            <a:ext cx="2392362" cy="1481138"/>
            <a:chOff x="0" y="0"/>
            <a:chExt cx="2540533" cy="1675550"/>
          </a:xfrm>
        </p:grpSpPr>
        <p:grpSp>
          <p:nvGrpSpPr>
            <p:cNvPr id="23578" name="组合 23"/>
            <p:cNvGrpSpPr/>
            <p:nvPr/>
          </p:nvGrpSpPr>
          <p:grpSpPr>
            <a:xfrm>
              <a:off x="0" y="0"/>
              <a:ext cx="2540533" cy="1675550"/>
              <a:chOff x="0" y="0"/>
              <a:chExt cx="2540533" cy="1675550"/>
            </a:xfrm>
          </p:grpSpPr>
          <p:sp>
            <p:nvSpPr>
              <p:cNvPr id="23580" name="矩形 37"/>
              <p:cNvSpPr/>
              <p:nvPr/>
            </p:nvSpPr>
            <p:spPr>
              <a:xfrm>
                <a:off x="177464" y="0"/>
                <a:ext cx="2206623" cy="3828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81" name="矩形 38"/>
              <p:cNvSpPr/>
              <p:nvPr/>
            </p:nvSpPr>
            <p:spPr>
              <a:xfrm>
                <a:off x="0" y="527075"/>
                <a:ext cx="2540533" cy="1148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3579" name="直接连接符 16"/>
            <p:cNvCxnSpPr/>
            <p:nvPr/>
          </p:nvCxnSpPr>
          <p:spPr>
            <a:xfrm flipV="1">
              <a:off x="177012" y="423826"/>
              <a:ext cx="2186509" cy="1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3560" name="组合 39"/>
          <p:cNvGrpSpPr/>
          <p:nvPr/>
        </p:nvGrpSpPr>
        <p:grpSpPr>
          <a:xfrm>
            <a:off x="6084888" y="4114800"/>
            <a:ext cx="2392362" cy="1482725"/>
            <a:chOff x="0" y="0"/>
            <a:chExt cx="2540533" cy="1675550"/>
          </a:xfrm>
        </p:grpSpPr>
        <p:grpSp>
          <p:nvGrpSpPr>
            <p:cNvPr id="23574" name="组合 23"/>
            <p:cNvGrpSpPr/>
            <p:nvPr/>
          </p:nvGrpSpPr>
          <p:grpSpPr>
            <a:xfrm>
              <a:off x="0" y="0"/>
              <a:ext cx="2540533" cy="1675550"/>
              <a:chOff x="0" y="0"/>
              <a:chExt cx="2540533" cy="1675550"/>
            </a:xfrm>
          </p:grpSpPr>
          <p:sp>
            <p:nvSpPr>
              <p:cNvPr id="23576" name="矩形 42"/>
              <p:cNvSpPr/>
              <p:nvPr/>
            </p:nvSpPr>
            <p:spPr>
              <a:xfrm>
                <a:off x="177464" y="0"/>
                <a:ext cx="2206623" cy="3828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7" name="矩形 43"/>
              <p:cNvSpPr/>
              <p:nvPr/>
            </p:nvSpPr>
            <p:spPr>
              <a:xfrm>
                <a:off x="0" y="527075"/>
                <a:ext cx="2540533" cy="1148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3575" name="直接连接符 21"/>
            <p:cNvCxnSpPr/>
            <p:nvPr/>
          </p:nvCxnSpPr>
          <p:spPr>
            <a:xfrm flipV="1">
              <a:off x="177012" y="423372"/>
              <a:ext cx="2186509" cy="35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23561" name="组合 44"/>
          <p:cNvGrpSpPr/>
          <p:nvPr/>
        </p:nvGrpSpPr>
        <p:grpSpPr>
          <a:xfrm>
            <a:off x="8477250" y="1152525"/>
            <a:ext cx="2392363" cy="1481138"/>
            <a:chOff x="0" y="0"/>
            <a:chExt cx="2540533" cy="1675550"/>
          </a:xfrm>
        </p:grpSpPr>
        <p:grpSp>
          <p:nvGrpSpPr>
            <p:cNvPr id="23570" name="组合 23"/>
            <p:cNvGrpSpPr/>
            <p:nvPr/>
          </p:nvGrpSpPr>
          <p:grpSpPr>
            <a:xfrm>
              <a:off x="0" y="0"/>
              <a:ext cx="2540533" cy="1675550"/>
              <a:chOff x="0" y="0"/>
              <a:chExt cx="2540533" cy="1675550"/>
            </a:xfrm>
          </p:grpSpPr>
          <p:sp>
            <p:nvSpPr>
              <p:cNvPr id="23572" name="矩形 47"/>
              <p:cNvSpPr/>
              <p:nvPr/>
            </p:nvSpPr>
            <p:spPr>
              <a:xfrm>
                <a:off x="177464" y="0"/>
                <a:ext cx="2206623" cy="3828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73" name="矩形 48"/>
              <p:cNvSpPr/>
              <p:nvPr/>
            </p:nvSpPr>
            <p:spPr>
              <a:xfrm>
                <a:off x="0" y="527075"/>
                <a:ext cx="2540533" cy="1148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3571" name="直接连接符 26"/>
            <p:cNvCxnSpPr/>
            <p:nvPr/>
          </p:nvCxnSpPr>
          <p:spPr>
            <a:xfrm flipV="1">
              <a:off x="177011" y="423826"/>
              <a:ext cx="2186511" cy="179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pic>
        <p:nvPicPr>
          <p:cNvPr id="23562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2313" y="3028950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63" y="2987675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50" y="2982913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88" y="2974975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6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3567" name="组合 35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23568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9" name="矩形 37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6"/>
          <p:cNvSpPr/>
          <p:nvPr/>
        </p:nvSpPr>
        <p:spPr>
          <a:xfrm>
            <a:off x="2181225" y="1654175"/>
            <a:ext cx="7637463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8800" b="1" dirty="0">
                <a:solidFill>
                  <a:srgbClr val="000F1A"/>
                </a:solidFill>
                <a:latin typeface="Calibri" panose="020F0502020204030204" pitchFamily="34" charset="0"/>
              </a:rPr>
              <a:t>TH</a:t>
            </a:r>
            <a:r>
              <a:rPr lang="en-US" altLang="zh-CN" sz="8800" b="1" dirty="0">
                <a:solidFill>
                  <a:srgbClr val="595959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8800" b="1" dirty="0">
                <a:solidFill>
                  <a:schemeClr val="bg1"/>
                </a:solidFill>
                <a:latin typeface="Calibri" panose="020F0502020204030204" pitchFamily="34" charset="0"/>
              </a:rPr>
              <a:t>NK Y</a:t>
            </a:r>
            <a:r>
              <a:rPr lang="en-US" altLang="zh-CN" sz="8800" b="1" dirty="0">
                <a:solidFill>
                  <a:srgbClr val="595959"/>
                </a:solidFill>
                <a:latin typeface="Calibri" panose="020F0502020204030204" pitchFamily="34" charset="0"/>
              </a:rPr>
              <a:t>O</a:t>
            </a:r>
            <a:r>
              <a:rPr lang="en-US" altLang="zh-CN" sz="8800" b="1" dirty="0">
                <a:solidFill>
                  <a:srgbClr val="000F1A"/>
                </a:solidFill>
                <a:latin typeface="Calibri" panose="020F0502020204030204" pitchFamily="34" charset="0"/>
              </a:rPr>
              <a:t>U</a:t>
            </a:r>
            <a:endParaRPr lang="en-US" altLang="zh-CN" sz="8800" dirty="0">
              <a:solidFill>
                <a:srgbClr val="000F1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/>
            </a:endParaRPr>
          </a:p>
        </p:txBody>
      </p:sp>
      <p:sp>
        <p:nvSpPr>
          <p:cNvPr id="24579" name="矩形 9"/>
          <p:cNvSpPr/>
          <p:nvPr/>
        </p:nvSpPr>
        <p:spPr>
          <a:xfrm>
            <a:off x="2876550" y="2917825"/>
            <a:ext cx="6132513" cy="444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4580" name="矩形 4"/>
          <p:cNvSpPr/>
          <p:nvPr/>
        </p:nvSpPr>
        <p:spPr>
          <a:xfrm>
            <a:off x="1992313" y="3014663"/>
            <a:ext cx="7807325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梦想，要比昨天走的更远</a:t>
            </a:r>
            <a:endParaRPr lang="zh-CN" altLang="en-US" sz="1400" dirty="0">
              <a:latin typeface="Calibri" panose="020F0502020204030204" pitchFamily="34" charset="0"/>
            </a:endParaRPr>
          </a:p>
        </p:txBody>
      </p:sp>
      <p:sp>
        <p:nvSpPr>
          <p:cNvPr id="24581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2" name="等腰三角形 6"/>
          <p:cNvSpPr/>
          <p:nvPr/>
        </p:nvSpPr>
        <p:spPr>
          <a:xfrm rot="1896594">
            <a:off x="8978900" y="128588"/>
            <a:ext cx="1639888" cy="1555750"/>
          </a:xfrm>
          <a:prstGeom prst="triangle">
            <a:avLst>
              <a:gd name="adj" fmla="val 50000"/>
            </a:avLst>
          </a:prstGeom>
          <a:solidFill>
            <a:srgbClr val="000F1A"/>
          </a:solidFill>
          <a:ln w="9525">
            <a:noFill/>
          </a:ln>
        </p:spPr>
        <p:txBody>
          <a:bodyPr lIns="68576" tIns="34289" rIns="68576" bIns="34289"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3" name="等腰三角形 7"/>
          <p:cNvSpPr/>
          <p:nvPr/>
        </p:nvSpPr>
        <p:spPr>
          <a:xfrm rot="-3187621">
            <a:off x="1773238" y="3990975"/>
            <a:ext cx="561975" cy="571500"/>
          </a:xfrm>
          <a:prstGeom prst="triangle">
            <a:avLst>
              <a:gd name="adj" fmla="val 50000"/>
            </a:avLst>
          </a:prstGeom>
          <a:solidFill>
            <a:srgbClr val="000F1A"/>
          </a:solidFill>
          <a:ln w="9525">
            <a:noFill/>
          </a:ln>
        </p:spPr>
        <p:txBody>
          <a:bodyPr lIns="68576" tIns="34289" rIns="68576" bIns="34289"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椭圆 1"/>
          <p:cNvSpPr/>
          <p:nvPr/>
        </p:nvSpPr>
        <p:spPr>
          <a:xfrm>
            <a:off x="2989263" y="3873500"/>
            <a:ext cx="877887" cy="869950"/>
          </a:xfrm>
          <a:prstGeom prst="ellipse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椭圆 8"/>
          <p:cNvSpPr/>
          <p:nvPr/>
        </p:nvSpPr>
        <p:spPr>
          <a:xfrm>
            <a:off x="4746625" y="3873500"/>
            <a:ext cx="877888" cy="869950"/>
          </a:xfrm>
          <a:prstGeom prst="ellipse">
            <a:avLst/>
          </a:prstGeom>
          <a:solidFill>
            <a:srgbClr val="32E6BB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6" name="椭圆 9"/>
          <p:cNvSpPr/>
          <p:nvPr/>
        </p:nvSpPr>
        <p:spPr>
          <a:xfrm>
            <a:off x="6502400" y="3875088"/>
            <a:ext cx="877888" cy="869950"/>
          </a:xfrm>
          <a:prstGeom prst="ellipse">
            <a:avLst/>
          </a:prstGeom>
          <a:solidFill>
            <a:srgbClr val="E9E065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椭圆 10"/>
          <p:cNvSpPr/>
          <p:nvPr/>
        </p:nvSpPr>
        <p:spPr>
          <a:xfrm>
            <a:off x="8259763" y="3921125"/>
            <a:ext cx="877887" cy="868363"/>
          </a:xfrm>
          <a:prstGeom prst="ellipse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588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8188" y="4019550"/>
            <a:ext cx="700087" cy="70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25" y="3960813"/>
            <a:ext cx="646113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0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8" y="4003675"/>
            <a:ext cx="650875" cy="65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1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4000500"/>
            <a:ext cx="614363" cy="61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组合 480"/>
          <p:cNvGrpSpPr/>
          <p:nvPr/>
        </p:nvGrpSpPr>
        <p:grpSpPr>
          <a:xfrm>
            <a:off x="1754188" y="1576388"/>
            <a:ext cx="2165350" cy="3557587"/>
            <a:chOff x="0" y="0"/>
            <a:chExt cx="2165349" cy="3557586"/>
          </a:xfrm>
        </p:grpSpPr>
        <p:pic>
          <p:nvPicPr>
            <p:cNvPr id="4116" name="组合 208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038369" y="2130538"/>
              <a:ext cx="121920" cy="432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7" name="Freeform 5"/>
            <p:cNvSpPr/>
            <p:nvPr/>
          </p:nvSpPr>
          <p:spPr>
            <a:xfrm>
              <a:off x="638887" y="2627533"/>
              <a:ext cx="927115" cy="841830"/>
            </a:xfrm>
            <a:custGeom>
              <a:avLst/>
              <a:gdLst>
                <a:gd name="txL" fmla="*/ 0 w 891"/>
                <a:gd name="txT" fmla="*/ 0 h 792"/>
                <a:gd name="txR" fmla="*/ 891 w 891"/>
                <a:gd name="txB" fmla="*/ 792 h 792"/>
              </a:gdLst>
              <a:ahLst/>
              <a:cxnLst>
                <a:cxn ang="0">
                  <a:pos x="361624796" y="892535377"/>
                </a:cxn>
                <a:cxn ang="0">
                  <a:pos x="246858156" y="875588233"/>
                </a:cxn>
                <a:cxn ang="0">
                  <a:pos x="229534320" y="863160612"/>
                </a:cxn>
                <a:cxn ang="0">
                  <a:pos x="205714436" y="829267388"/>
                </a:cxn>
                <a:cxn ang="0">
                  <a:pos x="119098379" y="771647738"/>
                </a:cxn>
                <a:cxn ang="0">
                  <a:pos x="70376457" y="712898208"/>
                </a:cxn>
                <a:cxn ang="0">
                  <a:pos x="60631864" y="674485463"/>
                </a:cxn>
                <a:cxn ang="0">
                  <a:pos x="66045758" y="632683076"/>
                </a:cxn>
                <a:cxn ang="0">
                  <a:pos x="48721922" y="615736996"/>
                </a:cxn>
                <a:cxn ang="0">
                  <a:pos x="28150583" y="596530092"/>
                </a:cxn>
                <a:cxn ang="0">
                  <a:pos x="51970467" y="579582948"/>
                </a:cxn>
                <a:cxn ang="0">
                  <a:pos x="66045758" y="566025446"/>
                </a:cxn>
                <a:cxn ang="0">
                  <a:pos x="60631864" y="525352940"/>
                </a:cxn>
                <a:cxn ang="0">
                  <a:pos x="70376457" y="499367816"/>
                </a:cxn>
                <a:cxn ang="0">
                  <a:pos x="51970467" y="491459716"/>
                </a:cxn>
                <a:cxn ang="0">
                  <a:pos x="24902038" y="480161975"/>
                </a:cxn>
                <a:cxn ang="0">
                  <a:pos x="36811980" y="457565430"/>
                </a:cxn>
                <a:cxn ang="0">
                  <a:pos x="60631864" y="444007928"/>
                </a:cxn>
                <a:cxn ang="0">
                  <a:pos x="59548669" y="412374465"/>
                </a:cxn>
                <a:cxn ang="0">
                  <a:pos x="60631864" y="387518158"/>
                </a:cxn>
                <a:cxn ang="0">
                  <a:pos x="57383320" y="361533035"/>
                </a:cxn>
                <a:cxn ang="0">
                  <a:pos x="34646631" y="350235293"/>
                </a:cxn>
                <a:cxn ang="0">
                  <a:pos x="38977330" y="328769691"/>
                </a:cxn>
                <a:cxn ang="0">
                  <a:pos x="64962563" y="317471950"/>
                </a:cxn>
                <a:cxn ang="0">
                  <a:pos x="69293262" y="296005285"/>
                </a:cxn>
                <a:cxn ang="0">
                  <a:pos x="66045758" y="276799444"/>
                </a:cxn>
                <a:cxn ang="0">
                  <a:pos x="76872505" y="246294798"/>
                </a:cxn>
                <a:cxn ang="0">
                  <a:pos x="63879368" y="241775277"/>
                </a:cxn>
                <a:cxn ang="0">
                  <a:pos x="36811980" y="229347655"/>
                </a:cxn>
                <a:cxn ang="0">
                  <a:pos x="0" y="0"/>
                </a:cxn>
                <a:cxn ang="0">
                  <a:pos x="945204668" y="166079666"/>
                </a:cxn>
                <a:cxn ang="0">
                  <a:pos x="924633329" y="185285508"/>
                </a:cxn>
                <a:cxn ang="0">
                  <a:pos x="904061989" y="189805029"/>
                </a:cxn>
                <a:cxn ang="0">
                  <a:pos x="900814485" y="203362531"/>
                </a:cxn>
                <a:cxn ang="0">
                  <a:pos x="908392688" y="231607416"/>
                </a:cxn>
                <a:cxn ang="0">
                  <a:pos x="900814485" y="257592540"/>
                </a:cxn>
                <a:cxn ang="0">
                  <a:pos x="918137280" y="267760400"/>
                </a:cxn>
                <a:cxn ang="0">
                  <a:pos x="943039319" y="286967305"/>
                </a:cxn>
                <a:cxn ang="0">
                  <a:pos x="924633329" y="306173146"/>
                </a:cxn>
                <a:cxn ang="0">
                  <a:pos x="910558037" y="317471950"/>
                </a:cxn>
                <a:cxn ang="0">
                  <a:pos x="914888736" y="350235293"/>
                </a:cxn>
                <a:cxn ang="0">
                  <a:pos x="910558037" y="379610058"/>
                </a:cxn>
                <a:cxn ang="0">
                  <a:pos x="926798678" y="401075660"/>
                </a:cxn>
                <a:cxn ang="0">
                  <a:pos x="949536407" y="416892923"/>
                </a:cxn>
                <a:cxn ang="0">
                  <a:pos x="934377921" y="436099828"/>
                </a:cxn>
                <a:cxn ang="0">
                  <a:pos x="905145184" y="440619349"/>
                </a:cxn>
                <a:cxn ang="0">
                  <a:pos x="912723387" y="464344712"/>
                </a:cxn>
                <a:cxn ang="0">
                  <a:pos x="910558037" y="491459716"/>
                </a:cxn>
                <a:cxn ang="0">
                  <a:pos x="913806582" y="523093179"/>
                </a:cxn>
                <a:cxn ang="0">
                  <a:pos x="938708620" y="535521864"/>
                </a:cxn>
                <a:cxn ang="0">
                  <a:pos x="941957164" y="553597825"/>
                </a:cxn>
                <a:cxn ang="0">
                  <a:pos x="914888736" y="568285207"/>
                </a:cxn>
                <a:cxn ang="0">
                  <a:pos x="910558037" y="604438192"/>
                </a:cxn>
                <a:cxn ang="0">
                  <a:pos x="913806582" y="625904857"/>
                </a:cxn>
                <a:cxn ang="0">
                  <a:pos x="928964027" y="646240578"/>
                </a:cxn>
                <a:cxn ang="0">
                  <a:pos x="926798678" y="672225702"/>
                </a:cxn>
                <a:cxn ang="0">
                  <a:pos x="887821348" y="737754515"/>
                </a:cxn>
                <a:cxn ang="0">
                  <a:pos x="840182621" y="785205240"/>
                </a:cxn>
                <a:cxn ang="0">
                  <a:pos x="769806164" y="838305368"/>
                </a:cxn>
                <a:cxn ang="0">
                  <a:pos x="752483369" y="863160612"/>
                </a:cxn>
                <a:cxn ang="0">
                  <a:pos x="730828834" y="875588233"/>
                </a:cxn>
                <a:cxn ang="0">
                  <a:pos x="593324465" y="892535377"/>
                </a:cxn>
              </a:cxnLst>
              <a:rect l="txL" t="txT" r="txR" b="tx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close/>
                </a:path>
              </a:pathLst>
            </a:custGeom>
            <a:solidFill>
              <a:srgbClr val="9393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8" name="Freeform 6"/>
            <p:cNvSpPr/>
            <p:nvPr/>
          </p:nvSpPr>
          <p:spPr>
            <a:xfrm>
              <a:off x="837628" y="2627533"/>
              <a:ext cx="262214" cy="841830"/>
            </a:xfrm>
            <a:custGeom>
              <a:avLst/>
              <a:gdLst>
                <a:gd name="txL" fmla="*/ 0 w 252"/>
                <a:gd name="txT" fmla="*/ 0 h 792"/>
                <a:gd name="txR" fmla="*/ 252 w 252"/>
                <a:gd name="txB" fmla="*/ 792 h 792"/>
              </a:gdLst>
              <a:ahLst/>
              <a:cxnLst>
                <a:cxn ang="0">
                  <a:pos x="99609064" y="892535377"/>
                </a:cxn>
                <a:cxn ang="0">
                  <a:pos x="63879284" y="872199655"/>
                </a:cxn>
                <a:cxn ang="0">
                  <a:pos x="59548591" y="846214531"/>
                </a:cxn>
                <a:cxn ang="0">
                  <a:pos x="35729779" y="785205240"/>
                </a:cxn>
                <a:cxn ang="0">
                  <a:pos x="15157426" y="699340706"/>
                </a:cxn>
                <a:cxn ang="0">
                  <a:pos x="15157426" y="639462359"/>
                </a:cxn>
                <a:cxn ang="0">
                  <a:pos x="10826733" y="615736996"/>
                </a:cxn>
                <a:cxn ang="0">
                  <a:pos x="10826733" y="579582948"/>
                </a:cxn>
                <a:cxn ang="0">
                  <a:pos x="15157426" y="560377107"/>
                </a:cxn>
                <a:cxn ang="0">
                  <a:pos x="15157426" y="508406860"/>
                </a:cxn>
                <a:cxn ang="0">
                  <a:pos x="14075273" y="491459716"/>
                </a:cxn>
                <a:cxn ang="0">
                  <a:pos x="4330693" y="485810314"/>
                </a:cxn>
                <a:cxn ang="0">
                  <a:pos x="6496040" y="457565430"/>
                </a:cxn>
                <a:cxn ang="0">
                  <a:pos x="14075273" y="444007928"/>
                </a:cxn>
                <a:cxn ang="0">
                  <a:pos x="14075273" y="375090537"/>
                </a:cxn>
                <a:cxn ang="0">
                  <a:pos x="10826733" y="358144456"/>
                </a:cxn>
                <a:cxn ang="0">
                  <a:pos x="6496040" y="328769691"/>
                </a:cxn>
                <a:cxn ang="0">
                  <a:pos x="15157426" y="317471950"/>
                </a:cxn>
                <a:cxn ang="0">
                  <a:pos x="15157426" y="283577663"/>
                </a:cxn>
                <a:cxn ang="0">
                  <a:pos x="18405966" y="244035038"/>
                </a:cxn>
                <a:cxn ang="0">
                  <a:pos x="7579233" y="233867177"/>
                </a:cxn>
                <a:cxn ang="0">
                  <a:pos x="4330693" y="196584312"/>
                </a:cxn>
                <a:cxn ang="0">
                  <a:pos x="7579233" y="150262403"/>
                </a:cxn>
                <a:cxn ang="0">
                  <a:pos x="7579233" y="73436913"/>
                </a:cxn>
                <a:cxn ang="0">
                  <a:pos x="272841991" y="0"/>
                </a:cxn>
                <a:cxn ang="0">
                  <a:pos x="270676645" y="38412745"/>
                </a:cxn>
                <a:cxn ang="0">
                  <a:pos x="264180605" y="98292156"/>
                </a:cxn>
                <a:cxn ang="0">
                  <a:pos x="267428105" y="158170503"/>
                </a:cxn>
                <a:cxn ang="0">
                  <a:pos x="259849912" y="188675149"/>
                </a:cxn>
                <a:cxn ang="0">
                  <a:pos x="254436025" y="194324551"/>
                </a:cxn>
                <a:cxn ang="0">
                  <a:pos x="256601372" y="231607416"/>
                </a:cxn>
                <a:cxn ang="0">
                  <a:pos x="259849912" y="267760400"/>
                </a:cxn>
                <a:cxn ang="0">
                  <a:pos x="267428105" y="286967305"/>
                </a:cxn>
                <a:cxn ang="0">
                  <a:pos x="260932065" y="306173146"/>
                </a:cxn>
                <a:cxn ang="0">
                  <a:pos x="258766718" y="350235293"/>
                </a:cxn>
                <a:cxn ang="0">
                  <a:pos x="259849912" y="396557202"/>
                </a:cxn>
                <a:cxn ang="0">
                  <a:pos x="267428105" y="410114704"/>
                </a:cxn>
                <a:cxn ang="0">
                  <a:pos x="264180605" y="436099828"/>
                </a:cxn>
                <a:cxn ang="0">
                  <a:pos x="255518178" y="440619349"/>
                </a:cxn>
                <a:cxn ang="0">
                  <a:pos x="258766718" y="473382693"/>
                </a:cxn>
                <a:cxn ang="0">
                  <a:pos x="256601372" y="518574720"/>
                </a:cxn>
                <a:cxn ang="0">
                  <a:pos x="265262758" y="535521864"/>
                </a:cxn>
                <a:cxn ang="0">
                  <a:pos x="260932065" y="563765685"/>
                </a:cxn>
                <a:cxn ang="0">
                  <a:pos x="256601372" y="604438192"/>
                </a:cxn>
                <a:cxn ang="0">
                  <a:pos x="260932065" y="637202598"/>
                </a:cxn>
                <a:cxn ang="0">
                  <a:pos x="259849912" y="689172845"/>
                </a:cxn>
                <a:cxn ang="0">
                  <a:pos x="238195406" y="785205240"/>
                </a:cxn>
                <a:cxn ang="0">
                  <a:pos x="213293400" y="854122631"/>
                </a:cxn>
                <a:cxn ang="0">
                  <a:pos x="208962707" y="872199655"/>
                </a:cxn>
                <a:cxn ang="0">
                  <a:pos x="179728967" y="889145735"/>
                </a:cxn>
                <a:cxn ang="0">
                  <a:pos x="131007109" y="894795138"/>
                </a:cxn>
              </a:cxnLst>
              <a:rect l="txL" t="txT" r="txR" b="tx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close/>
                </a:path>
              </a:pathLst>
            </a:custGeom>
            <a:solidFill>
              <a:srgbClr val="B1B1B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9" name="Freeform 7"/>
            <p:cNvSpPr/>
            <p:nvPr/>
          </p:nvSpPr>
          <p:spPr>
            <a:xfrm>
              <a:off x="1004114" y="3462986"/>
              <a:ext cx="211228" cy="94600"/>
            </a:xfrm>
            <a:custGeom>
              <a:avLst/>
              <a:gdLst>
                <a:gd name="txL" fmla="*/ 0 w 203"/>
                <a:gd name="txT" fmla="*/ 0 h 89"/>
                <a:gd name="txR" fmla="*/ 203 w 203"/>
                <a:gd name="txB" fmla="*/ 89 h 89"/>
              </a:gdLst>
              <a:ahLst/>
              <a:cxnLst>
                <a:cxn ang="0">
                  <a:pos x="110435825" y="0"/>
                </a:cxn>
                <a:cxn ang="0">
                  <a:pos x="110435825" y="0"/>
                </a:cxn>
                <a:cxn ang="0">
                  <a:pos x="132090337" y="1129885"/>
                </a:cxn>
                <a:cxn ang="0">
                  <a:pos x="152661655" y="4519542"/>
                </a:cxn>
                <a:cxn ang="0">
                  <a:pos x="172150820" y="9038020"/>
                </a:cxn>
                <a:cxn ang="0">
                  <a:pos x="188391444" y="14687447"/>
                </a:cxn>
                <a:cxn ang="0">
                  <a:pos x="201383527" y="22595582"/>
                </a:cxn>
                <a:cxn ang="0">
                  <a:pos x="211128109" y="30504780"/>
                </a:cxn>
                <a:cxn ang="0">
                  <a:pos x="215458803" y="35024321"/>
                </a:cxn>
                <a:cxn ang="0">
                  <a:pos x="218706304" y="40672685"/>
                </a:cxn>
                <a:cxn ang="0">
                  <a:pos x="219789497" y="45192227"/>
                </a:cxn>
                <a:cxn ang="0">
                  <a:pos x="219789497" y="49711769"/>
                </a:cxn>
                <a:cxn ang="0">
                  <a:pos x="219789497" y="49711769"/>
                </a:cxn>
                <a:cxn ang="0">
                  <a:pos x="219789497" y="56490018"/>
                </a:cxn>
                <a:cxn ang="0">
                  <a:pos x="218706304" y="61009560"/>
                </a:cxn>
                <a:cxn ang="0">
                  <a:pos x="215458803" y="65528038"/>
                </a:cxn>
                <a:cxn ang="0">
                  <a:pos x="211128109" y="70047580"/>
                </a:cxn>
                <a:cxn ang="0">
                  <a:pos x="201383527" y="79085600"/>
                </a:cxn>
                <a:cxn ang="0">
                  <a:pos x="188391444" y="86994798"/>
                </a:cxn>
                <a:cxn ang="0">
                  <a:pos x="172150820" y="92644225"/>
                </a:cxn>
                <a:cxn ang="0">
                  <a:pos x="152661655" y="97162703"/>
                </a:cxn>
                <a:cxn ang="0">
                  <a:pos x="132090337" y="100552360"/>
                </a:cxn>
                <a:cxn ang="0">
                  <a:pos x="110435825" y="100552360"/>
                </a:cxn>
                <a:cxn ang="0">
                  <a:pos x="110435825" y="100552360"/>
                </a:cxn>
                <a:cxn ang="0">
                  <a:pos x="87699160" y="100552360"/>
                </a:cxn>
                <a:cxn ang="0">
                  <a:pos x="67127842" y="97162703"/>
                </a:cxn>
                <a:cxn ang="0">
                  <a:pos x="48721871" y="92644225"/>
                </a:cxn>
                <a:cxn ang="0">
                  <a:pos x="32481248" y="86994798"/>
                </a:cxn>
                <a:cxn ang="0">
                  <a:pos x="19489165" y="79085600"/>
                </a:cxn>
                <a:cxn ang="0">
                  <a:pos x="8661389" y="70047580"/>
                </a:cxn>
                <a:cxn ang="0">
                  <a:pos x="4330694" y="65528038"/>
                </a:cxn>
                <a:cxn ang="0">
                  <a:pos x="2165347" y="61009560"/>
                </a:cxn>
                <a:cxn ang="0">
                  <a:pos x="0" y="56490018"/>
                </a:cxn>
                <a:cxn ang="0">
                  <a:pos x="0" y="49711769"/>
                </a:cxn>
                <a:cxn ang="0">
                  <a:pos x="0" y="49711769"/>
                </a:cxn>
                <a:cxn ang="0">
                  <a:pos x="0" y="45192227"/>
                </a:cxn>
                <a:cxn ang="0">
                  <a:pos x="2165347" y="40672685"/>
                </a:cxn>
                <a:cxn ang="0">
                  <a:pos x="4330694" y="35024321"/>
                </a:cxn>
                <a:cxn ang="0">
                  <a:pos x="8661389" y="30504780"/>
                </a:cxn>
                <a:cxn ang="0">
                  <a:pos x="19489165" y="22595582"/>
                </a:cxn>
                <a:cxn ang="0">
                  <a:pos x="32481248" y="14687447"/>
                </a:cxn>
                <a:cxn ang="0">
                  <a:pos x="48721871" y="9038020"/>
                </a:cxn>
                <a:cxn ang="0">
                  <a:pos x="67127842" y="4519542"/>
                </a:cxn>
                <a:cxn ang="0">
                  <a:pos x="87699160" y="1129885"/>
                </a:cxn>
                <a:cxn ang="0">
                  <a:pos x="110435825" y="0"/>
                </a:cxn>
                <a:cxn ang="0">
                  <a:pos x="110435825" y="0"/>
                </a:cxn>
              </a:cxnLst>
              <a:rect l="txL" t="txT" r="txR" b="tx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0" name="Freeform 8"/>
            <p:cNvSpPr/>
            <p:nvPr/>
          </p:nvSpPr>
          <p:spPr>
            <a:xfrm>
              <a:off x="925033" y="3419407"/>
              <a:ext cx="369389" cy="105229"/>
            </a:xfrm>
            <a:custGeom>
              <a:avLst/>
              <a:gdLst>
                <a:gd name="txL" fmla="*/ 0 w 355"/>
                <a:gd name="txT" fmla="*/ 0 h 99"/>
                <a:gd name="txR" fmla="*/ 355 w 355"/>
                <a:gd name="txB" fmla="*/ 99 h 99"/>
              </a:gdLst>
              <a:ahLst/>
              <a:cxnLst>
                <a:cxn ang="0">
                  <a:pos x="192722207" y="0"/>
                </a:cxn>
                <a:cxn ang="0">
                  <a:pos x="192722207" y="0"/>
                </a:cxn>
                <a:cxn ang="0">
                  <a:pos x="230616316" y="1129883"/>
                </a:cxn>
                <a:cxn ang="0">
                  <a:pos x="267429312" y="4519532"/>
                </a:cxn>
                <a:cxn ang="0">
                  <a:pos x="299909530" y="9038002"/>
                </a:cxn>
                <a:cxn ang="0">
                  <a:pos x="326977940" y="16947184"/>
                </a:cxn>
                <a:cxn ang="0">
                  <a:pos x="350796767" y="24855302"/>
                </a:cxn>
                <a:cxn ang="0">
                  <a:pos x="360541353" y="29374835"/>
                </a:cxn>
                <a:cxn ang="0">
                  <a:pos x="368120591" y="33894367"/>
                </a:cxn>
                <a:cxn ang="0">
                  <a:pos x="375699829" y="38412837"/>
                </a:cxn>
                <a:cxn ang="0">
                  <a:pos x="380030525" y="44062252"/>
                </a:cxn>
                <a:cxn ang="0">
                  <a:pos x="383278026" y="50840488"/>
                </a:cxn>
                <a:cxn ang="0">
                  <a:pos x="384361221" y="55360020"/>
                </a:cxn>
                <a:cxn ang="0">
                  <a:pos x="384361221" y="55360020"/>
                </a:cxn>
                <a:cxn ang="0">
                  <a:pos x="383278026" y="61009436"/>
                </a:cxn>
                <a:cxn ang="0">
                  <a:pos x="380030525" y="67787671"/>
                </a:cxn>
                <a:cxn ang="0">
                  <a:pos x="375699829" y="72307204"/>
                </a:cxn>
                <a:cxn ang="0">
                  <a:pos x="368120591" y="76826736"/>
                </a:cxn>
                <a:cxn ang="0">
                  <a:pos x="360541353" y="82475089"/>
                </a:cxn>
                <a:cxn ang="0">
                  <a:pos x="350796767" y="86994621"/>
                </a:cxn>
                <a:cxn ang="0">
                  <a:pos x="326977940" y="94902740"/>
                </a:cxn>
                <a:cxn ang="0">
                  <a:pos x="299909530" y="100552156"/>
                </a:cxn>
                <a:cxn ang="0">
                  <a:pos x="267429312" y="107330391"/>
                </a:cxn>
                <a:cxn ang="0">
                  <a:pos x="230616316" y="110720041"/>
                </a:cxn>
                <a:cxn ang="0">
                  <a:pos x="192722207" y="111849924"/>
                </a:cxn>
                <a:cxn ang="0">
                  <a:pos x="192722207" y="111849924"/>
                </a:cxn>
                <a:cxn ang="0">
                  <a:pos x="154827058" y="110720041"/>
                </a:cxn>
                <a:cxn ang="0">
                  <a:pos x="118015103" y="107330391"/>
                </a:cxn>
                <a:cxn ang="0">
                  <a:pos x="85533844" y="100552156"/>
                </a:cxn>
                <a:cxn ang="0">
                  <a:pos x="57383280" y="94902740"/>
                </a:cxn>
                <a:cxn ang="0">
                  <a:pos x="33564453" y="86994621"/>
                </a:cxn>
                <a:cxn ang="0">
                  <a:pos x="23819868" y="82475089"/>
                </a:cxn>
                <a:cxn ang="0">
                  <a:pos x="16240630" y="76826736"/>
                </a:cxn>
                <a:cxn ang="0">
                  <a:pos x="8661392" y="72307204"/>
                </a:cxn>
                <a:cxn ang="0">
                  <a:pos x="4330696" y="67787671"/>
                </a:cxn>
                <a:cxn ang="0">
                  <a:pos x="2165348" y="61009436"/>
                </a:cxn>
                <a:cxn ang="0">
                  <a:pos x="0" y="55360020"/>
                </a:cxn>
                <a:cxn ang="0">
                  <a:pos x="0" y="55360020"/>
                </a:cxn>
                <a:cxn ang="0">
                  <a:pos x="2165348" y="50840488"/>
                </a:cxn>
                <a:cxn ang="0">
                  <a:pos x="4330696" y="44062252"/>
                </a:cxn>
                <a:cxn ang="0">
                  <a:pos x="8661392" y="38412837"/>
                </a:cxn>
                <a:cxn ang="0">
                  <a:pos x="16240630" y="33894367"/>
                </a:cxn>
                <a:cxn ang="0">
                  <a:pos x="23819868" y="29374835"/>
                </a:cxn>
                <a:cxn ang="0">
                  <a:pos x="33564453" y="24855302"/>
                </a:cxn>
                <a:cxn ang="0">
                  <a:pos x="57383280" y="16947184"/>
                </a:cxn>
                <a:cxn ang="0">
                  <a:pos x="85533844" y="9038002"/>
                </a:cxn>
                <a:cxn ang="0">
                  <a:pos x="118015103" y="4519532"/>
                </a:cxn>
                <a:cxn ang="0">
                  <a:pos x="154827058" y="1129883"/>
                </a:cxn>
                <a:cxn ang="0">
                  <a:pos x="192722207" y="0"/>
                </a:cxn>
                <a:cxn ang="0">
                  <a:pos x="192722207" y="0"/>
                </a:cxn>
              </a:cxnLst>
              <a:rect l="txL" t="txT" r="txR" b="tx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7575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1" name="Freeform 9"/>
            <p:cNvSpPr/>
            <p:nvPr/>
          </p:nvSpPr>
          <p:spPr>
            <a:xfrm>
              <a:off x="876128" y="3449168"/>
              <a:ext cx="468240" cy="39328"/>
            </a:xfrm>
            <a:custGeom>
              <a:avLst/>
              <a:gdLst>
                <a:gd name="txL" fmla="*/ 0 w 450"/>
                <a:gd name="txT" fmla="*/ 0 h 37"/>
                <a:gd name="txR" fmla="*/ 450 w 450"/>
                <a:gd name="txB" fmla="*/ 37 h 37"/>
              </a:gdLst>
              <a:ahLst/>
              <a:cxnLst>
                <a:cxn ang="0">
                  <a:pos x="224120475" y="41802475"/>
                </a:cxn>
                <a:cxn ang="0">
                  <a:pos x="224120475" y="41802475"/>
                </a:cxn>
                <a:cxn ang="0">
                  <a:pos x="161323247" y="41802475"/>
                </a:cxn>
                <a:cxn ang="0">
                  <a:pos x="124511259" y="38412827"/>
                </a:cxn>
                <a:cxn ang="0">
                  <a:pos x="89864621" y="36153061"/>
                </a:cxn>
                <a:cxn ang="0">
                  <a:pos x="57383332" y="32764476"/>
                </a:cxn>
                <a:cxn ang="0">
                  <a:pos x="29232743" y="25985179"/>
                </a:cxn>
                <a:cxn ang="0">
                  <a:pos x="19489189" y="23725413"/>
                </a:cxn>
                <a:cxn ang="0">
                  <a:pos x="9744595" y="20336828"/>
                </a:cxn>
                <a:cxn ang="0">
                  <a:pos x="5413895" y="16947179"/>
                </a:cxn>
                <a:cxn ang="0">
                  <a:pos x="3248545" y="12427648"/>
                </a:cxn>
                <a:cxn ang="0">
                  <a:pos x="3248545" y="12427648"/>
                </a:cxn>
                <a:cxn ang="0">
                  <a:pos x="0" y="2259766"/>
                </a:cxn>
                <a:cxn ang="0">
                  <a:pos x="0" y="2259766"/>
                </a:cxn>
                <a:cxn ang="0">
                  <a:pos x="20571344" y="7908117"/>
                </a:cxn>
                <a:cxn ang="0">
                  <a:pos x="45473388" y="11297765"/>
                </a:cxn>
                <a:cxn ang="0">
                  <a:pos x="74707172" y="15817296"/>
                </a:cxn>
                <a:cxn ang="0">
                  <a:pos x="105023110" y="16947179"/>
                </a:cxn>
                <a:cxn ang="0">
                  <a:pos x="168902492" y="21465648"/>
                </a:cxn>
                <a:cxn ang="0">
                  <a:pos x="223038320" y="21465648"/>
                </a:cxn>
                <a:cxn ang="0">
                  <a:pos x="223038320" y="21465648"/>
                </a:cxn>
                <a:cxn ang="0">
                  <a:pos x="284752352" y="20336828"/>
                </a:cxn>
                <a:cxn ang="0">
                  <a:pos x="359459524" y="16947179"/>
                </a:cxn>
                <a:cxn ang="0">
                  <a:pos x="397354707" y="14687414"/>
                </a:cxn>
                <a:cxn ang="0">
                  <a:pos x="432001346" y="11297765"/>
                </a:cxn>
                <a:cxn ang="0">
                  <a:pos x="463399439" y="6779297"/>
                </a:cxn>
                <a:cxn ang="0">
                  <a:pos x="487219328" y="0"/>
                </a:cxn>
                <a:cxn ang="0">
                  <a:pos x="487219328" y="0"/>
                </a:cxn>
                <a:cxn ang="0">
                  <a:pos x="483970783" y="12427648"/>
                </a:cxn>
                <a:cxn ang="0">
                  <a:pos x="483970783" y="12427648"/>
                </a:cxn>
                <a:cxn ang="0">
                  <a:pos x="480723278" y="16947179"/>
                </a:cxn>
                <a:cxn ang="0">
                  <a:pos x="473144034" y="20336828"/>
                </a:cxn>
                <a:cxn ang="0">
                  <a:pos x="464482634" y="23725413"/>
                </a:cxn>
                <a:cxn ang="0">
                  <a:pos x="451489494" y="25985179"/>
                </a:cxn>
                <a:cxn ang="0">
                  <a:pos x="417926051" y="32764476"/>
                </a:cxn>
                <a:cxn ang="0">
                  <a:pos x="380030868" y="36153061"/>
                </a:cxn>
                <a:cxn ang="0">
                  <a:pos x="336722830" y="38412827"/>
                </a:cxn>
                <a:cxn ang="0">
                  <a:pos x="294496947" y="41802475"/>
                </a:cxn>
                <a:cxn ang="0">
                  <a:pos x="224120475" y="41802475"/>
                </a:cxn>
                <a:cxn ang="0">
                  <a:pos x="224120475" y="41802475"/>
                </a:cxn>
              </a:cxnLst>
              <a:rect l="txL" t="txT" r="txR" b="tx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close/>
                </a:path>
              </a:pathLst>
            </a:custGeom>
            <a:solidFill>
              <a:srgbClr val="4B4B4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2" name="Freeform 10"/>
            <p:cNvSpPr/>
            <p:nvPr/>
          </p:nvSpPr>
          <p:spPr>
            <a:xfrm>
              <a:off x="684670" y="2866690"/>
              <a:ext cx="856359" cy="64838"/>
            </a:xfrm>
            <a:custGeom>
              <a:avLst/>
              <a:gdLst>
                <a:gd name="txL" fmla="*/ 0 w 823"/>
                <a:gd name="txT" fmla="*/ 0 h 61"/>
                <a:gd name="txR" fmla="*/ 823 w 823"/>
                <a:gd name="txB" fmla="*/ 61 h 61"/>
              </a:gdLst>
              <a:ahLst/>
              <a:cxnLst>
                <a:cxn ang="0">
                  <a:pos x="21654541" y="41802440"/>
                </a:cxn>
                <a:cxn ang="0">
                  <a:pos x="853174968" y="0"/>
                </a:cxn>
                <a:cxn ang="0">
                  <a:pos x="853174968" y="0"/>
                </a:cxn>
                <a:cxn ang="0">
                  <a:pos x="853174968" y="4519527"/>
                </a:cxn>
                <a:cxn ang="0">
                  <a:pos x="856423513" y="7908110"/>
                </a:cxn>
                <a:cxn ang="0">
                  <a:pos x="860754213" y="11297756"/>
                </a:cxn>
                <a:cxn ang="0">
                  <a:pos x="870498809" y="13557520"/>
                </a:cxn>
                <a:cxn ang="0">
                  <a:pos x="870498809" y="13557520"/>
                </a:cxn>
                <a:cxn ang="0">
                  <a:pos x="876994859" y="16947165"/>
                </a:cxn>
                <a:cxn ang="0">
                  <a:pos x="883490909" y="18077047"/>
                </a:cxn>
                <a:cxn ang="0">
                  <a:pos x="887821609" y="21465630"/>
                </a:cxn>
                <a:cxn ang="0">
                  <a:pos x="891070154" y="25985157"/>
                </a:cxn>
                <a:cxn ang="0">
                  <a:pos x="0" y="68917479"/>
                </a:cxn>
                <a:cxn ang="0">
                  <a:pos x="0" y="68917479"/>
                </a:cxn>
                <a:cxn ang="0">
                  <a:pos x="8661400" y="65527834"/>
                </a:cxn>
                <a:cxn ang="0">
                  <a:pos x="8661400" y="65527834"/>
                </a:cxn>
                <a:cxn ang="0">
                  <a:pos x="16240646" y="64397952"/>
                </a:cxn>
                <a:cxn ang="0">
                  <a:pos x="21654541" y="61009369"/>
                </a:cxn>
                <a:cxn ang="0">
                  <a:pos x="24902046" y="58749606"/>
                </a:cxn>
                <a:cxn ang="0">
                  <a:pos x="25985241" y="55359960"/>
                </a:cxn>
                <a:cxn ang="0">
                  <a:pos x="25985241" y="51970314"/>
                </a:cxn>
                <a:cxn ang="0">
                  <a:pos x="24902046" y="48580669"/>
                </a:cxn>
                <a:cxn ang="0">
                  <a:pos x="21654541" y="41802440"/>
                </a:cxn>
                <a:cxn ang="0">
                  <a:pos x="21654541" y="41802440"/>
                </a:cxn>
              </a:cxnLst>
              <a:rect l="txL" t="txT" r="txR" b="tx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3" name="Freeform 11"/>
            <p:cNvSpPr/>
            <p:nvPr/>
          </p:nvSpPr>
          <p:spPr>
            <a:xfrm>
              <a:off x="669062" y="2794411"/>
              <a:ext cx="868845" cy="66964"/>
            </a:xfrm>
            <a:custGeom>
              <a:avLst/>
              <a:gdLst>
                <a:gd name="txL" fmla="*/ 0 w 835"/>
                <a:gd name="txT" fmla="*/ 0 h 63"/>
                <a:gd name="txR" fmla="*/ 835 w 835"/>
                <a:gd name="txB" fmla="*/ 63 h 63"/>
              </a:gdLst>
              <a:ahLst/>
              <a:cxnLst>
                <a:cxn ang="0">
                  <a:pos x="0" y="45192197"/>
                </a:cxn>
                <a:cxn ang="0">
                  <a:pos x="904061837" y="0"/>
                </a:cxn>
                <a:cxn ang="0">
                  <a:pos x="904061837" y="0"/>
                </a:cxn>
                <a:cxn ang="0">
                  <a:pos x="897565790" y="6779308"/>
                </a:cxn>
                <a:cxn ang="0">
                  <a:pos x="888904394" y="10167899"/>
                </a:cxn>
                <a:cxn ang="0">
                  <a:pos x="879159803" y="12427668"/>
                </a:cxn>
                <a:cxn ang="0">
                  <a:pos x="872663756" y="12427668"/>
                </a:cxn>
                <a:cxn ang="0">
                  <a:pos x="872663756" y="12427668"/>
                </a:cxn>
                <a:cxn ang="0">
                  <a:pos x="866166668" y="14687437"/>
                </a:cxn>
                <a:cxn ang="0">
                  <a:pos x="866166668" y="15817322"/>
                </a:cxn>
                <a:cxn ang="0">
                  <a:pos x="866166668" y="19206976"/>
                </a:cxn>
                <a:cxn ang="0">
                  <a:pos x="868332017" y="23725451"/>
                </a:cxn>
                <a:cxn ang="0">
                  <a:pos x="870497366" y="29374875"/>
                </a:cxn>
                <a:cxn ang="0">
                  <a:pos x="45473370" y="71177417"/>
                </a:cxn>
                <a:cxn ang="0">
                  <a:pos x="45473370" y="71177417"/>
                </a:cxn>
                <a:cxn ang="0">
                  <a:pos x="45473370" y="67787763"/>
                </a:cxn>
                <a:cxn ang="0">
                  <a:pos x="44391216" y="67787763"/>
                </a:cxn>
                <a:cxn ang="0">
                  <a:pos x="38977323" y="66657879"/>
                </a:cxn>
                <a:cxn ang="0">
                  <a:pos x="38977323" y="66657879"/>
                </a:cxn>
                <a:cxn ang="0">
                  <a:pos x="29232732" y="64398110"/>
                </a:cxn>
                <a:cxn ang="0">
                  <a:pos x="17323833" y="59879634"/>
                </a:cxn>
                <a:cxn ang="0">
                  <a:pos x="7579242" y="54230211"/>
                </a:cxn>
                <a:cxn ang="0">
                  <a:pos x="3248544" y="49711735"/>
                </a:cxn>
                <a:cxn ang="0">
                  <a:pos x="0" y="45192197"/>
                </a:cxn>
                <a:cxn ang="0">
                  <a:pos x="0" y="45192197"/>
                </a:cxn>
              </a:cxnLst>
              <a:rect l="txL" t="txT" r="txR" b="tx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4" name="Freeform 12"/>
            <p:cNvSpPr/>
            <p:nvPr/>
          </p:nvSpPr>
          <p:spPr>
            <a:xfrm>
              <a:off x="686752" y="2926213"/>
              <a:ext cx="831386" cy="64838"/>
            </a:xfrm>
            <a:custGeom>
              <a:avLst/>
              <a:gdLst>
                <a:gd name="txL" fmla="*/ 0 w 799"/>
                <a:gd name="txT" fmla="*/ 0 h 61"/>
                <a:gd name="txR" fmla="*/ 799 w 799"/>
                <a:gd name="txB" fmla="*/ 61 h 61"/>
              </a:gdLst>
              <a:ahLst/>
              <a:cxnLst>
                <a:cxn ang="0">
                  <a:pos x="0" y="40672559"/>
                </a:cxn>
                <a:cxn ang="0">
                  <a:pos x="860754008" y="0"/>
                </a:cxn>
                <a:cxn ang="0">
                  <a:pos x="860754008" y="0"/>
                </a:cxn>
                <a:cxn ang="0">
                  <a:pos x="859670813" y="4519527"/>
                </a:cxn>
                <a:cxn ang="0">
                  <a:pos x="860754008" y="11297756"/>
                </a:cxn>
                <a:cxn ang="0">
                  <a:pos x="865084707" y="25985157"/>
                </a:cxn>
                <a:cxn ang="0">
                  <a:pos x="11909943" y="68917479"/>
                </a:cxn>
                <a:cxn ang="0">
                  <a:pos x="11909943" y="68917479"/>
                </a:cxn>
                <a:cxn ang="0">
                  <a:pos x="14075292" y="58749606"/>
                </a:cxn>
                <a:cxn ang="0">
                  <a:pos x="14075292" y="51970314"/>
                </a:cxn>
                <a:cxn ang="0">
                  <a:pos x="11909943" y="48580669"/>
                </a:cxn>
                <a:cxn ang="0">
                  <a:pos x="10826748" y="45192086"/>
                </a:cxn>
                <a:cxn ang="0">
                  <a:pos x="6496049" y="44062204"/>
                </a:cxn>
                <a:cxn ang="0">
                  <a:pos x="0" y="40672559"/>
                </a:cxn>
                <a:cxn ang="0">
                  <a:pos x="0" y="40672559"/>
                </a:cxn>
              </a:cxnLst>
              <a:rect l="txL" t="txT" r="txR" b="tx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5" name="Freeform 13"/>
            <p:cNvSpPr/>
            <p:nvPr/>
          </p:nvSpPr>
          <p:spPr>
            <a:xfrm>
              <a:off x="694035" y="2983611"/>
              <a:ext cx="842832" cy="64838"/>
            </a:xfrm>
            <a:custGeom>
              <a:avLst/>
              <a:gdLst>
                <a:gd name="txL" fmla="*/ 0 w 810"/>
                <a:gd name="txT" fmla="*/ 0 h 61"/>
                <a:gd name="txR" fmla="*/ 810 w 810"/>
                <a:gd name="txB" fmla="*/ 61 h 61"/>
              </a:gdLst>
              <a:ahLst/>
              <a:cxnLst>
                <a:cxn ang="0">
                  <a:pos x="3248545" y="40672559"/>
                </a:cxn>
                <a:cxn ang="0">
                  <a:pos x="853174901" y="0"/>
                </a:cxn>
                <a:cxn ang="0">
                  <a:pos x="853174901" y="0"/>
                </a:cxn>
                <a:cxn ang="0">
                  <a:pos x="853174901" y="5649409"/>
                </a:cxn>
                <a:cxn ang="0">
                  <a:pos x="855340251" y="12427638"/>
                </a:cxn>
                <a:cxn ang="0">
                  <a:pos x="860754146" y="18077047"/>
                </a:cxn>
                <a:cxn ang="0">
                  <a:pos x="869415546" y="22595512"/>
                </a:cxn>
                <a:cxn ang="0">
                  <a:pos x="869415546" y="22595512"/>
                </a:cxn>
                <a:cxn ang="0">
                  <a:pos x="876994790" y="25985157"/>
                </a:cxn>
                <a:cxn ang="0">
                  <a:pos x="0" y="68917479"/>
                </a:cxn>
                <a:cxn ang="0">
                  <a:pos x="0" y="68917479"/>
                </a:cxn>
                <a:cxn ang="0">
                  <a:pos x="4330700" y="62138188"/>
                </a:cxn>
                <a:cxn ang="0">
                  <a:pos x="6496050" y="56489842"/>
                </a:cxn>
                <a:cxn ang="0">
                  <a:pos x="4330700" y="48580669"/>
                </a:cxn>
                <a:cxn ang="0">
                  <a:pos x="3248545" y="40672559"/>
                </a:cxn>
                <a:cxn ang="0">
                  <a:pos x="3248545" y="40672559"/>
                </a:cxn>
              </a:cxnLst>
              <a:rect l="txL" t="txT" r="txR" b="tx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6" name="Freeform 14"/>
            <p:cNvSpPr/>
            <p:nvPr/>
          </p:nvSpPr>
          <p:spPr>
            <a:xfrm>
              <a:off x="688833" y="3049512"/>
              <a:ext cx="827224" cy="64838"/>
            </a:xfrm>
            <a:custGeom>
              <a:avLst/>
              <a:gdLst>
                <a:gd name="txL" fmla="*/ 0 w 795"/>
                <a:gd name="txT" fmla="*/ 0 h 61"/>
                <a:gd name="txR" fmla="*/ 795 w 795"/>
                <a:gd name="txB" fmla="*/ 61 h 61"/>
              </a:gdLst>
              <a:ahLst/>
              <a:cxnLst>
                <a:cxn ang="0">
                  <a:pos x="0" y="42932322"/>
                </a:cxn>
                <a:cxn ang="0">
                  <a:pos x="853174901" y="0"/>
                </a:cxn>
                <a:cxn ang="0">
                  <a:pos x="853174901" y="0"/>
                </a:cxn>
                <a:cxn ang="0">
                  <a:pos x="857505601" y="9037992"/>
                </a:cxn>
                <a:cxn ang="0">
                  <a:pos x="860754146" y="16947165"/>
                </a:cxn>
                <a:cxn ang="0">
                  <a:pos x="860754146" y="24855275"/>
                </a:cxn>
                <a:cxn ang="0">
                  <a:pos x="860754146" y="24855275"/>
                </a:cxn>
                <a:cxn ang="0">
                  <a:pos x="860754146" y="27115039"/>
                </a:cxn>
                <a:cxn ang="0">
                  <a:pos x="9744595" y="68917479"/>
                </a:cxn>
                <a:cxn ang="0">
                  <a:pos x="9744595" y="68917479"/>
                </a:cxn>
                <a:cxn ang="0">
                  <a:pos x="11909945" y="63268070"/>
                </a:cxn>
                <a:cxn ang="0">
                  <a:pos x="14075294" y="56489842"/>
                </a:cxn>
                <a:cxn ang="0">
                  <a:pos x="18405994" y="48580669"/>
                </a:cxn>
                <a:cxn ang="0">
                  <a:pos x="18405994" y="46321968"/>
                </a:cxn>
                <a:cxn ang="0">
                  <a:pos x="16240644" y="44062204"/>
                </a:cxn>
                <a:cxn ang="0">
                  <a:pos x="9744595" y="42932322"/>
                </a:cxn>
                <a:cxn ang="0">
                  <a:pos x="0" y="42932322"/>
                </a:cxn>
                <a:cxn ang="0">
                  <a:pos x="0" y="42932322"/>
                </a:cxn>
              </a:cxnLst>
              <a:rect l="txL" t="txT" r="txR" b="tx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7" name="Freeform 15"/>
            <p:cNvSpPr/>
            <p:nvPr/>
          </p:nvSpPr>
          <p:spPr>
            <a:xfrm>
              <a:off x="685711" y="3110097"/>
              <a:ext cx="856359" cy="64838"/>
            </a:xfrm>
            <a:custGeom>
              <a:avLst/>
              <a:gdLst>
                <a:gd name="txL" fmla="*/ 0 w 823"/>
                <a:gd name="txT" fmla="*/ 0 h 61"/>
                <a:gd name="txR" fmla="*/ 823 w 823"/>
                <a:gd name="txB" fmla="*/ 61 h 61"/>
              </a:gdLst>
              <a:ahLst/>
              <a:cxnLst>
                <a:cxn ang="0">
                  <a:pos x="16240646" y="40672559"/>
                </a:cxn>
                <a:cxn ang="0">
                  <a:pos x="859672058" y="0"/>
                </a:cxn>
                <a:cxn ang="0">
                  <a:pos x="859672058" y="0"/>
                </a:cxn>
                <a:cxn ang="0">
                  <a:pos x="859672058" y="4519527"/>
                </a:cxn>
                <a:cxn ang="0">
                  <a:pos x="861837408" y="7908110"/>
                </a:cxn>
                <a:cxn ang="0">
                  <a:pos x="866168108" y="12427638"/>
                </a:cxn>
                <a:cxn ang="0">
                  <a:pos x="873746313" y="14687401"/>
                </a:cxn>
                <a:cxn ang="0">
                  <a:pos x="873746313" y="14687401"/>
                </a:cxn>
                <a:cxn ang="0">
                  <a:pos x="884574104" y="20336811"/>
                </a:cxn>
                <a:cxn ang="0">
                  <a:pos x="891070154" y="24855275"/>
                </a:cxn>
                <a:cxn ang="0">
                  <a:pos x="0" y="68917479"/>
                </a:cxn>
                <a:cxn ang="0">
                  <a:pos x="0" y="68917479"/>
                </a:cxn>
                <a:cxn ang="0">
                  <a:pos x="3248545" y="66657716"/>
                </a:cxn>
                <a:cxn ang="0">
                  <a:pos x="3248545" y="66657716"/>
                </a:cxn>
                <a:cxn ang="0">
                  <a:pos x="11909945" y="62138188"/>
                </a:cxn>
                <a:cxn ang="0">
                  <a:pos x="15157450" y="59879487"/>
                </a:cxn>
                <a:cxn ang="0">
                  <a:pos x="16240646" y="56489842"/>
                </a:cxn>
                <a:cxn ang="0">
                  <a:pos x="17323841" y="48580669"/>
                </a:cxn>
                <a:cxn ang="0">
                  <a:pos x="16240646" y="40672559"/>
                </a:cxn>
                <a:cxn ang="0">
                  <a:pos x="16240646" y="40672559"/>
                </a:cxn>
              </a:cxnLst>
              <a:rect l="txL" t="txT" r="txR" b="tx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8" name="Freeform 16"/>
            <p:cNvSpPr/>
            <p:nvPr/>
          </p:nvSpPr>
          <p:spPr>
            <a:xfrm>
              <a:off x="694035" y="3171747"/>
              <a:ext cx="819940" cy="64838"/>
            </a:xfrm>
            <a:custGeom>
              <a:avLst/>
              <a:gdLst>
                <a:gd name="txL" fmla="*/ 0 w 788"/>
                <a:gd name="txT" fmla="*/ 0 h 61"/>
                <a:gd name="txR" fmla="*/ 788 w 788"/>
                <a:gd name="txB" fmla="*/ 61 h 61"/>
              </a:gdLst>
              <a:ahLst/>
              <a:cxnLst>
                <a:cxn ang="0">
                  <a:pos x="0" y="41802440"/>
                </a:cxn>
                <a:cxn ang="0">
                  <a:pos x="851009275" y="0"/>
                </a:cxn>
                <a:cxn ang="0">
                  <a:pos x="851009275" y="0"/>
                </a:cxn>
                <a:cxn ang="0">
                  <a:pos x="848843926" y="6779291"/>
                </a:cxn>
                <a:cxn ang="0">
                  <a:pos x="851009275" y="12427638"/>
                </a:cxn>
                <a:cxn ang="0">
                  <a:pos x="853174624" y="28244921"/>
                </a:cxn>
                <a:cxn ang="0">
                  <a:pos x="7579242" y="68917479"/>
                </a:cxn>
                <a:cxn ang="0">
                  <a:pos x="7579242" y="68917479"/>
                </a:cxn>
                <a:cxn ang="0">
                  <a:pos x="8661397" y="61009369"/>
                </a:cxn>
                <a:cxn ang="0">
                  <a:pos x="8661397" y="54230078"/>
                </a:cxn>
                <a:cxn ang="0">
                  <a:pos x="6496047" y="47451850"/>
                </a:cxn>
                <a:cxn ang="0">
                  <a:pos x="0" y="41802440"/>
                </a:cxn>
                <a:cxn ang="0">
                  <a:pos x="0" y="41802440"/>
                </a:cxn>
              </a:cxnLst>
              <a:rect l="txL" t="txT" r="txR" b="tx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29" name="Freeform 17"/>
            <p:cNvSpPr/>
            <p:nvPr/>
          </p:nvSpPr>
          <p:spPr>
            <a:xfrm>
              <a:off x="706521" y="3261032"/>
              <a:ext cx="822021" cy="208332"/>
            </a:xfrm>
            <a:custGeom>
              <a:avLst/>
              <a:gdLst>
                <a:gd name="txL" fmla="*/ 0 w 790"/>
                <a:gd name="txT" fmla="*/ 0 h 196"/>
                <a:gd name="txR" fmla="*/ 790 w 790"/>
                <a:gd name="txB" fmla="*/ 196 h 196"/>
              </a:gdLst>
              <a:ahLst/>
              <a:cxnLst>
                <a:cxn ang="0">
                  <a:pos x="400602049" y="221439909"/>
                </a:cxn>
                <a:cxn ang="0">
                  <a:pos x="400602049" y="221439909"/>
                </a:cxn>
                <a:cxn ang="0">
                  <a:pos x="330226646" y="220310027"/>
                </a:cxn>
                <a:cxn ang="0">
                  <a:pos x="291248283" y="219180145"/>
                </a:cxn>
                <a:cxn ang="0">
                  <a:pos x="252270961" y="215790498"/>
                </a:cxn>
                <a:cxn ang="0">
                  <a:pos x="217624337" y="211272032"/>
                </a:cxn>
                <a:cxn ang="0">
                  <a:pos x="186226256" y="205622621"/>
                </a:cxn>
                <a:cxn ang="0">
                  <a:pos x="176481666" y="202232974"/>
                </a:cxn>
                <a:cxn ang="0">
                  <a:pos x="167820270" y="198844391"/>
                </a:cxn>
                <a:cxn ang="0">
                  <a:pos x="160241028" y="194324862"/>
                </a:cxn>
                <a:cxn ang="0">
                  <a:pos x="159157833" y="189805333"/>
                </a:cxn>
                <a:cxn ang="0">
                  <a:pos x="159157833" y="189805333"/>
                </a:cxn>
                <a:cxn ang="0">
                  <a:pos x="155910330" y="180767338"/>
                </a:cxn>
                <a:cxn ang="0">
                  <a:pos x="151579632" y="172859225"/>
                </a:cxn>
                <a:cxn ang="0">
                  <a:pos x="144000390" y="163820168"/>
                </a:cxn>
                <a:cxn ang="0">
                  <a:pos x="135338994" y="155912055"/>
                </a:cxn>
                <a:cxn ang="0">
                  <a:pos x="107188417" y="136705120"/>
                </a:cxn>
                <a:cxn ang="0">
                  <a:pos x="69293249" y="111849837"/>
                </a:cxn>
                <a:cxn ang="0">
                  <a:pos x="69293249" y="111849837"/>
                </a:cxn>
                <a:cxn ang="0">
                  <a:pos x="56301155" y="103940661"/>
                </a:cxn>
                <a:cxn ang="0">
                  <a:pos x="45473369" y="94902666"/>
                </a:cxn>
                <a:cxn ang="0">
                  <a:pos x="35729819" y="85864672"/>
                </a:cxn>
                <a:cxn ang="0">
                  <a:pos x="24902034" y="76825614"/>
                </a:cxn>
                <a:cxn ang="0">
                  <a:pos x="11909940" y="59879506"/>
                </a:cxn>
                <a:cxn ang="0">
                  <a:pos x="0" y="41802454"/>
                </a:cxn>
                <a:cxn ang="0">
                  <a:pos x="855339904" y="0"/>
                </a:cxn>
                <a:cxn ang="0">
                  <a:pos x="855339904" y="0"/>
                </a:cxn>
                <a:cxn ang="0">
                  <a:pos x="851009206" y="13557524"/>
                </a:cxn>
                <a:cxn ang="0">
                  <a:pos x="842347810" y="27115048"/>
                </a:cxn>
                <a:cxn ang="0">
                  <a:pos x="833685374" y="42932336"/>
                </a:cxn>
                <a:cxn ang="0">
                  <a:pos x="822858629" y="56489860"/>
                </a:cxn>
                <a:cxn ang="0">
                  <a:pos x="810948689" y="70047383"/>
                </a:cxn>
                <a:cxn ang="0">
                  <a:pos x="799038750" y="85864672"/>
                </a:cxn>
                <a:cxn ang="0">
                  <a:pos x="769806018" y="111849837"/>
                </a:cxn>
                <a:cxn ang="0">
                  <a:pos x="769806018" y="111849837"/>
                </a:cxn>
                <a:cxn ang="0">
                  <a:pos x="753565380" y="125407361"/>
                </a:cxn>
                <a:cxn ang="0">
                  <a:pos x="738406897" y="137835002"/>
                </a:cxn>
                <a:cxn ang="0">
                  <a:pos x="711339514" y="155912055"/>
                </a:cxn>
                <a:cxn ang="0">
                  <a:pos x="699429575" y="164950050"/>
                </a:cxn>
                <a:cxn ang="0">
                  <a:pos x="690768179" y="172859225"/>
                </a:cxn>
                <a:cxn ang="0">
                  <a:pos x="685354286" y="180767338"/>
                </a:cxn>
                <a:cxn ang="0">
                  <a:pos x="682106783" y="189805333"/>
                </a:cxn>
                <a:cxn ang="0">
                  <a:pos x="682106783" y="189805333"/>
                </a:cxn>
                <a:cxn ang="0">
                  <a:pos x="681023588" y="190935215"/>
                </a:cxn>
                <a:cxn ang="0">
                  <a:pos x="678858239" y="194324862"/>
                </a:cxn>
                <a:cxn ang="0">
                  <a:pos x="672362192" y="198844391"/>
                </a:cxn>
                <a:cxn ang="0">
                  <a:pos x="660452252" y="202232974"/>
                </a:cxn>
                <a:cxn ang="0">
                  <a:pos x="647460158" y="205622621"/>
                </a:cxn>
                <a:cxn ang="0">
                  <a:pos x="610648185" y="211272032"/>
                </a:cxn>
                <a:cxn ang="0">
                  <a:pos x="568422319" y="215790498"/>
                </a:cxn>
                <a:cxn ang="0">
                  <a:pos x="522947909" y="219180145"/>
                </a:cxn>
                <a:cxn ang="0">
                  <a:pos x="475309191" y="220310027"/>
                </a:cxn>
                <a:cxn ang="0">
                  <a:pos x="400602049" y="221439909"/>
                </a:cxn>
                <a:cxn ang="0">
                  <a:pos x="400602049" y="221439909"/>
                </a:cxn>
              </a:cxnLst>
              <a:rect l="txL" t="txT" r="txR" b="tx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close/>
                </a:path>
              </a:pathLst>
            </a:custGeom>
            <a:solidFill>
              <a:srgbClr val="6C6C6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0" name="Freeform 18"/>
            <p:cNvSpPr/>
            <p:nvPr/>
          </p:nvSpPr>
          <p:spPr>
            <a:xfrm>
              <a:off x="853237" y="3282290"/>
              <a:ext cx="237241" cy="187073"/>
            </a:xfrm>
            <a:custGeom>
              <a:avLst/>
              <a:gdLst>
                <a:gd name="txL" fmla="*/ 0 w 228"/>
                <a:gd name="txT" fmla="*/ 0 h 176"/>
                <a:gd name="txR" fmla="*/ 228 w 228"/>
                <a:gd name="txB" fmla="*/ 176 h 176"/>
              </a:gdLst>
              <a:ahLst/>
              <a:cxnLst>
                <a:cxn ang="0">
                  <a:pos x="88782242" y="192064448"/>
                </a:cxn>
                <a:cxn ang="0">
                  <a:pos x="88782242" y="192064448"/>
                </a:cxn>
                <a:cxn ang="0">
                  <a:pos x="79037672" y="168338064"/>
                </a:cxn>
                <a:cxn ang="0">
                  <a:pos x="70375253" y="146872500"/>
                </a:cxn>
                <a:cxn ang="0">
                  <a:pos x="56301035" y="123147180"/>
                </a:cxn>
                <a:cxn ang="0">
                  <a:pos x="36811895" y="90382832"/>
                </a:cxn>
                <a:cxn ang="0">
                  <a:pos x="36811895" y="90382832"/>
                </a:cxn>
                <a:cxn ang="0">
                  <a:pos x="27067325" y="72306903"/>
                </a:cxn>
                <a:cxn ang="0">
                  <a:pos x="16240603" y="51970155"/>
                </a:cxn>
                <a:cxn ang="0">
                  <a:pos x="0" y="11297721"/>
                </a:cxn>
                <a:cxn ang="0">
                  <a:pos x="243608007" y="0"/>
                </a:cxn>
                <a:cxn ang="0">
                  <a:pos x="243608007" y="0"/>
                </a:cxn>
                <a:cxn ang="0">
                  <a:pos x="246856544" y="46321826"/>
                </a:cxn>
                <a:cxn ang="0">
                  <a:pos x="246856544" y="90382832"/>
                </a:cxn>
                <a:cxn ang="0">
                  <a:pos x="246856544" y="90382832"/>
                </a:cxn>
                <a:cxn ang="0">
                  <a:pos x="244691200" y="124277058"/>
                </a:cxn>
                <a:cxn ang="0">
                  <a:pos x="242525855" y="150262136"/>
                </a:cxn>
                <a:cxn ang="0">
                  <a:pos x="242525855" y="171727699"/>
                </a:cxn>
                <a:cxn ang="0">
                  <a:pos x="242525855" y="183025421"/>
                </a:cxn>
                <a:cxn ang="0">
                  <a:pos x="244691200" y="194323142"/>
                </a:cxn>
                <a:cxn ang="0">
                  <a:pos x="244691200" y="194323142"/>
                </a:cxn>
                <a:cxn ang="0">
                  <a:pos x="244691200" y="198842655"/>
                </a:cxn>
                <a:cxn ang="0">
                  <a:pos x="244691200" y="198842655"/>
                </a:cxn>
                <a:cxn ang="0">
                  <a:pos x="169984217" y="197712777"/>
                </a:cxn>
                <a:cxn ang="0">
                  <a:pos x="127759481" y="194323142"/>
                </a:cxn>
                <a:cxn ang="0">
                  <a:pos x="88782242" y="192064448"/>
                </a:cxn>
                <a:cxn ang="0">
                  <a:pos x="88782242" y="192064448"/>
                </a:cxn>
              </a:cxnLst>
              <a:rect l="txL" t="txT" r="txR" b="tx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close/>
                </a:path>
              </a:pathLst>
            </a:custGeom>
            <a:solidFill>
              <a:srgbClr val="9393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1" name="Freeform 19"/>
            <p:cNvSpPr/>
            <p:nvPr/>
          </p:nvSpPr>
          <p:spPr>
            <a:xfrm>
              <a:off x="1229910" y="2627533"/>
              <a:ext cx="336092" cy="181759"/>
            </a:xfrm>
            <a:custGeom>
              <a:avLst/>
              <a:gdLst>
                <a:gd name="txL" fmla="*/ 0 w 323"/>
                <a:gd name="txT" fmla="*/ 0 h 171"/>
                <a:gd name="txR" fmla="*/ 323 w 323"/>
                <a:gd name="txB" fmla="*/ 171 h 171"/>
              </a:gdLst>
              <a:ahLst/>
              <a:cxnLst>
                <a:cxn ang="0">
                  <a:pos x="0" y="0"/>
                </a:cxn>
                <a:cxn ang="0">
                  <a:pos x="349714652" y="0"/>
                </a:cxn>
                <a:cxn ang="0">
                  <a:pos x="331308672" y="158171784"/>
                </a:cxn>
                <a:cxn ang="0">
                  <a:pos x="331308672" y="158171784"/>
                </a:cxn>
                <a:cxn ang="0">
                  <a:pos x="330225478" y="166079895"/>
                </a:cxn>
                <a:cxn ang="0">
                  <a:pos x="326977976" y="171729305"/>
                </a:cxn>
                <a:cxn ang="0">
                  <a:pos x="320481931" y="177377651"/>
                </a:cxn>
                <a:cxn ang="0">
                  <a:pos x="315068041" y="181897179"/>
                </a:cxn>
                <a:cxn ang="0">
                  <a:pos x="309654150" y="185286825"/>
                </a:cxn>
                <a:cxn ang="0">
                  <a:pos x="302075952" y="188675408"/>
                </a:cxn>
                <a:cxn ang="0">
                  <a:pos x="294496713" y="189805290"/>
                </a:cxn>
                <a:cxn ang="0">
                  <a:pos x="289082822" y="189805290"/>
                </a:cxn>
                <a:cxn ang="0">
                  <a:pos x="0" y="193194936"/>
                </a:cxn>
                <a:cxn ang="0">
                  <a:pos x="0" y="0"/>
                </a:cxn>
              </a:cxnLst>
              <a:rect l="txL" t="txT" r="txR" b="tx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2" name="Freeform 20"/>
            <p:cNvSpPr/>
            <p:nvPr/>
          </p:nvSpPr>
          <p:spPr>
            <a:xfrm>
              <a:off x="1233031" y="2627533"/>
              <a:ext cx="332970" cy="180696"/>
            </a:xfrm>
            <a:custGeom>
              <a:avLst/>
              <a:gdLst>
                <a:gd name="txL" fmla="*/ 0 w 320"/>
                <a:gd name="txT" fmla="*/ 0 h 170"/>
                <a:gd name="txR" fmla="*/ 320 w 320"/>
                <a:gd name="txB" fmla="*/ 170 h 17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46465690" y="0"/>
                </a:cxn>
                <a:cxn ang="0">
                  <a:pos x="346465690" y="0"/>
                </a:cxn>
                <a:cxn ang="0">
                  <a:pos x="328059733" y="158170649"/>
                </a:cxn>
                <a:cxn ang="0">
                  <a:pos x="328059733" y="158170649"/>
                </a:cxn>
                <a:cxn ang="0">
                  <a:pos x="326976540" y="166079819"/>
                </a:cxn>
                <a:cxn ang="0">
                  <a:pos x="323729042" y="171728164"/>
                </a:cxn>
                <a:cxn ang="0">
                  <a:pos x="317233005" y="177377571"/>
                </a:cxn>
                <a:cxn ang="0">
                  <a:pos x="311819121" y="181897097"/>
                </a:cxn>
                <a:cxn ang="0">
                  <a:pos x="306405237" y="185285678"/>
                </a:cxn>
                <a:cxn ang="0">
                  <a:pos x="298827048" y="188675323"/>
                </a:cxn>
                <a:cxn ang="0">
                  <a:pos x="291247818" y="189805204"/>
                </a:cxn>
                <a:cxn ang="0">
                  <a:pos x="285833934" y="189805204"/>
                </a:cxn>
                <a:cxn ang="0">
                  <a:pos x="285833934" y="189805204"/>
                </a:cxn>
                <a:cxn ang="0">
                  <a:pos x="1083193" y="192064967"/>
                </a:cxn>
                <a:cxn ang="0">
                  <a:pos x="1083193" y="192064967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20" h="17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  <a:lnTo>
                    <a:pt x="303" y="140"/>
                  </a:lnTo>
                  <a:lnTo>
                    <a:pt x="302" y="147"/>
                  </a:lnTo>
                  <a:lnTo>
                    <a:pt x="299" y="152"/>
                  </a:lnTo>
                  <a:lnTo>
                    <a:pt x="293" y="157"/>
                  </a:lnTo>
                  <a:lnTo>
                    <a:pt x="288" y="161"/>
                  </a:lnTo>
                  <a:lnTo>
                    <a:pt x="283" y="164"/>
                  </a:lnTo>
                  <a:lnTo>
                    <a:pt x="276" y="167"/>
                  </a:lnTo>
                  <a:lnTo>
                    <a:pt x="269" y="168"/>
                  </a:lnTo>
                  <a:lnTo>
                    <a:pt x="264" y="168"/>
                  </a:lnTo>
                  <a:lnTo>
                    <a:pt x="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3" name="Freeform 21"/>
            <p:cNvSpPr/>
            <p:nvPr/>
          </p:nvSpPr>
          <p:spPr>
            <a:xfrm>
              <a:off x="1237193" y="2627533"/>
              <a:ext cx="328808" cy="180696"/>
            </a:xfrm>
            <a:custGeom>
              <a:avLst/>
              <a:gdLst>
                <a:gd name="txL" fmla="*/ 0 w 316"/>
                <a:gd name="txT" fmla="*/ 0 h 170"/>
                <a:gd name="txR" fmla="*/ 316 w 316"/>
                <a:gd name="txB" fmla="*/ 170 h 17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42135129" y="0"/>
                </a:cxn>
                <a:cxn ang="0">
                  <a:pos x="342135129" y="0"/>
                </a:cxn>
                <a:cxn ang="0">
                  <a:pos x="323729165" y="158170649"/>
                </a:cxn>
                <a:cxn ang="0">
                  <a:pos x="323729165" y="158170649"/>
                </a:cxn>
                <a:cxn ang="0">
                  <a:pos x="322645972" y="166079819"/>
                </a:cxn>
                <a:cxn ang="0">
                  <a:pos x="319398472" y="171728164"/>
                </a:cxn>
                <a:cxn ang="0">
                  <a:pos x="312902433" y="176247690"/>
                </a:cxn>
                <a:cxn ang="0">
                  <a:pos x="307488547" y="180767215"/>
                </a:cxn>
                <a:cxn ang="0">
                  <a:pos x="302074661" y="185285678"/>
                </a:cxn>
                <a:cxn ang="0">
                  <a:pos x="294496469" y="188675323"/>
                </a:cxn>
                <a:cxn ang="0">
                  <a:pos x="287999389" y="189805204"/>
                </a:cxn>
                <a:cxn ang="0">
                  <a:pos x="281503350" y="189805204"/>
                </a:cxn>
                <a:cxn ang="0">
                  <a:pos x="281503350" y="189805204"/>
                </a:cxn>
                <a:cxn ang="0">
                  <a:pos x="1083193" y="192064967"/>
                </a:cxn>
                <a:cxn ang="0">
                  <a:pos x="1083193" y="192064967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6" h="170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299" y="140"/>
                  </a:lnTo>
                  <a:lnTo>
                    <a:pt x="298" y="147"/>
                  </a:lnTo>
                  <a:lnTo>
                    <a:pt x="295" y="152"/>
                  </a:lnTo>
                  <a:lnTo>
                    <a:pt x="289" y="156"/>
                  </a:lnTo>
                  <a:lnTo>
                    <a:pt x="284" y="160"/>
                  </a:lnTo>
                  <a:lnTo>
                    <a:pt x="279" y="164"/>
                  </a:lnTo>
                  <a:lnTo>
                    <a:pt x="272" y="167"/>
                  </a:lnTo>
                  <a:lnTo>
                    <a:pt x="266" y="168"/>
                  </a:lnTo>
                  <a:lnTo>
                    <a:pt x="260" y="168"/>
                  </a:lnTo>
                  <a:lnTo>
                    <a:pt x="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4" name="Freeform 22"/>
            <p:cNvSpPr/>
            <p:nvPr/>
          </p:nvSpPr>
          <p:spPr>
            <a:xfrm>
              <a:off x="1241355" y="2627533"/>
              <a:ext cx="324646" cy="178570"/>
            </a:xfrm>
            <a:custGeom>
              <a:avLst/>
              <a:gdLst>
                <a:gd name="txL" fmla="*/ 0 w 312"/>
                <a:gd name="txT" fmla="*/ 0 h 168"/>
                <a:gd name="txR" fmla="*/ 312 w 312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37804568" y="0"/>
                </a:cxn>
                <a:cxn ang="0">
                  <a:pos x="337804568" y="0"/>
                </a:cxn>
                <a:cxn ang="0">
                  <a:pos x="319398597" y="158170503"/>
                </a:cxn>
                <a:cxn ang="0">
                  <a:pos x="319398597" y="158170503"/>
                </a:cxn>
                <a:cxn ang="0">
                  <a:pos x="318315403" y="166079666"/>
                </a:cxn>
                <a:cxn ang="0">
                  <a:pos x="315067902" y="171728005"/>
                </a:cxn>
                <a:cxn ang="0">
                  <a:pos x="308571861" y="176247527"/>
                </a:cxn>
                <a:cxn ang="0">
                  <a:pos x="303157973" y="180767049"/>
                </a:cxn>
                <a:cxn ang="0">
                  <a:pos x="297744084" y="185285508"/>
                </a:cxn>
                <a:cxn ang="0">
                  <a:pos x="291248043" y="188675149"/>
                </a:cxn>
                <a:cxn ang="0">
                  <a:pos x="283668807" y="189805029"/>
                </a:cxn>
                <a:cxn ang="0">
                  <a:pos x="278255960" y="189805029"/>
                </a:cxn>
                <a:cxn ang="0">
                  <a:pos x="278255960" y="189805029"/>
                </a:cxn>
                <a:cxn ang="0">
                  <a:pos x="0" y="189805029"/>
                </a:cxn>
                <a:cxn ang="0">
                  <a:pos x="0" y="189805029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12" h="168">
                  <a:moveTo>
                    <a:pt x="0" y="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295" y="140"/>
                  </a:lnTo>
                  <a:lnTo>
                    <a:pt x="294" y="147"/>
                  </a:lnTo>
                  <a:lnTo>
                    <a:pt x="291" y="152"/>
                  </a:lnTo>
                  <a:lnTo>
                    <a:pt x="285" y="156"/>
                  </a:lnTo>
                  <a:lnTo>
                    <a:pt x="280" y="160"/>
                  </a:lnTo>
                  <a:lnTo>
                    <a:pt x="275" y="164"/>
                  </a:lnTo>
                  <a:lnTo>
                    <a:pt x="269" y="167"/>
                  </a:lnTo>
                  <a:lnTo>
                    <a:pt x="262" y="168"/>
                  </a:lnTo>
                  <a:lnTo>
                    <a:pt x="257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5" name="Freeform 23"/>
            <p:cNvSpPr/>
            <p:nvPr/>
          </p:nvSpPr>
          <p:spPr>
            <a:xfrm>
              <a:off x="1245517" y="2627533"/>
              <a:ext cx="320484" cy="178570"/>
            </a:xfrm>
            <a:custGeom>
              <a:avLst/>
              <a:gdLst>
                <a:gd name="txL" fmla="*/ 0 w 308"/>
                <a:gd name="txT" fmla="*/ 0 h 168"/>
                <a:gd name="txR" fmla="*/ 308 w 308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33474007" y="0"/>
                </a:cxn>
                <a:cxn ang="0">
                  <a:pos x="333474007" y="0"/>
                </a:cxn>
                <a:cxn ang="0">
                  <a:pos x="315068029" y="158170503"/>
                </a:cxn>
                <a:cxn ang="0">
                  <a:pos x="315068029" y="158170503"/>
                </a:cxn>
                <a:cxn ang="0">
                  <a:pos x="313984834" y="166079666"/>
                </a:cxn>
                <a:cxn ang="0">
                  <a:pos x="310737332" y="171728005"/>
                </a:cxn>
                <a:cxn ang="0">
                  <a:pos x="304241288" y="176247527"/>
                </a:cxn>
                <a:cxn ang="0">
                  <a:pos x="299909552" y="180767049"/>
                </a:cxn>
                <a:cxn ang="0">
                  <a:pos x="293413507" y="185285508"/>
                </a:cxn>
                <a:cxn ang="0">
                  <a:pos x="286917463" y="187545268"/>
                </a:cxn>
                <a:cxn ang="0">
                  <a:pos x="279338225" y="189805029"/>
                </a:cxn>
                <a:cxn ang="0">
                  <a:pos x="273925375" y="189805029"/>
                </a:cxn>
                <a:cxn ang="0">
                  <a:pos x="273925375" y="189805029"/>
                </a:cxn>
                <a:cxn ang="0">
                  <a:pos x="0" y="188675149"/>
                </a:cxn>
                <a:cxn ang="0">
                  <a:pos x="0" y="188675149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08" h="16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91" y="140"/>
                  </a:lnTo>
                  <a:lnTo>
                    <a:pt x="290" y="147"/>
                  </a:lnTo>
                  <a:lnTo>
                    <a:pt x="287" y="152"/>
                  </a:lnTo>
                  <a:lnTo>
                    <a:pt x="281" y="156"/>
                  </a:lnTo>
                  <a:lnTo>
                    <a:pt x="277" y="160"/>
                  </a:lnTo>
                  <a:lnTo>
                    <a:pt x="271" y="164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53" y="168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6" name="Freeform 24"/>
            <p:cNvSpPr/>
            <p:nvPr/>
          </p:nvSpPr>
          <p:spPr>
            <a:xfrm>
              <a:off x="1249679" y="2627533"/>
              <a:ext cx="316322" cy="178570"/>
            </a:xfrm>
            <a:custGeom>
              <a:avLst/>
              <a:gdLst>
                <a:gd name="txL" fmla="*/ 0 w 304"/>
                <a:gd name="txT" fmla="*/ 0 h 168"/>
                <a:gd name="txR" fmla="*/ 304 w 304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9143446" y="0"/>
                </a:cxn>
                <a:cxn ang="0">
                  <a:pos x="329143446" y="0"/>
                </a:cxn>
                <a:cxn ang="0">
                  <a:pos x="310737460" y="158170503"/>
                </a:cxn>
                <a:cxn ang="0">
                  <a:pos x="310737460" y="158170503"/>
                </a:cxn>
                <a:cxn ang="0">
                  <a:pos x="309654265" y="166079666"/>
                </a:cxn>
                <a:cxn ang="0">
                  <a:pos x="306406762" y="171728005"/>
                </a:cxn>
                <a:cxn ang="0">
                  <a:pos x="302076064" y="176247527"/>
                </a:cxn>
                <a:cxn ang="0">
                  <a:pos x="295578977" y="180767049"/>
                </a:cxn>
                <a:cxn ang="0">
                  <a:pos x="289082930" y="185285508"/>
                </a:cxn>
                <a:cxn ang="0">
                  <a:pos x="282586883" y="187545268"/>
                </a:cxn>
                <a:cxn ang="0">
                  <a:pos x="275007641" y="188675149"/>
                </a:cxn>
                <a:cxn ang="0">
                  <a:pos x="269594789" y="189805029"/>
                </a:cxn>
                <a:cxn ang="0">
                  <a:pos x="269594789" y="189805029"/>
                </a:cxn>
                <a:cxn ang="0">
                  <a:pos x="0" y="187545268"/>
                </a:cxn>
                <a:cxn ang="0">
                  <a:pos x="0" y="187545268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04" h="168">
                  <a:moveTo>
                    <a:pt x="0" y="0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287" y="140"/>
                  </a:lnTo>
                  <a:lnTo>
                    <a:pt x="286" y="147"/>
                  </a:lnTo>
                  <a:lnTo>
                    <a:pt x="283" y="152"/>
                  </a:lnTo>
                  <a:lnTo>
                    <a:pt x="279" y="156"/>
                  </a:lnTo>
                  <a:lnTo>
                    <a:pt x="273" y="160"/>
                  </a:lnTo>
                  <a:lnTo>
                    <a:pt x="267" y="164"/>
                  </a:lnTo>
                  <a:lnTo>
                    <a:pt x="261" y="166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7" name="Freeform 25"/>
            <p:cNvSpPr/>
            <p:nvPr/>
          </p:nvSpPr>
          <p:spPr>
            <a:xfrm>
              <a:off x="1253842" y="2627533"/>
              <a:ext cx="312160" cy="178570"/>
            </a:xfrm>
            <a:custGeom>
              <a:avLst/>
              <a:gdLst>
                <a:gd name="txL" fmla="*/ 0 w 300"/>
                <a:gd name="txT" fmla="*/ 0 h 168"/>
                <a:gd name="txR" fmla="*/ 300 w 300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4812885" y="0"/>
                </a:cxn>
                <a:cxn ang="0">
                  <a:pos x="324812885" y="0"/>
                </a:cxn>
                <a:cxn ang="0">
                  <a:pos x="306406891" y="158170503"/>
                </a:cxn>
                <a:cxn ang="0">
                  <a:pos x="306406891" y="158170503"/>
                </a:cxn>
                <a:cxn ang="0">
                  <a:pos x="305323696" y="166079666"/>
                </a:cxn>
                <a:cxn ang="0">
                  <a:pos x="302076191" y="171728005"/>
                </a:cxn>
                <a:cxn ang="0">
                  <a:pos x="297745492" y="176247527"/>
                </a:cxn>
                <a:cxn ang="0">
                  <a:pos x="291248402" y="180767049"/>
                </a:cxn>
                <a:cxn ang="0">
                  <a:pos x="285835547" y="184155627"/>
                </a:cxn>
                <a:cxn ang="0">
                  <a:pos x="278256302" y="187545268"/>
                </a:cxn>
                <a:cxn ang="0">
                  <a:pos x="272842407" y="188675149"/>
                </a:cxn>
                <a:cxn ang="0">
                  <a:pos x="265264203" y="189805029"/>
                </a:cxn>
                <a:cxn ang="0">
                  <a:pos x="265264203" y="189805029"/>
                </a:cxn>
                <a:cxn ang="0">
                  <a:pos x="0" y="185285508"/>
                </a:cxn>
                <a:cxn ang="0">
                  <a:pos x="0" y="185285508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300" h="168">
                  <a:moveTo>
                    <a:pt x="0" y="0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283" y="140"/>
                  </a:lnTo>
                  <a:lnTo>
                    <a:pt x="282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69" y="160"/>
                  </a:lnTo>
                  <a:lnTo>
                    <a:pt x="264" y="163"/>
                  </a:lnTo>
                  <a:lnTo>
                    <a:pt x="257" y="166"/>
                  </a:lnTo>
                  <a:lnTo>
                    <a:pt x="252" y="167"/>
                  </a:lnTo>
                  <a:lnTo>
                    <a:pt x="245" y="168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8" name="Freeform 26"/>
            <p:cNvSpPr/>
            <p:nvPr/>
          </p:nvSpPr>
          <p:spPr>
            <a:xfrm>
              <a:off x="1256963" y="2627533"/>
              <a:ext cx="309039" cy="178570"/>
            </a:xfrm>
            <a:custGeom>
              <a:avLst/>
              <a:gdLst>
                <a:gd name="txL" fmla="*/ 0 w 297"/>
                <a:gd name="txT" fmla="*/ 0 h 168"/>
                <a:gd name="txR" fmla="*/ 297 w 297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1566005" y="0"/>
                </a:cxn>
                <a:cxn ang="0">
                  <a:pos x="321566005" y="0"/>
                </a:cxn>
                <a:cxn ang="0">
                  <a:pos x="303159975" y="158170503"/>
                </a:cxn>
                <a:cxn ang="0">
                  <a:pos x="303159975" y="158170503"/>
                </a:cxn>
                <a:cxn ang="0">
                  <a:pos x="302076778" y="166079666"/>
                </a:cxn>
                <a:cxn ang="0">
                  <a:pos x="298829267" y="171728005"/>
                </a:cxn>
                <a:cxn ang="0">
                  <a:pos x="294498559" y="176247527"/>
                </a:cxn>
                <a:cxn ang="0">
                  <a:pos x="288001456" y="180767049"/>
                </a:cxn>
                <a:cxn ang="0">
                  <a:pos x="282588591" y="184155627"/>
                </a:cxn>
                <a:cxn ang="0">
                  <a:pos x="275009332" y="187545268"/>
                </a:cxn>
                <a:cxn ang="0">
                  <a:pos x="269595426" y="188675149"/>
                </a:cxn>
                <a:cxn ang="0">
                  <a:pos x="263099364" y="189805029"/>
                </a:cxn>
                <a:cxn ang="0">
                  <a:pos x="263099364" y="189805029"/>
                </a:cxn>
                <a:cxn ang="0">
                  <a:pos x="1083197" y="184155627"/>
                </a:cxn>
                <a:cxn ang="0">
                  <a:pos x="1083197" y="184155627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7" h="168">
                  <a:moveTo>
                    <a:pt x="0" y="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80" y="140"/>
                  </a:lnTo>
                  <a:lnTo>
                    <a:pt x="279" y="147"/>
                  </a:lnTo>
                  <a:lnTo>
                    <a:pt x="276" y="152"/>
                  </a:lnTo>
                  <a:lnTo>
                    <a:pt x="272" y="156"/>
                  </a:lnTo>
                  <a:lnTo>
                    <a:pt x="266" y="160"/>
                  </a:lnTo>
                  <a:lnTo>
                    <a:pt x="261" y="163"/>
                  </a:lnTo>
                  <a:lnTo>
                    <a:pt x="254" y="166"/>
                  </a:lnTo>
                  <a:lnTo>
                    <a:pt x="249" y="167"/>
                  </a:lnTo>
                  <a:lnTo>
                    <a:pt x="243" y="168"/>
                  </a:lnTo>
                  <a:lnTo>
                    <a:pt x="1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39" name="Freeform 27"/>
            <p:cNvSpPr/>
            <p:nvPr/>
          </p:nvSpPr>
          <p:spPr>
            <a:xfrm>
              <a:off x="1261126" y="2627533"/>
              <a:ext cx="304876" cy="178570"/>
            </a:xfrm>
            <a:custGeom>
              <a:avLst/>
              <a:gdLst>
                <a:gd name="txL" fmla="*/ 0 w 293"/>
                <a:gd name="txT" fmla="*/ 0 h 168"/>
                <a:gd name="txR" fmla="*/ 293 w 293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17233363" y="0"/>
                </a:cxn>
                <a:cxn ang="0">
                  <a:pos x="317233363" y="0"/>
                </a:cxn>
                <a:cxn ang="0">
                  <a:pos x="298827385" y="158170503"/>
                </a:cxn>
                <a:cxn ang="0">
                  <a:pos x="298827385" y="158170503"/>
                </a:cxn>
                <a:cxn ang="0">
                  <a:pos x="297744191" y="166079666"/>
                </a:cxn>
                <a:cxn ang="0">
                  <a:pos x="294496689" y="171728005"/>
                </a:cxn>
                <a:cxn ang="0">
                  <a:pos x="290165993" y="176247527"/>
                </a:cxn>
                <a:cxn ang="0">
                  <a:pos x="283668909" y="180767049"/>
                </a:cxn>
                <a:cxn ang="0">
                  <a:pos x="278256059" y="184155627"/>
                </a:cxn>
                <a:cxn ang="0">
                  <a:pos x="270676821" y="187545268"/>
                </a:cxn>
                <a:cxn ang="0">
                  <a:pos x="265262931" y="188675149"/>
                </a:cxn>
                <a:cxn ang="0">
                  <a:pos x="258766887" y="189805029"/>
                </a:cxn>
                <a:cxn ang="0">
                  <a:pos x="258766887" y="189805029"/>
                </a:cxn>
                <a:cxn ang="0">
                  <a:pos x="0" y="184155627"/>
                </a:cxn>
                <a:cxn ang="0">
                  <a:pos x="0" y="184155627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3" h="168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76" y="140"/>
                  </a:lnTo>
                  <a:lnTo>
                    <a:pt x="275" y="147"/>
                  </a:lnTo>
                  <a:lnTo>
                    <a:pt x="272" y="152"/>
                  </a:lnTo>
                  <a:lnTo>
                    <a:pt x="268" y="156"/>
                  </a:lnTo>
                  <a:lnTo>
                    <a:pt x="262" y="160"/>
                  </a:lnTo>
                  <a:lnTo>
                    <a:pt x="257" y="163"/>
                  </a:lnTo>
                  <a:lnTo>
                    <a:pt x="250" y="166"/>
                  </a:lnTo>
                  <a:lnTo>
                    <a:pt x="245" y="167"/>
                  </a:lnTo>
                  <a:lnTo>
                    <a:pt x="239" y="168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0" name="Freeform 28"/>
            <p:cNvSpPr/>
            <p:nvPr/>
          </p:nvSpPr>
          <p:spPr>
            <a:xfrm>
              <a:off x="1265288" y="2627533"/>
              <a:ext cx="300714" cy="178570"/>
            </a:xfrm>
            <a:custGeom>
              <a:avLst/>
              <a:gdLst>
                <a:gd name="txL" fmla="*/ 0 w 289"/>
                <a:gd name="txT" fmla="*/ 0 h 168"/>
                <a:gd name="txR" fmla="*/ 289 w 289"/>
                <a:gd name="txB" fmla="*/ 168 h 16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12902802" y="0"/>
                </a:cxn>
                <a:cxn ang="0">
                  <a:pos x="312902802" y="0"/>
                </a:cxn>
                <a:cxn ang="0">
                  <a:pos x="294496816" y="158170503"/>
                </a:cxn>
                <a:cxn ang="0">
                  <a:pos x="294496816" y="158170503"/>
                </a:cxn>
                <a:cxn ang="0">
                  <a:pos x="293413621" y="166079666"/>
                </a:cxn>
                <a:cxn ang="0">
                  <a:pos x="290166118" y="170598125"/>
                </a:cxn>
                <a:cxn ang="0">
                  <a:pos x="285835420" y="176247527"/>
                </a:cxn>
                <a:cxn ang="0">
                  <a:pos x="279338333" y="180767049"/>
                </a:cxn>
                <a:cxn ang="0">
                  <a:pos x="273925481" y="184155627"/>
                </a:cxn>
                <a:cxn ang="0">
                  <a:pos x="268511589" y="187545268"/>
                </a:cxn>
                <a:cxn ang="0">
                  <a:pos x="254436301" y="189805029"/>
                </a:cxn>
                <a:cxn ang="0">
                  <a:pos x="254436301" y="189805029"/>
                </a:cxn>
                <a:cxn ang="0">
                  <a:pos x="0" y="181896929"/>
                </a:cxn>
                <a:cxn ang="0">
                  <a:pos x="0" y="181896929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89" h="168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72" y="140"/>
                  </a:lnTo>
                  <a:lnTo>
                    <a:pt x="271" y="147"/>
                  </a:lnTo>
                  <a:lnTo>
                    <a:pt x="268" y="151"/>
                  </a:lnTo>
                  <a:lnTo>
                    <a:pt x="264" y="156"/>
                  </a:lnTo>
                  <a:lnTo>
                    <a:pt x="258" y="160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5" y="168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1" name="Freeform 29"/>
            <p:cNvSpPr/>
            <p:nvPr/>
          </p:nvSpPr>
          <p:spPr>
            <a:xfrm>
              <a:off x="1269450" y="2627533"/>
              <a:ext cx="296552" cy="177508"/>
            </a:xfrm>
            <a:custGeom>
              <a:avLst/>
              <a:gdLst>
                <a:gd name="txL" fmla="*/ 0 w 285"/>
                <a:gd name="txT" fmla="*/ 0 h 167"/>
                <a:gd name="txR" fmla="*/ 285 w 285"/>
                <a:gd name="txB" fmla="*/ 167 h 1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08572241" y="0"/>
                </a:cxn>
                <a:cxn ang="0">
                  <a:pos x="308572241" y="0"/>
                </a:cxn>
                <a:cxn ang="0">
                  <a:pos x="290166247" y="158172383"/>
                </a:cxn>
                <a:cxn ang="0">
                  <a:pos x="290166247" y="158172383"/>
                </a:cxn>
                <a:cxn ang="0">
                  <a:pos x="289083052" y="166081587"/>
                </a:cxn>
                <a:cxn ang="0">
                  <a:pos x="285835547" y="170600069"/>
                </a:cxn>
                <a:cxn ang="0">
                  <a:pos x="281504847" y="176249500"/>
                </a:cxn>
                <a:cxn ang="0">
                  <a:pos x="275007757" y="180769045"/>
                </a:cxn>
                <a:cxn ang="0">
                  <a:pos x="269594903" y="184157641"/>
                </a:cxn>
                <a:cxn ang="0">
                  <a:pos x="264181008" y="187547300"/>
                </a:cxn>
                <a:cxn ang="0">
                  <a:pos x="250105714" y="188677186"/>
                </a:cxn>
                <a:cxn ang="0">
                  <a:pos x="250105714" y="188677186"/>
                </a:cxn>
                <a:cxn ang="0">
                  <a:pos x="0" y="180769045"/>
                </a:cxn>
                <a:cxn ang="0">
                  <a:pos x="0" y="180769045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85" h="167">
                  <a:moveTo>
                    <a:pt x="0" y="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68" y="140"/>
                  </a:lnTo>
                  <a:lnTo>
                    <a:pt x="267" y="147"/>
                  </a:lnTo>
                  <a:lnTo>
                    <a:pt x="264" y="151"/>
                  </a:lnTo>
                  <a:lnTo>
                    <a:pt x="260" y="156"/>
                  </a:lnTo>
                  <a:lnTo>
                    <a:pt x="254" y="160"/>
                  </a:lnTo>
                  <a:lnTo>
                    <a:pt x="249" y="163"/>
                  </a:lnTo>
                  <a:lnTo>
                    <a:pt x="244" y="166"/>
                  </a:lnTo>
                  <a:lnTo>
                    <a:pt x="231" y="167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2" name="Freeform 30"/>
            <p:cNvSpPr/>
            <p:nvPr/>
          </p:nvSpPr>
          <p:spPr>
            <a:xfrm>
              <a:off x="1273612" y="2627533"/>
              <a:ext cx="292390" cy="177508"/>
            </a:xfrm>
            <a:custGeom>
              <a:avLst/>
              <a:gdLst>
                <a:gd name="txL" fmla="*/ 0 w 281"/>
                <a:gd name="txT" fmla="*/ 0 h 167"/>
                <a:gd name="txR" fmla="*/ 281 w 281"/>
                <a:gd name="txB" fmla="*/ 167 h 1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04241680" y="0"/>
                </a:cxn>
                <a:cxn ang="0">
                  <a:pos x="304241680" y="0"/>
                </a:cxn>
                <a:cxn ang="0">
                  <a:pos x="285835678" y="158172383"/>
                </a:cxn>
                <a:cxn ang="0">
                  <a:pos x="285835678" y="158172383"/>
                </a:cxn>
                <a:cxn ang="0">
                  <a:pos x="284752482" y="163821814"/>
                </a:cxn>
                <a:cxn ang="0">
                  <a:pos x="281504976" y="170600069"/>
                </a:cxn>
                <a:cxn ang="0">
                  <a:pos x="277174274" y="176249500"/>
                </a:cxn>
                <a:cxn ang="0">
                  <a:pos x="270677181" y="180769045"/>
                </a:cxn>
                <a:cxn ang="0">
                  <a:pos x="265264324" y="184157641"/>
                </a:cxn>
                <a:cxn ang="0">
                  <a:pos x="259850427" y="187547300"/>
                </a:cxn>
                <a:cxn ang="0">
                  <a:pos x="247940477" y="188677186"/>
                </a:cxn>
                <a:cxn ang="0">
                  <a:pos x="247940477" y="188677186"/>
                </a:cxn>
                <a:cxn ang="0">
                  <a:pos x="0" y="179639159"/>
                </a:cxn>
                <a:cxn ang="0">
                  <a:pos x="0" y="179639159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81" h="167">
                  <a:moveTo>
                    <a:pt x="0" y="0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264" y="140"/>
                  </a:lnTo>
                  <a:lnTo>
                    <a:pt x="263" y="145"/>
                  </a:lnTo>
                  <a:lnTo>
                    <a:pt x="260" y="151"/>
                  </a:lnTo>
                  <a:lnTo>
                    <a:pt x="256" y="156"/>
                  </a:lnTo>
                  <a:lnTo>
                    <a:pt x="250" y="160"/>
                  </a:lnTo>
                  <a:lnTo>
                    <a:pt x="245" y="163"/>
                  </a:lnTo>
                  <a:lnTo>
                    <a:pt x="240" y="166"/>
                  </a:lnTo>
                  <a:lnTo>
                    <a:pt x="229" y="167"/>
                  </a:lnTo>
                  <a:lnTo>
                    <a:pt x="0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3" name="Freeform 31"/>
            <p:cNvSpPr/>
            <p:nvPr/>
          </p:nvSpPr>
          <p:spPr>
            <a:xfrm>
              <a:off x="1276733" y="2627533"/>
              <a:ext cx="289268" cy="177508"/>
            </a:xfrm>
            <a:custGeom>
              <a:avLst/>
              <a:gdLst>
                <a:gd name="txL" fmla="*/ 0 w 278"/>
                <a:gd name="txT" fmla="*/ 0 h 167"/>
                <a:gd name="txR" fmla="*/ 278 w 278"/>
                <a:gd name="txB" fmla="*/ 167 h 167"/>
              </a:gdLst>
              <a:ahLst/>
              <a:cxnLst>
                <a:cxn ang="0">
                  <a:pos x="1083194" y="0"/>
                </a:cxn>
                <a:cxn ang="0">
                  <a:pos x="1083194" y="0"/>
                </a:cxn>
                <a:cxn ang="0">
                  <a:pos x="300992719" y="0"/>
                </a:cxn>
                <a:cxn ang="0">
                  <a:pos x="300992719" y="0"/>
                </a:cxn>
                <a:cxn ang="0">
                  <a:pos x="282586742" y="158172383"/>
                </a:cxn>
                <a:cxn ang="0">
                  <a:pos x="282586742" y="158172383"/>
                </a:cxn>
                <a:cxn ang="0">
                  <a:pos x="281503547" y="163821814"/>
                </a:cxn>
                <a:cxn ang="0">
                  <a:pos x="278256046" y="170600069"/>
                </a:cxn>
                <a:cxn ang="0">
                  <a:pos x="273925350" y="176249500"/>
                </a:cxn>
                <a:cxn ang="0">
                  <a:pos x="267428266" y="179639159"/>
                </a:cxn>
                <a:cxn ang="0">
                  <a:pos x="262015417" y="184157641"/>
                </a:cxn>
                <a:cxn ang="0">
                  <a:pos x="256601527" y="187547300"/>
                </a:cxn>
                <a:cxn ang="0">
                  <a:pos x="244691593" y="188677186"/>
                </a:cxn>
                <a:cxn ang="0">
                  <a:pos x="244691593" y="188677186"/>
                </a:cxn>
                <a:cxn ang="0">
                  <a:pos x="0" y="177379386"/>
                </a:cxn>
                <a:cxn ang="0">
                  <a:pos x="0" y="177379386"/>
                </a:cxn>
                <a:cxn ang="0">
                  <a:pos x="1083194" y="0"/>
                </a:cxn>
                <a:cxn ang="0">
                  <a:pos x="1083194" y="0"/>
                </a:cxn>
              </a:cxnLst>
              <a:rect l="txL" t="txT" r="txR" b="txB"/>
              <a:pathLst>
                <a:path w="278" h="167">
                  <a:moveTo>
                    <a:pt x="1" y="0"/>
                  </a:moveTo>
                  <a:lnTo>
                    <a:pt x="1" y="0"/>
                  </a:lnTo>
                  <a:lnTo>
                    <a:pt x="278" y="0"/>
                  </a:lnTo>
                  <a:lnTo>
                    <a:pt x="261" y="140"/>
                  </a:lnTo>
                  <a:lnTo>
                    <a:pt x="260" y="145"/>
                  </a:lnTo>
                  <a:lnTo>
                    <a:pt x="257" y="151"/>
                  </a:lnTo>
                  <a:lnTo>
                    <a:pt x="253" y="156"/>
                  </a:lnTo>
                  <a:lnTo>
                    <a:pt x="247" y="159"/>
                  </a:lnTo>
                  <a:lnTo>
                    <a:pt x="242" y="163"/>
                  </a:lnTo>
                  <a:lnTo>
                    <a:pt x="237" y="166"/>
                  </a:lnTo>
                  <a:lnTo>
                    <a:pt x="226" y="167"/>
                  </a:lnTo>
                  <a:lnTo>
                    <a:pt x="0" y="1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9A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4" name="Freeform 32"/>
            <p:cNvSpPr/>
            <p:nvPr/>
          </p:nvSpPr>
          <p:spPr>
            <a:xfrm>
              <a:off x="1280895" y="2627533"/>
              <a:ext cx="285106" cy="177508"/>
            </a:xfrm>
            <a:custGeom>
              <a:avLst/>
              <a:gdLst>
                <a:gd name="txL" fmla="*/ 0 w 274"/>
                <a:gd name="txT" fmla="*/ 0 h 167"/>
                <a:gd name="txR" fmla="*/ 274 w 274"/>
                <a:gd name="txB" fmla="*/ 167 h 167"/>
              </a:gdLst>
              <a:ahLst/>
              <a:cxnLst>
                <a:cxn ang="0">
                  <a:pos x="1083195" y="0"/>
                </a:cxn>
                <a:cxn ang="0">
                  <a:pos x="1083195" y="0"/>
                </a:cxn>
                <a:cxn ang="0">
                  <a:pos x="296662158" y="0"/>
                </a:cxn>
                <a:cxn ang="0">
                  <a:pos x="296662158" y="0"/>
                </a:cxn>
                <a:cxn ang="0">
                  <a:pos x="278256172" y="158172383"/>
                </a:cxn>
                <a:cxn ang="0">
                  <a:pos x="278256172" y="158172383"/>
                </a:cxn>
                <a:cxn ang="0">
                  <a:pos x="277172978" y="163821814"/>
                </a:cxn>
                <a:cxn ang="0">
                  <a:pos x="273925475" y="170600069"/>
                </a:cxn>
                <a:cxn ang="0">
                  <a:pos x="269594777" y="176249500"/>
                </a:cxn>
                <a:cxn ang="0">
                  <a:pos x="265264079" y="179639159"/>
                </a:cxn>
                <a:cxn ang="0">
                  <a:pos x="258766992" y="184157641"/>
                </a:cxn>
                <a:cxn ang="0">
                  <a:pos x="252270945" y="185287527"/>
                </a:cxn>
                <a:cxn ang="0">
                  <a:pos x="240361007" y="188677186"/>
                </a:cxn>
                <a:cxn ang="0">
                  <a:pos x="240361007" y="188677186"/>
                </a:cxn>
                <a:cxn ang="0">
                  <a:pos x="0" y="176249500"/>
                </a:cxn>
                <a:cxn ang="0">
                  <a:pos x="0" y="176249500"/>
                </a:cxn>
                <a:cxn ang="0">
                  <a:pos x="1083195" y="0"/>
                </a:cxn>
                <a:cxn ang="0">
                  <a:pos x="1083195" y="0"/>
                </a:cxn>
              </a:cxnLst>
              <a:rect l="txL" t="txT" r="txR" b="txB"/>
              <a:pathLst>
                <a:path w="274" h="167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3" y="151"/>
                  </a:lnTo>
                  <a:lnTo>
                    <a:pt x="249" y="156"/>
                  </a:lnTo>
                  <a:lnTo>
                    <a:pt x="245" y="159"/>
                  </a:lnTo>
                  <a:lnTo>
                    <a:pt x="239" y="163"/>
                  </a:lnTo>
                  <a:lnTo>
                    <a:pt x="233" y="164"/>
                  </a:lnTo>
                  <a:lnTo>
                    <a:pt x="222" y="167"/>
                  </a:lnTo>
                  <a:lnTo>
                    <a:pt x="0" y="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9B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5" name="Freeform 33"/>
            <p:cNvSpPr/>
            <p:nvPr/>
          </p:nvSpPr>
          <p:spPr>
            <a:xfrm>
              <a:off x="1285058" y="2627533"/>
              <a:ext cx="280944" cy="177508"/>
            </a:xfrm>
            <a:custGeom>
              <a:avLst/>
              <a:gdLst>
                <a:gd name="txL" fmla="*/ 0 w 270"/>
                <a:gd name="txT" fmla="*/ 0 h 167"/>
                <a:gd name="txR" fmla="*/ 270 w 270"/>
                <a:gd name="txB" fmla="*/ 167 h 1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92331597" y="0"/>
                </a:cxn>
                <a:cxn ang="0">
                  <a:pos x="292331597" y="0"/>
                </a:cxn>
                <a:cxn ang="0">
                  <a:pos x="273925603" y="158172383"/>
                </a:cxn>
                <a:cxn ang="0">
                  <a:pos x="273925603" y="158172383"/>
                </a:cxn>
                <a:cxn ang="0">
                  <a:pos x="272842407" y="163821814"/>
                </a:cxn>
                <a:cxn ang="0">
                  <a:pos x="269594903" y="170600069"/>
                </a:cxn>
                <a:cxn ang="0">
                  <a:pos x="265264203" y="175119614"/>
                </a:cxn>
                <a:cxn ang="0">
                  <a:pos x="260933503" y="179639159"/>
                </a:cxn>
                <a:cxn ang="0">
                  <a:pos x="254436413" y="184157641"/>
                </a:cxn>
                <a:cxn ang="0">
                  <a:pos x="249023559" y="185287527"/>
                </a:cxn>
                <a:cxn ang="0">
                  <a:pos x="237113614" y="188677186"/>
                </a:cxn>
                <a:cxn ang="0">
                  <a:pos x="237113614" y="188677186"/>
                </a:cxn>
                <a:cxn ang="0">
                  <a:pos x="0" y="176249500"/>
                </a:cxn>
                <a:cxn ang="0">
                  <a:pos x="0" y="17624950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70" h="167">
                  <a:moveTo>
                    <a:pt x="0" y="0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53" y="140"/>
                  </a:lnTo>
                  <a:lnTo>
                    <a:pt x="252" y="145"/>
                  </a:lnTo>
                  <a:lnTo>
                    <a:pt x="249" y="151"/>
                  </a:lnTo>
                  <a:lnTo>
                    <a:pt x="245" y="155"/>
                  </a:lnTo>
                  <a:lnTo>
                    <a:pt x="241" y="159"/>
                  </a:lnTo>
                  <a:lnTo>
                    <a:pt x="235" y="163"/>
                  </a:lnTo>
                  <a:lnTo>
                    <a:pt x="230" y="164"/>
                  </a:lnTo>
                  <a:lnTo>
                    <a:pt x="219" y="167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6" name="Freeform 34"/>
            <p:cNvSpPr/>
            <p:nvPr/>
          </p:nvSpPr>
          <p:spPr>
            <a:xfrm>
              <a:off x="1289220" y="2627533"/>
              <a:ext cx="276782" cy="177508"/>
            </a:xfrm>
            <a:custGeom>
              <a:avLst/>
              <a:gdLst>
                <a:gd name="txL" fmla="*/ 0 w 266"/>
                <a:gd name="txT" fmla="*/ 0 h 167"/>
                <a:gd name="txR" fmla="*/ 266 w 266"/>
                <a:gd name="txB" fmla="*/ 167 h 16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88001036" y="0"/>
                </a:cxn>
                <a:cxn ang="0">
                  <a:pos x="288001036" y="0"/>
                </a:cxn>
                <a:cxn ang="0">
                  <a:pos x="269595033" y="158172383"/>
                </a:cxn>
                <a:cxn ang="0">
                  <a:pos x="269595033" y="158172383"/>
                </a:cxn>
                <a:cxn ang="0">
                  <a:pos x="268511837" y="163821814"/>
                </a:cxn>
                <a:cxn ang="0">
                  <a:pos x="265264331" y="170600069"/>
                </a:cxn>
                <a:cxn ang="0">
                  <a:pos x="260933629" y="175119614"/>
                </a:cxn>
                <a:cxn ang="0">
                  <a:pos x="256602927" y="179639159"/>
                </a:cxn>
                <a:cxn ang="0">
                  <a:pos x="244692977" y="185287527"/>
                </a:cxn>
                <a:cxn ang="0">
                  <a:pos x="232783027" y="188677186"/>
                </a:cxn>
                <a:cxn ang="0">
                  <a:pos x="232783027" y="188677186"/>
                </a:cxn>
                <a:cxn ang="0">
                  <a:pos x="0" y="175119614"/>
                </a:cxn>
                <a:cxn ang="0">
                  <a:pos x="0" y="175119614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66" h="167">
                  <a:moveTo>
                    <a:pt x="0" y="0"/>
                  </a:moveTo>
                  <a:lnTo>
                    <a:pt x="0" y="0"/>
                  </a:lnTo>
                  <a:lnTo>
                    <a:pt x="266" y="0"/>
                  </a:lnTo>
                  <a:lnTo>
                    <a:pt x="249" y="140"/>
                  </a:lnTo>
                  <a:lnTo>
                    <a:pt x="248" y="145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37" y="159"/>
                  </a:lnTo>
                  <a:lnTo>
                    <a:pt x="226" y="164"/>
                  </a:lnTo>
                  <a:lnTo>
                    <a:pt x="215" y="167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7" name="Freeform 35"/>
            <p:cNvSpPr/>
            <p:nvPr/>
          </p:nvSpPr>
          <p:spPr>
            <a:xfrm>
              <a:off x="1291301" y="2627533"/>
              <a:ext cx="274701" cy="177508"/>
            </a:xfrm>
            <a:custGeom>
              <a:avLst/>
              <a:gdLst>
                <a:gd name="txL" fmla="*/ 0 w 264"/>
                <a:gd name="txT" fmla="*/ 0 h 167"/>
                <a:gd name="txR" fmla="*/ 264 w 264"/>
                <a:gd name="txB" fmla="*/ 167 h 167"/>
              </a:gdLst>
              <a:ahLst/>
              <a:cxnLst>
                <a:cxn ang="0">
                  <a:pos x="2165351" y="0"/>
                </a:cxn>
                <a:cxn ang="0">
                  <a:pos x="2165351" y="0"/>
                </a:cxn>
                <a:cxn ang="0">
                  <a:pos x="285835755" y="0"/>
                </a:cxn>
                <a:cxn ang="0">
                  <a:pos x="285835755" y="0"/>
                </a:cxn>
                <a:cxn ang="0">
                  <a:pos x="267429748" y="158172383"/>
                </a:cxn>
                <a:cxn ang="0">
                  <a:pos x="267429748" y="158172383"/>
                </a:cxn>
                <a:cxn ang="0">
                  <a:pos x="266346552" y="163821814"/>
                </a:cxn>
                <a:cxn ang="0">
                  <a:pos x="263099045" y="170600069"/>
                </a:cxn>
                <a:cxn ang="0">
                  <a:pos x="258768342" y="175119614"/>
                </a:cxn>
                <a:cxn ang="0">
                  <a:pos x="254437639" y="179639159"/>
                </a:cxn>
                <a:cxn ang="0">
                  <a:pos x="242527686" y="185287527"/>
                </a:cxn>
                <a:cxn ang="0">
                  <a:pos x="230617733" y="188677186"/>
                </a:cxn>
                <a:cxn ang="0">
                  <a:pos x="230617733" y="188677186"/>
                </a:cxn>
                <a:cxn ang="0">
                  <a:pos x="0" y="172859841"/>
                </a:cxn>
                <a:cxn ang="0">
                  <a:pos x="0" y="172859841"/>
                </a:cxn>
                <a:cxn ang="0">
                  <a:pos x="2165351" y="0"/>
                </a:cxn>
                <a:cxn ang="0">
                  <a:pos x="2165351" y="0"/>
                </a:cxn>
              </a:cxnLst>
              <a:rect l="txL" t="txT" r="txR" b="txB"/>
              <a:pathLst>
                <a:path w="264" h="167">
                  <a:moveTo>
                    <a:pt x="2" y="0"/>
                  </a:moveTo>
                  <a:lnTo>
                    <a:pt x="2" y="0"/>
                  </a:lnTo>
                  <a:lnTo>
                    <a:pt x="264" y="0"/>
                  </a:lnTo>
                  <a:lnTo>
                    <a:pt x="247" y="140"/>
                  </a:lnTo>
                  <a:lnTo>
                    <a:pt x="246" y="145"/>
                  </a:lnTo>
                  <a:lnTo>
                    <a:pt x="243" y="151"/>
                  </a:lnTo>
                  <a:lnTo>
                    <a:pt x="239" y="155"/>
                  </a:lnTo>
                  <a:lnTo>
                    <a:pt x="235" y="159"/>
                  </a:lnTo>
                  <a:lnTo>
                    <a:pt x="224" y="164"/>
                  </a:lnTo>
                  <a:lnTo>
                    <a:pt x="213" y="167"/>
                  </a:lnTo>
                  <a:lnTo>
                    <a:pt x="0" y="15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8" name="Freeform 36"/>
            <p:cNvSpPr/>
            <p:nvPr/>
          </p:nvSpPr>
          <p:spPr>
            <a:xfrm>
              <a:off x="1295463" y="2627533"/>
              <a:ext cx="270539" cy="177508"/>
            </a:xfrm>
            <a:custGeom>
              <a:avLst/>
              <a:gdLst>
                <a:gd name="txL" fmla="*/ 0 w 260"/>
                <a:gd name="txT" fmla="*/ 0 h 167"/>
                <a:gd name="txR" fmla="*/ 260 w 260"/>
                <a:gd name="txB" fmla="*/ 167 h 167"/>
              </a:gdLst>
              <a:ahLst/>
              <a:cxnLst>
                <a:cxn ang="0">
                  <a:pos x="2165353" y="0"/>
                </a:cxn>
                <a:cxn ang="0">
                  <a:pos x="2165353" y="0"/>
                </a:cxn>
                <a:cxn ang="0">
                  <a:pos x="281505194" y="0"/>
                </a:cxn>
                <a:cxn ang="0">
                  <a:pos x="281505194" y="0"/>
                </a:cxn>
                <a:cxn ang="0">
                  <a:pos x="263099178" y="158172383"/>
                </a:cxn>
                <a:cxn ang="0">
                  <a:pos x="263099178" y="158172383"/>
                </a:cxn>
                <a:cxn ang="0">
                  <a:pos x="262015981" y="163821814"/>
                </a:cxn>
                <a:cxn ang="0">
                  <a:pos x="258768472" y="170600069"/>
                </a:cxn>
                <a:cxn ang="0">
                  <a:pos x="254437767" y="175119614"/>
                </a:cxn>
                <a:cxn ang="0">
                  <a:pos x="250106022" y="179639159"/>
                </a:cxn>
                <a:cxn ang="0">
                  <a:pos x="238197103" y="185287527"/>
                </a:cxn>
                <a:cxn ang="0">
                  <a:pos x="226287144" y="188677186"/>
                </a:cxn>
                <a:cxn ang="0">
                  <a:pos x="226287144" y="188677186"/>
                </a:cxn>
                <a:cxn ang="0">
                  <a:pos x="0" y="171729955"/>
                </a:cxn>
                <a:cxn ang="0">
                  <a:pos x="0" y="171729955"/>
                </a:cxn>
                <a:cxn ang="0">
                  <a:pos x="2165353" y="0"/>
                </a:cxn>
                <a:cxn ang="0">
                  <a:pos x="2165353" y="0"/>
                </a:cxn>
              </a:cxnLst>
              <a:rect l="txL" t="txT" r="txR" b="txB"/>
              <a:pathLst>
                <a:path w="260" h="167">
                  <a:moveTo>
                    <a:pt x="2" y="0"/>
                  </a:moveTo>
                  <a:lnTo>
                    <a:pt x="2" y="0"/>
                  </a:lnTo>
                  <a:lnTo>
                    <a:pt x="260" y="0"/>
                  </a:lnTo>
                  <a:lnTo>
                    <a:pt x="243" y="140"/>
                  </a:lnTo>
                  <a:lnTo>
                    <a:pt x="242" y="145"/>
                  </a:lnTo>
                  <a:lnTo>
                    <a:pt x="239" y="151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20" y="164"/>
                  </a:lnTo>
                  <a:lnTo>
                    <a:pt x="209" y="167"/>
                  </a:lnTo>
                  <a:lnTo>
                    <a:pt x="0" y="15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49" name="Freeform 37"/>
            <p:cNvSpPr/>
            <p:nvPr/>
          </p:nvSpPr>
          <p:spPr>
            <a:xfrm>
              <a:off x="1300666" y="2627533"/>
              <a:ext cx="265336" cy="177508"/>
            </a:xfrm>
            <a:custGeom>
              <a:avLst/>
              <a:gdLst>
                <a:gd name="txL" fmla="*/ 0 w 255"/>
                <a:gd name="txT" fmla="*/ 0 h 167"/>
                <a:gd name="txR" fmla="*/ 255 w 255"/>
                <a:gd name="txB" fmla="*/ 167 h 167"/>
              </a:gdLst>
              <a:ahLst/>
              <a:cxnLst>
                <a:cxn ang="0">
                  <a:pos x="1083195" y="0"/>
                </a:cxn>
                <a:cxn ang="0">
                  <a:pos x="1083195" y="0"/>
                </a:cxn>
                <a:cxn ang="0">
                  <a:pos x="276090953" y="0"/>
                </a:cxn>
                <a:cxn ang="0">
                  <a:pos x="276090953" y="0"/>
                </a:cxn>
                <a:cxn ang="0">
                  <a:pos x="257684958" y="158172383"/>
                </a:cxn>
                <a:cxn ang="0">
                  <a:pos x="257684958" y="158172383"/>
                </a:cxn>
                <a:cxn ang="0">
                  <a:pos x="256601763" y="163821814"/>
                </a:cxn>
                <a:cxn ang="0">
                  <a:pos x="253354259" y="170600069"/>
                </a:cxn>
                <a:cxn ang="0">
                  <a:pos x="249023559" y="175119614"/>
                </a:cxn>
                <a:cxn ang="0">
                  <a:pos x="244692859" y="179639159"/>
                </a:cxn>
                <a:cxn ang="0">
                  <a:pos x="232782915" y="185287527"/>
                </a:cxn>
                <a:cxn ang="0">
                  <a:pos x="221955125" y="188677186"/>
                </a:cxn>
                <a:cxn ang="0">
                  <a:pos x="221955125" y="188677186"/>
                </a:cxn>
                <a:cxn ang="0">
                  <a:pos x="0" y="170600069"/>
                </a:cxn>
                <a:cxn ang="0">
                  <a:pos x="0" y="170600069"/>
                </a:cxn>
                <a:cxn ang="0">
                  <a:pos x="1083195" y="0"/>
                </a:cxn>
                <a:cxn ang="0">
                  <a:pos x="1083195" y="0"/>
                </a:cxn>
              </a:cxnLst>
              <a:rect l="txL" t="txT" r="txR" b="txB"/>
              <a:pathLst>
                <a:path w="255" h="167">
                  <a:moveTo>
                    <a:pt x="1" y="0"/>
                  </a:moveTo>
                  <a:lnTo>
                    <a:pt x="1" y="0"/>
                  </a:lnTo>
                  <a:lnTo>
                    <a:pt x="255" y="0"/>
                  </a:lnTo>
                  <a:lnTo>
                    <a:pt x="238" y="140"/>
                  </a:lnTo>
                  <a:lnTo>
                    <a:pt x="237" y="145"/>
                  </a:lnTo>
                  <a:lnTo>
                    <a:pt x="234" y="151"/>
                  </a:lnTo>
                  <a:lnTo>
                    <a:pt x="230" y="155"/>
                  </a:lnTo>
                  <a:lnTo>
                    <a:pt x="226" y="159"/>
                  </a:lnTo>
                  <a:lnTo>
                    <a:pt x="215" y="164"/>
                  </a:lnTo>
                  <a:lnTo>
                    <a:pt x="205" y="167"/>
                  </a:lnTo>
                  <a:lnTo>
                    <a:pt x="0" y="1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9EA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0" name="Freeform 38"/>
            <p:cNvSpPr/>
            <p:nvPr/>
          </p:nvSpPr>
          <p:spPr>
            <a:xfrm>
              <a:off x="1304828" y="2627533"/>
              <a:ext cx="261174" cy="177508"/>
            </a:xfrm>
            <a:custGeom>
              <a:avLst/>
              <a:gdLst>
                <a:gd name="txL" fmla="*/ 0 w 251"/>
                <a:gd name="txT" fmla="*/ 0 h 167"/>
                <a:gd name="txR" fmla="*/ 251 w 251"/>
                <a:gd name="txB" fmla="*/ 167 h 167"/>
              </a:gdLst>
              <a:ahLst/>
              <a:cxnLst>
                <a:cxn ang="0">
                  <a:pos x="1083196" y="0"/>
                </a:cxn>
                <a:cxn ang="0">
                  <a:pos x="1083196" y="0"/>
                </a:cxn>
                <a:cxn ang="0">
                  <a:pos x="271760392" y="0"/>
                </a:cxn>
                <a:cxn ang="0">
                  <a:pos x="271760392" y="0"/>
                </a:cxn>
                <a:cxn ang="0">
                  <a:pos x="253354388" y="158172383"/>
                </a:cxn>
                <a:cxn ang="0">
                  <a:pos x="253354388" y="158172383"/>
                </a:cxn>
                <a:cxn ang="0">
                  <a:pos x="252271192" y="163821814"/>
                </a:cxn>
                <a:cxn ang="0">
                  <a:pos x="249023686" y="170600069"/>
                </a:cxn>
                <a:cxn ang="0">
                  <a:pos x="244692984" y="175119614"/>
                </a:cxn>
                <a:cxn ang="0">
                  <a:pos x="240362282" y="179639159"/>
                </a:cxn>
                <a:cxn ang="0">
                  <a:pos x="229534487" y="185287527"/>
                </a:cxn>
                <a:cxn ang="0">
                  <a:pos x="217624536" y="188677186"/>
                </a:cxn>
                <a:cxn ang="0">
                  <a:pos x="217624536" y="188677186"/>
                </a:cxn>
                <a:cxn ang="0">
                  <a:pos x="0" y="168340296"/>
                </a:cxn>
                <a:cxn ang="0">
                  <a:pos x="0" y="168340296"/>
                </a:cxn>
                <a:cxn ang="0">
                  <a:pos x="1083196" y="0"/>
                </a:cxn>
                <a:cxn ang="0">
                  <a:pos x="1083196" y="0"/>
                </a:cxn>
              </a:cxnLst>
              <a:rect l="txL" t="txT" r="txR" b="txB"/>
              <a:pathLst>
                <a:path w="251" h="167">
                  <a:moveTo>
                    <a:pt x="1" y="0"/>
                  </a:moveTo>
                  <a:lnTo>
                    <a:pt x="1" y="0"/>
                  </a:lnTo>
                  <a:lnTo>
                    <a:pt x="251" y="0"/>
                  </a:lnTo>
                  <a:lnTo>
                    <a:pt x="234" y="140"/>
                  </a:lnTo>
                  <a:lnTo>
                    <a:pt x="233" y="145"/>
                  </a:lnTo>
                  <a:lnTo>
                    <a:pt x="230" y="151"/>
                  </a:lnTo>
                  <a:lnTo>
                    <a:pt x="226" y="155"/>
                  </a:lnTo>
                  <a:lnTo>
                    <a:pt x="222" y="159"/>
                  </a:lnTo>
                  <a:lnTo>
                    <a:pt x="212" y="164"/>
                  </a:lnTo>
                  <a:lnTo>
                    <a:pt x="201" y="167"/>
                  </a:lnTo>
                  <a:lnTo>
                    <a:pt x="0" y="1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FA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1" name="Freeform 39"/>
            <p:cNvSpPr/>
            <p:nvPr/>
          </p:nvSpPr>
          <p:spPr>
            <a:xfrm>
              <a:off x="1306909" y="2627533"/>
              <a:ext cx="259093" cy="176444"/>
            </a:xfrm>
            <a:custGeom>
              <a:avLst/>
              <a:gdLst>
                <a:gd name="txL" fmla="*/ 0 w 249"/>
                <a:gd name="txT" fmla="*/ 0 h 166"/>
                <a:gd name="txR" fmla="*/ 249 w 249"/>
                <a:gd name="txB" fmla="*/ 166 h 166"/>
              </a:gdLst>
              <a:ahLst/>
              <a:cxnLst>
                <a:cxn ang="0">
                  <a:pos x="2165352" y="0"/>
                </a:cxn>
                <a:cxn ang="0">
                  <a:pos x="2165352" y="0"/>
                </a:cxn>
                <a:cxn ang="0">
                  <a:pos x="269595111" y="0"/>
                </a:cxn>
                <a:cxn ang="0">
                  <a:pos x="269595111" y="0"/>
                </a:cxn>
                <a:cxn ang="0">
                  <a:pos x="251189103" y="158170354"/>
                </a:cxn>
                <a:cxn ang="0">
                  <a:pos x="251189103" y="158170354"/>
                </a:cxn>
                <a:cxn ang="0">
                  <a:pos x="250105907" y="163819751"/>
                </a:cxn>
                <a:cxn ang="0">
                  <a:pos x="246858400" y="170597964"/>
                </a:cxn>
                <a:cxn ang="0">
                  <a:pos x="243609852" y="175117481"/>
                </a:cxn>
                <a:cxn ang="0">
                  <a:pos x="238196993" y="179636999"/>
                </a:cxn>
                <a:cxn ang="0">
                  <a:pos x="227369195" y="185285332"/>
                </a:cxn>
                <a:cxn ang="0">
                  <a:pos x="215459242" y="187545091"/>
                </a:cxn>
                <a:cxn ang="0">
                  <a:pos x="215459242" y="187545091"/>
                </a:cxn>
                <a:cxn ang="0">
                  <a:pos x="0" y="167209389"/>
                </a:cxn>
                <a:cxn ang="0">
                  <a:pos x="0" y="167209389"/>
                </a:cxn>
                <a:cxn ang="0">
                  <a:pos x="2165352" y="0"/>
                </a:cxn>
                <a:cxn ang="0">
                  <a:pos x="2165352" y="0"/>
                </a:cxn>
              </a:cxnLst>
              <a:rect l="txL" t="txT" r="txR" b="txB"/>
              <a:pathLst>
                <a:path w="249" h="166">
                  <a:moveTo>
                    <a:pt x="2" y="0"/>
                  </a:moveTo>
                  <a:lnTo>
                    <a:pt x="2" y="0"/>
                  </a:lnTo>
                  <a:lnTo>
                    <a:pt x="249" y="0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28" y="151"/>
                  </a:lnTo>
                  <a:lnTo>
                    <a:pt x="225" y="155"/>
                  </a:lnTo>
                  <a:lnTo>
                    <a:pt x="220" y="159"/>
                  </a:lnTo>
                  <a:lnTo>
                    <a:pt x="210" y="164"/>
                  </a:lnTo>
                  <a:lnTo>
                    <a:pt x="199" y="166"/>
                  </a:lnTo>
                  <a:lnTo>
                    <a:pt x="0" y="1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F9FA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2" name="Freeform 40"/>
            <p:cNvSpPr/>
            <p:nvPr/>
          </p:nvSpPr>
          <p:spPr>
            <a:xfrm>
              <a:off x="1311071" y="2627533"/>
              <a:ext cx="254931" cy="176444"/>
            </a:xfrm>
            <a:custGeom>
              <a:avLst/>
              <a:gdLst>
                <a:gd name="txL" fmla="*/ 0 w 245"/>
                <a:gd name="txT" fmla="*/ 0 h 166"/>
                <a:gd name="txR" fmla="*/ 245 w 245"/>
                <a:gd name="txB" fmla="*/ 166 h 166"/>
              </a:gdLst>
              <a:ahLst/>
              <a:cxnLst>
                <a:cxn ang="0">
                  <a:pos x="2165353" y="0"/>
                </a:cxn>
                <a:cxn ang="0">
                  <a:pos x="2165353" y="0"/>
                </a:cxn>
                <a:cxn ang="0">
                  <a:pos x="265264550" y="0"/>
                </a:cxn>
                <a:cxn ang="0">
                  <a:pos x="265264550" y="0"/>
                </a:cxn>
                <a:cxn ang="0">
                  <a:pos x="246858532" y="158170354"/>
                </a:cxn>
                <a:cxn ang="0">
                  <a:pos x="246858532" y="158170354"/>
                </a:cxn>
                <a:cxn ang="0">
                  <a:pos x="245775335" y="163819751"/>
                </a:cxn>
                <a:cxn ang="0">
                  <a:pos x="242527826" y="170597964"/>
                </a:cxn>
                <a:cxn ang="0">
                  <a:pos x="239279277" y="175117481"/>
                </a:cxn>
                <a:cxn ang="0">
                  <a:pos x="233865375" y="179636999"/>
                </a:cxn>
                <a:cxn ang="0">
                  <a:pos x="223038612" y="184155453"/>
                </a:cxn>
                <a:cxn ang="0">
                  <a:pos x="211128652" y="187545091"/>
                </a:cxn>
                <a:cxn ang="0">
                  <a:pos x="211128652" y="187545091"/>
                </a:cxn>
                <a:cxn ang="0">
                  <a:pos x="0" y="167209389"/>
                </a:cxn>
                <a:cxn ang="0">
                  <a:pos x="0" y="167209389"/>
                </a:cxn>
                <a:cxn ang="0">
                  <a:pos x="2165353" y="0"/>
                </a:cxn>
                <a:cxn ang="0">
                  <a:pos x="2165353" y="0"/>
                </a:cxn>
              </a:cxnLst>
              <a:rect l="txL" t="txT" r="txR" b="txB"/>
              <a:pathLst>
                <a:path w="245" h="166">
                  <a:moveTo>
                    <a:pt x="2" y="0"/>
                  </a:moveTo>
                  <a:lnTo>
                    <a:pt x="2" y="0"/>
                  </a:lnTo>
                  <a:lnTo>
                    <a:pt x="245" y="0"/>
                  </a:lnTo>
                  <a:lnTo>
                    <a:pt x="228" y="140"/>
                  </a:lnTo>
                  <a:lnTo>
                    <a:pt x="227" y="145"/>
                  </a:lnTo>
                  <a:lnTo>
                    <a:pt x="224" y="151"/>
                  </a:lnTo>
                  <a:lnTo>
                    <a:pt x="221" y="155"/>
                  </a:lnTo>
                  <a:lnTo>
                    <a:pt x="216" y="159"/>
                  </a:lnTo>
                  <a:lnTo>
                    <a:pt x="206" y="163"/>
                  </a:lnTo>
                  <a:lnTo>
                    <a:pt x="195" y="166"/>
                  </a:lnTo>
                  <a:lnTo>
                    <a:pt x="0" y="14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A0A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3" name="Freeform 41"/>
            <p:cNvSpPr/>
            <p:nvPr/>
          </p:nvSpPr>
          <p:spPr>
            <a:xfrm>
              <a:off x="1315233" y="2627533"/>
              <a:ext cx="250769" cy="176444"/>
            </a:xfrm>
            <a:custGeom>
              <a:avLst/>
              <a:gdLst>
                <a:gd name="txL" fmla="*/ 0 w 241"/>
                <a:gd name="txT" fmla="*/ 0 h 166"/>
                <a:gd name="txR" fmla="*/ 241 w 241"/>
                <a:gd name="txB" fmla="*/ 166 h 166"/>
              </a:gdLst>
              <a:ahLst/>
              <a:cxnLst>
                <a:cxn ang="0">
                  <a:pos x="2165354" y="0"/>
                </a:cxn>
                <a:cxn ang="0">
                  <a:pos x="2165354" y="0"/>
                </a:cxn>
                <a:cxn ang="0">
                  <a:pos x="260933989" y="0"/>
                </a:cxn>
                <a:cxn ang="0">
                  <a:pos x="260933989" y="0"/>
                </a:cxn>
                <a:cxn ang="0">
                  <a:pos x="242527961" y="158170354"/>
                </a:cxn>
                <a:cxn ang="0">
                  <a:pos x="242527961" y="158170354"/>
                </a:cxn>
                <a:cxn ang="0">
                  <a:pos x="241444763" y="163819751"/>
                </a:cxn>
                <a:cxn ang="0">
                  <a:pos x="238197253" y="170597964"/>
                </a:cxn>
                <a:cxn ang="0">
                  <a:pos x="234948702" y="175117481"/>
                </a:cxn>
                <a:cxn ang="0">
                  <a:pos x="229534797" y="177377240"/>
                </a:cxn>
                <a:cxn ang="0">
                  <a:pos x="218708027" y="184155453"/>
                </a:cxn>
                <a:cxn ang="0">
                  <a:pos x="208963414" y="187545091"/>
                </a:cxn>
                <a:cxn ang="0">
                  <a:pos x="208963414" y="187545091"/>
                </a:cxn>
                <a:cxn ang="0">
                  <a:pos x="0" y="166079509"/>
                </a:cxn>
                <a:cxn ang="0">
                  <a:pos x="0" y="166079509"/>
                </a:cxn>
                <a:cxn ang="0">
                  <a:pos x="2165354" y="0"/>
                </a:cxn>
                <a:cxn ang="0">
                  <a:pos x="2165354" y="0"/>
                </a:cxn>
              </a:cxnLst>
              <a:rect l="txL" t="txT" r="txR" b="txB"/>
              <a:pathLst>
                <a:path w="241" h="166">
                  <a:moveTo>
                    <a:pt x="2" y="0"/>
                  </a:moveTo>
                  <a:lnTo>
                    <a:pt x="2" y="0"/>
                  </a:lnTo>
                  <a:lnTo>
                    <a:pt x="241" y="0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0" y="151"/>
                  </a:lnTo>
                  <a:lnTo>
                    <a:pt x="217" y="155"/>
                  </a:lnTo>
                  <a:lnTo>
                    <a:pt x="212" y="157"/>
                  </a:lnTo>
                  <a:lnTo>
                    <a:pt x="202" y="163"/>
                  </a:lnTo>
                  <a:lnTo>
                    <a:pt x="193" y="166"/>
                  </a:lnTo>
                  <a:lnTo>
                    <a:pt x="0" y="14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1A1A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4" name="Freeform 42"/>
            <p:cNvSpPr/>
            <p:nvPr/>
          </p:nvSpPr>
          <p:spPr>
            <a:xfrm>
              <a:off x="1320436" y="2627533"/>
              <a:ext cx="245566" cy="176444"/>
            </a:xfrm>
            <a:custGeom>
              <a:avLst/>
              <a:gdLst>
                <a:gd name="txL" fmla="*/ 0 w 236"/>
                <a:gd name="txT" fmla="*/ 0 h 166"/>
                <a:gd name="txR" fmla="*/ 236 w 236"/>
                <a:gd name="txB" fmla="*/ 166 h 166"/>
              </a:gdLst>
              <a:ahLst/>
              <a:cxnLst>
                <a:cxn ang="0">
                  <a:pos x="1083196" y="0"/>
                </a:cxn>
                <a:cxn ang="0">
                  <a:pos x="1083196" y="0"/>
                </a:cxn>
                <a:cxn ang="0">
                  <a:pos x="255519747" y="0"/>
                </a:cxn>
                <a:cxn ang="0">
                  <a:pos x="255519747" y="0"/>
                </a:cxn>
                <a:cxn ang="0">
                  <a:pos x="237113743" y="158170354"/>
                </a:cxn>
                <a:cxn ang="0">
                  <a:pos x="237113743" y="158170354"/>
                </a:cxn>
                <a:cxn ang="0">
                  <a:pos x="236030547" y="163819751"/>
                </a:cxn>
                <a:cxn ang="0">
                  <a:pos x="232783041" y="170597964"/>
                </a:cxn>
                <a:cxn ang="0">
                  <a:pos x="229534494" y="175117481"/>
                </a:cxn>
                <a:cxn ang="0">
                  <a:pos x="225203792" y="177377240"/>
                </a:cxn>
                <a:cxn ang="0">
                  <a:pos x="213293841" y="184155453"/>
                </a:cxn>
                <a:cxn ang="0">
                  <a:pos x="203549241" y="187545091"/>
                </a:cxn>
                <a:cxn ang="0">
                  <a:pos x="203549241" y="187545091"/>
                </a:cxn>
                <a:cxn ang="0">
                  <a:pos x="0" y="163819751"/>
                </a:cxn>
                <a:cxn ang="0">
                  <a:pos x="0" y="163819751"/>
                </a:cxn>
                <a:cxn ang="0">
                  <a:pos x="1083196" y="0"/>
                </a:cxn>
                <a:cxn ang="0">
                  <a:pos x="1083196" y="0"/>
                </a:cxn>
              </a:cxnLst>
              <a:rect l="txL" t="txT" r="txR" b="txB"/>
              <a:pathLst>
                <a:path w="236" h="166">
                  <a:moveTo>
                    <a:pt x="1" y="0"/>
                  </a:moveTo>
                  <a:lnTo>
                    <a:pt x="1" y="0"/>
                  </a:lnTo>
                  <a:lnTo>
                    <a:pt x="236" y="0"/>
                  </a:lnTo>
                  <a:lnTo>
                    <a:pt x="219" y="140"/>
                  </a:lnTo>
                  <a:lnTo>
                    <a:pt x="218" y="145"/>
                  </a:lnTo>
                  <a:lnTo>
                    <a:pt x="215" y="151"/>
                  </a:lnTo>
                  <a:lnTo>
                    <a:pt x="212" y="155"/>
                  </a:lnTo>
                  <a:lnTo>
                    <a:pt x="208" y="157"/>
                  </a:lnTo>
                  <a:lnTo>
                    <a:pt x="197" y="163"/>
                  </a:lnTo>
                  <a:lnTo>
                    <a:pt x="188" y="166"/>
                  </a:lnTo>
                  <a:lnTo>
                    <a:pt x="0" y="1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A1A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5" name="Freeform 43"/>
            <p:cNvSpPr/>
            <p:nvPr/>
          </p:nvSpPr>
          <p:spPr>
            <a:xfrm>
              <a:off x="1324598" y="2627533"/>
              <a:ext cx="241404" cy="176444"/>
            </a:xfrm>
            <a:custGeom>
              <a:avLst/>
              <a:gdLst>
                <a:gd name="txL" fmla="*/ 0 w 232"/>
                <a:gd name="txT" fmla="*/ 0 h 166"/>
                <a:gd name="txR" fmla="*/ 232 w 232"/>
                <a:gd name="txB" fmla="*/ 166 h 166"/>
              </a:gdLst>
              <a:ahLst/>
              <a:cxnLst>
                <a:cxn ang="0">
                  <a:pos x="1083196" y="0"/>
                </a:cxn>
                <a:cxn ang="0">
                  <a:pos x="1083196" y="0"/>
                </a:cxn>
                <a:cxn ang="0">
                  <a:pos x="251189186" y="0"/>
                </a:cxn>
                <a:cxn ang="0">
                  <a:pos x="251189186" y="0"/>
                </a:cxn>
                <a:cxn ang="0">
                  <a:pos x="232783172" y="158170354"/>
                </a:cxn>
                <a:cxn ang="0">
                  <a:pos x="232783172" y="158170354"/>
                </a:cxn>
                <a:cxn ang="0">
                  <a:pos x="231699975" y="163819751"/>
                </a:cxn>
                <a:cxn ang="0">
                  <a:pos x="228452467" y="170597964"/>
                </a:cxn>
                <a:cxn ang="0">
                  <a:pos x="225203919" y="175117481"/>
                </a:cxn>
                <a:cxn ang="0">
                  <a:pos x="220873214" y="177377240"/>
                </a:cxn>
                <a:cxn ang="0">
                  <a:pos x="211128609" y="184155453"/>
                </a:cxn>
                <a:cxn ang="0">
                  <a:pos x="199218651" y="187545091"/>
                </a:cxn>
                <a:cxn ang="0">
                  <a:pos x="199218651" y="187545091"/>
                </a:cxn>
                <a:cxn ang="0">
                  <a:pos x="0" y="162689871"/>
                </a:cxn>
                <a:cxn ang="0">
                  <a:pos x="0" y="162689871"/>
                </a:cxn>
                <a:cxn ang="0">
                  <a:pos x="1083196" y="0"/>
                </a:cxn>
                <a:cxn ang="0">
                  <a:pos x="1083196" y="0"/>
                </a:cxn>
              </a:cxnLst>
              <a:rect l="txL" t="txT" r="txR" b="txB"/>
              <a:pathLst>
                <a:path w="232" h="166">
                  <a:moveTo>
                    <a:pt x="1" y="0"/>
                  </a:moveTo>
                  <a:lnTo>
                    <a:pt x="1" y="0"/>
                  </a:lnTo>
                  <a:lnTo>
                    <a:pt x="232" y="0"/>
                  </a:lnTo>
                  <a:lnTo>
                    <a:pt x="215" y="140"/>
                  </a:lnTo>
                  <a:lnTo>
                    <a:pt x="214" y="145"/>
                  </a:lnTo>
                  <a:lnTo>
                    <a:pt x="211" y="151"/>
                  </a:lnTo>
                  <a:lnTo>
                    <a:pt x="208" y="155"/>
                  </a:lnTo>
                  <a:lnTo>
                    <a:pt x="204" y="157"/>
                  </a:lnTo>
                  <a:lnTo>
                    <a:pt x="195" y="163"/>
                  </a:lnTo>
                  <a:lnTo>
                    <a:pt x="184" y="166"/>
                  </a:lnTo>
                  <a:lnTo>
                    <a:pt x="0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A2A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6" name="Freeform 44"/>
            <p:cNvSpPr/>
            <p:nvPr/>
          </p:nvSpPr>
          <p:spPr>
            <a:xfrm>
              <a:off x="1326679" y="2627533"/>
              <a:ext cx="239323" cy="176444"/>
            </a:xfrm>
            <a:custGeom>
              <a:avLst/>
              <a:gdLst>
                <a:gd name="txL" fmla="*/ 0 w 230"/>
                <a:gd name="txT" fmla="*/ 0 h 166"/>
                <a:gd name="txR" fmla="*/ 230 w 230"/>
                <a:gd name="txB" fmla="*/ 166 h 166"/>
              </a:gdLst>
              <a:ahLst/>
              <a:cxnLst>
                <a:cxn ang="0">
                  <a:pos x="3248550" y="0"/>
                </a:cxn>
                <a:cxn ang="0">
                  <a:pos x="3248550" y="0"/>
                </a:cxn>
                <a:cxn ang="0">
                  <a:pos x="249023906" y="0"/>
                </a:cxn>
                <a:cxn ang="0">
                  <a:pos x="249023906" y="0"/>
                </a:cxn>
                <a:cxn ang="0">
                  <a:pos x="230617886" y="158170354"/>
                </a:cxn>
                <a:cxn ang="0">
                  <a:pos x="230617886" y="158170354"/>
                </a:cxn>
                <a:cxn ang="0">
                  <a:pos x="229534689" y="163819751"/>
                </a:cxn>
                <a:cxn ang="0">
                  <a:pos x="226287180" y="168338205"/>
                </a:cxn>
                <a:cxn ang="0">
                  <a:pos x="223038631" y="172857723"/>
                </a:cxn>
                <a:cxn ang="0">
                  <a:pos x="218707925" y="177377240"/>
                </a:cxn>
                <a:cxn ang="0">
                  <a:pos x="208963317" y="184155453"/>
                </a:cxn>
                <a:cxn ang="0">
                  <a:pos x="198136552" y="187545091"/>
                </a:cxn>
                <a:cxn ang="0">
                  <a:pos x="198136552" y="187545091"/>
                </a:cxn>
                <a:cxn ang="0">
                  <a:pos x="0" y="161559992"/>
                </a:cxn>
                <a:cxn ang="0">
                  <a:pos x="0" y="161559992"/>
                </a:cxn>
                <a:cxn ang="0">
                  <a:pos x="3248550" y="0"/>
                </a:cxn>
                <a:cxn ang="0">
                  <a:pos x="3248550" y="0"/>
                </a:cxn>
              </a:cxnLst>
              <a:rect l="txL" t="txT" r="txR" b="txB"/>
              <a:pathLst>
                <a:path w="230" h="166">
                  <a:moveTo>
                    <a:pt x="3" y="0"/>
                  </a:moveTo>
                  <a:lnTo>
                    <a:pt x="3" y="0"/>
                  </a:lnTo>
                  <a:lnTo>
                    <a:pt x="230" y="0"/>
                  </a:lnTo>
                  <a:lnTo>
                    <a:pt x="213" y="140"/>
                  </a:lnTo>
                  <a:lnTo>
                    <a:pt x="212" y="145"/>
                  </a:lnTo>
                  <a:lnTo>
                    <a:pt x="209" y="149"/>
                  </a:lnTo>
                  <a:lnTo>
                    <a:pt x="206" y="153"/>
                  </a:lnTo>
                  <a:lnTo>
                    <a:pt x="202" y="157"/>
                  </a:lnTo>
                  <a:lnTo>
                    <a:pt x="193" y="163"/>
                  </a:lnTo>
                  <a:lnTo>
                    <a:pt x="183" y="166"/>
                  </a:lnTo>
                  <a:lnTo>
                    <a:pt x="0" y="14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2A2A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7" name="Freeform 45"/>
            <p:cNvSpPr/>
            <p:nvPr/>
          </p:nvSpPr>
          <p:spPr>
            <a:xfrm>
              <a:off x="1330841" y="2627533"/>
              <a:ext cx="235160" cy="176444"/>
            </a:xfrm>
            <a:custGeom>
              <a:avLst/>
              <a:gdLst>
                <a:gd name="txL" fmla="*/ 0 w 226"/>
                <a:gd name="txT" fmla="*/ 0 h 166"/>
                <a:gd name="txR" fmla="*/ 226 w 226"/>
                <a:gd name="txB" fmla="*/ 166 h 166"/>
              </a:gdLst>
              <a:ahLst/>
              <a:cxnLst>
                <a:cxn ang="0">
                  <a:pos x="3248538" y="0"/>
                </a:cxn>
                <a:cxn ang="0">
                  <a:pos x="3248538" y="0"/>
                </a:cxn>
                <a:cxn ang="0">
                  <a:pos x="244691264" y="0"/>
                </a:cxn>
                <a:cxn ang="0">
                  <a:pos x="244691264" y="0"/>
                </a:cxn>
                <a:cxn ang="0">
                  <a:pos x="226285311" y="158170354"/>
                </a:cxn>
                <a:cxn ang="0">
                  <a:pos x="226285311" y="158170354"/>
                </a:cxn>
                <a:cxn ang="0">
                  <a:pos x="225202119" y="163819751"/>
                </a:cxn>
                <a:cxn ang="0">
                  <a:pos x="221954621" y="168338205"/>
                </a:cxn>
                <a:cxn ang="0">
                  <a:pos x="218706084" y="172857723"/>
                </a:cxn>
                <a:cxn ang="0">
                  <a:pos x="214375394" y="177377240"/>
                </a:cxn>
                <a:cxn ang="0">
                  <a:pos x="204630821" y="184155453"/>
                </a:cxn>
                <a:cxn ang="0">
                  <a:pos x="193804096" y="187545091"/>
                </a:cxn>
                <a:cxn ang="0">
                  <a:pos x="193804096" y="187545091"/>
                </a:cxn>
                <a:cxn ang="0">
                  <a:pos x="0" y="159300233"/>
                </a:cxn>
                <a:cxn ang="0">
                  <a:pos x="0" y="159300233"/>
                </a:cxn>
                <a:cxn ang="0">
                  <a:pos x="3248538" y="0"/>
                </a:cxn>
                <a:cxn ang="0">
                  <a:pos x="3248538" y="0"/>
                </a:cxn>
              </a:cxnLst>
              <a:rect l="txL" t="txT" r="txR" b="txB"/>
              <a:pathLst>
                <a:path w="226" h="166">
                  <a:moveTo>
                    <a:pt x="3" y="0"/>
                  </a:moveTo>
                  <a:lnTo>
                    <a:pt x="3" y="0"/>
                  </a:lnTo>
                  <a:lnTo>
                    <a:pt x="226" y="0"/>
                  </a:lnTo>
                  <a:lnTo>
                    <a:pt x="209" y="140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89" y="163"/>
                  </a:lnTo>
                  <a:lnTo>
                    <a:pt x="179" y="166"/>
                  </a:lnTo>
                  <a:lnTo>
                    <a:pt x="0" y="1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A3A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8" name="Freeform 46"/>
            <p:cNvSpPr/>
            <p:nvPr/>
          </p:nvSpPr>
          <p:spPr>
            <a:xfrm>
              <a:off x="1335003" y="2627533"/>
              <a:ext cx="230998" cy="176444"/>
            </a:xfrm>
            <a:custGeom>
              <a:avLst/>
              <a:gdLst>
                <a:gd name="txL" fmla="*/ 0 w 222"/>
                <a:gd name="txT" fmla="*/ 0 h 166"/>
                <a:gd name="txR" fmla="*/ 222 w 222"/>
                <a:gd name="txB" fmla="*/ 166 h 166"/>
              </a:gdLst>
              <a:ahLst/>
              <a:cxnLst>
                <a:cxn ang="0">
                  <a:pos x="2165346" y="0"/>
                </a:cxn>
                <a:cxn ang="0">
                  <a:pos x="2165346" y="0"/>
                </a:cxn>
                <a:cxn ang="0">
                  <a:pos x="240360703" y="0"/>
                </a:cxn>
                <a:cxn ang="0">
                  <a:pos x="240360703" y="0"/>
                </a:cxn>
                <a:cxn ang="0">
                  <a:pos x="221954740" y="158170354"/>
                </a:cxn>
                <a:cxn ang="0">
                  <a:pos x="221954740" y="158170354"/>
                </a:cxn>
                <a:cxn ang="0">
                  <a:pos x="220871547" y="163819751"/>
                </a:cxn>
                <a:cxn ang="0">
                  <a:pos x="217624048" y="168338205"/>
                </a:cxn>
                <a:cxn ang="0">
                  <a:pos x="214375509" y="172857723"/>
                </a:cxn>
                <a:cxn ang="0">
                  <a:pos x="210044817" y="177377240"/>
                </a:cxn>
                <a:cxn ang="0">
                  <a:pos x="200300239" y="184155453"/>
                </a:cxn>
                <a:cxn ang="0">
                  <a:pos x="189473508" y="187545091"/>
                </a:cxn>
                <a:cxn ang="0">
                  <a:pos x="189473508" y="187545091"/>
                </a:cxn>
                <a:cxn ang="0">
                  <a:pos x="0" y="159300233"/>
                </a:cxn>
                <a:cxn ang="0">
                  <a:pos x="0" y="159300233"/>
                </a:cxn>
                <a:cxn ang="0">
                  <a:pos x="2165346" y="0"/>
                </a:cxn>
                <a:cxn ang="0">
                  <a:pos x="2165346" y="0"/>
                </a:cxn>
              </a:cxnLst>
              <a:rect l="txL" t="txT" r="txR" b="txB"/>
              <a:pathLst>
                <a:path w="222" h="166">
                  <a:moveTo>
                    <a:pt x="2" y="0"/>
                  </a:moveTo>
                  <a:lnTo>
                    <a:pt x="2" y="0"/>
                  </a:lnTo>
                  <a:lnTo>
                    <a:pt x="222" y="0"/>
                  </a:lnTo>
                  <a:lnTo>
                    <a:pt x="205" y="140"/>
                  </a:lnTo>
                  <a:lnTo>
                    <a:pt x="204" y="145"/>
                  </a:lnTo>
                  <a:lnTo>
                    <a:pt x="201" y="149"/>
                  </a:lnTo>
                  <a:lnTo>
                    <a:pt x="198" y="153"/>
                  </a:lnTo>
                  <a:lnTo>
                    <a:pt x="194" y="157"/>
                  </a:lnTo>
                  <a:lnTo>
                    <a:pt x="185" y="163"/>
                  </a:lnTo>
                  <a:lnTo>
                    <a:pt x="175" y="166"/>
                  </a:lnTo>
                  <a:lnTo>
                    <a:pt x="0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59" name="Freeform 47"/>
            <p:cNvSpPr/>
            <p:nvPr/>
          </p:nvSpPr>
          <p:spPr>
            <a:xfrm>
              <a:off x="1339165" y="2627533"/>
              <a:ext cx="226836" cy="176444"/>
            </a:xfrm>
            <a:custGeom>
              <a:avLst/>
              <a:gdLst>
                <a:gd name="txL" fmla="*/ 0 w 218"/>
                <a:gd name="txT" fmla="*/ 0 h 166"/>
                <a:gd name="txR" fmla="*/ 218 w 218"/>
                <a:gd name="txB" fmla="*/ 166 h 166"/>
              </a:gdLst>
              <a:ahLst/>
              <a:cxnLst>
                <a:cxn ang="0">
                  <a:pos x="2165347" y="0"/>
                </a:cxn>
                <a:cxn ang="0">
                  <a:pos x="2165347" y="0"/>
                </a:cxn>
                <a:cxn ang="0">
                  <a:pos x="236030142" y="0"/>
                </a:cxn>
                <a:cxn ang="0">
                  <a:pos x="236030142" y="0"/>
                </a:cxn>
                <a:cxn ang="0">
                  <a:pos x="217624169" y="158170354"/>
                </a:cxn>
                <a:cxn ang="0">
                  <a:pos x="217624169" y="158170354"/>
                </a:cxn>
                <a:cxn ang="0">
                  <a:pos x="216540975" y="163819751"/>
                </a:cxn>
                <a:cxn ang="0">
                  <a:pos x="213293475" y="168338205"/>
                </a:cxn>
                <a:cxn ang="0">
                  <a:pos x="210044933" y="172857723"/>
                </a:cxn>
                <a:cxn ang="0">
                  <a:pos x="205714239" y="177377240"/>
                </a:cxn>
                <a:cxn ang="0">
                  <a:pos x="195969655" y="184155453"/>
                </a:cxn>
                <a:cxn ang="0">
                  <a:pos x="185142919" y="187545091"/>
                </a:cxn>
                <a:cxn ang="0">
                  <a:pos x="185142919" y="187545091"/>
                </a:cxn>
                <a:cxn ang="0">
                  <a:pos x="0" y="158170354"/>
                </a:cxn>
                <a:cxn ang="0">
                  <a:pos x="0" y="158170354"/>
                </a:cxn>
                <a:cxn ang="0">
                  <a:pos x="2165347" y="0"/>
                </a:cxn>
                <a:cxn ang="0">
                  <a:pos x="2165347" y="0"/>
                </a:cxn>
              </a:cxnLst>
              <a:rect l="txL" t="txT" r="txR" b="txB"/>
              <a:pathLst>
                <a:path w="218" h="166">
                  <a:moveTo>
                    <a:pt x="2" y="0"/>
                  </a:moveTo>
                  <a:lnTo>
                    <a:pt x="2" y="0"/>
                  </a:lnTo>
                  <a:lnTo>
                    <a:pt x="218" y="0"/>
                  </a:lnTo>
                  <a:lnTo>
                    <a:pt x="201" y="140"/>
                  </a:lnTo>
                  <a:lnTo>
                    <a:pt x="200" y="145"/>
                  </a:lnTo>
                  <a:lnTo>
                    <a:pt x="197" y="149"/>
                  </a:lnTo>
                  <a:lnTo>
                    <a:pt x="194" y="153"/>
                  </a:lnTo>
                  <a:lnTo>
                    <a:pt x="190" y="157"/>
                  </a:lnTo>
                  <a:lnTo>
                    <a:pt x="181" y="163"/>
                  </a:lnTo>
                  <a:lnTo>
                    <a:pt x="171" y="166"/>
                  </a:lnTo>
                  <a:lnTo>
                    <a:pt x="0" y="1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0" name="Freeform 48"/>
            <p:cNvSpPr/>
            <p:nvPr/>
          </p:nvSpPr>
          <p:spPr>
            <a:xfrm>
              <a:off x="1342287" y="2627533"/>
              <a:ext cx="223715" cy="174318"/>
            </a:xfrm>
            <a:custGeom>
              <a:avLst/>
              <a:gdLst>
                <a:gd name="txL" fmla="*/ 0 w 215"/>
                <a:gd name="txT" fmla="*/ 0 h 164"/>
                <a:gd name="txR" fmla="*/ 215 w 215"/>
                <a:gd name="txB" fmla="*/ 164 h 164"/>
              </a:gdLst>
              <a:ahLst/>
              <a:cxnLst>
                <a:cxn ang="0">
                  <a:pos x="3248550" y="0"/>
                </a:cxn>
                <a:cxn ang="0">
                  <a:pos x="3248550" y="0"/>
                </a:cxn>
                <a:cxn ang="0">
                  <a:pos x="232783262" y="0"/>
                </a:cxn>
                <a:cxn ang="0">
                  <a:pos x="232783262" y="0"/>
                </a:cxn>
                <a:cxn ang="0">
                  <a:pos x="214377240" y="158170201"/>
                </a:cxn>
                <a:cxn ang="0">
                  <a:pos x="214377240" y="158170201"/>
                </a:cxn>
                <a:cxn ang="0">
                  <a:pos x="213294043" y="163819592"/>
                </a:cxn>
                <a:cxn ang="0">
                  <a:pos x="211128690" y="168338042"/>
                </a:cxn>
                <a:cxn ang="0">
                  <a:pos x="206797984" y="172857555"/>
                </a:cxn>
                <a:cxn ang="0">
                  <a:pos x="202467278" y="177377068"/>
                </a:cxn>
                <a:cxn ang="0">
                  <a:pos x="192722668" y="184155275"/>
                </a:cxn>
                <a:cxn ang="0">
                  <a:pos x="182978059" y="185285153"/>
                </a:cxn>
                <a:cxn ang="0">
                  <a:pos x="182978059" y="185285153"/>
                </a:cxn>
                <a:cxn ang="0">
                  <a:pos x="0" y="155910444"/>
                </a:cxn>
                <a:cxn ang="0">
                  <a:pos x="0" y="155910444"/>
                </a:cxn>
                <a:cxn ang="0">
                  <a:pos x="3248550" y="0"/>
                </a:cxn>
                <a:cxn ang="0">
                  <a:pos x="3248550" y="0"/>
                </a:cxn>
              </a:cxnLst>
              <a:rect l="txL" t="txT" r="txR" b="txB"/>
              <a:pathLst>
                <a:path w="215" h="164">
                  <a:moveTo>
                    <a:pt x="3" y="0"/>
                  </a:moveTo>
                  <a:lnTo>
                    <a:pt x="3" y="0"/>
                  </a:lnTo>
                  <a:lnTo>
                    <a:pt x="215" y="0"/>
                  </a:lnTo>
                  <a:lnTo>
                    <a:pt x="198" y="140"/>
                  </a:lnTo>
                  <a:lnTo>
                    <a:pt x="197" y="145"/>
                  </a:lnTo>
                  <a:lnTo>
                    <a:pt x="195" y="149"/>
                  </a:lnTo>
                  <a:lnTo>
                    <a:pt x="191" y="153"/>
                  </a:lnTo>
                  <a:lnTo>
                    <a:pt x="187" y="157"/>
                  </a:lnTo>
                  <a:lnTo>
                    <a:pt x="178" y="163"/>
                  </a:lnTo>
                  <a:lnTo>
                    <a:pt x="169" y="164"/>
                  </a:lnTo>
                  <a:lnTo>
                    <a:pt x="0" y="13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5A5A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1" name="Freeform 49"/>
            <p:cNvSpPr/>
            <p:nvPr/>
          </p:nvSpPr>
          <p:spPr>
            <a:xfrm>
              <a:off x="1346449" y="2627533"/>
              <a:ext cx="219553" cy="174318"/>
            </a:xfrm>
            <a:custGeom>
              <a:avLst/>
              <a:gdLst>
                <a:gd name="txL" fmla="*/ 0 w 211"/>
                <a:gd name="txT" fmla="*/ 0 h 164"/>
                <a:gd name="txR" fmla="*/ 211 w 211"/>
                <a:gd name="txB" fmla="*/ 164 h 164"/>
              </a:gdLst>
              <a:ahLst/>
              <a:cxnLst>
                <a:cxn ang="0">
                  <a:pos x="3248552" y="0"/>
                </a:cxn>
                <a:cxn ang="0">
                  <a:pos x="3248552" y="0"/>
                </a:cxn>
                <a:cxn ang="0">
                  <a:pos x="228452701" y="0"/>
                </a:cxn>
                <a:cxn ang="0">
                  <a:pos x="228452701" y="0"/>
                </a:cxn>
                <a:cxn ang="0">
                  <a:pos x="210046667" y="158170201"/>
                </a:cxn>
                <a:cxn ang="0">
                  <a:pos x="210046667" y="158170201"/>
                </a:cxn>
                <a:cxn ang="0">
                  <a:pos x="208963470" y="163819592"/>
                </a:cxn>
                <a:cxn ang="0">
                  <a:pos x="206798115" y="168338042"/>
                </a:cxn>
                <a:cxn ang="0">
                  <a:pos x="202467406" y="172857555"/>
                </a:cxn>
                <a:cxn ang="0">
                  <a:pos x="198136697" y="177377068"/>
                </a:cxn>
                <a:cxn ang="0">
                  <a:pos x="189475280" y="181895518"/>
                </a:cxn>
                <a:cxn ang="0">
                  <a:pos x="178647467" y="185285153"/>
                </a:cxn>
                <a:cxn ang="0">
                  <a:pos x="178647467" y="185285153"/>
                </a:cxn>
                <a:cxn ang="0">
                  <a:pos x="0" y="154780566"/>
                </a:cxn>
                <a:cxn ang="0">
                  <a:pos x="0" y="154780566"/>
                </a:cxn>
                <a:cxn ang="0">
                  <a:pos x="3248552" y="0"/>
                </a:cxn>
                <a:cxn ang="0">
                  <a:pos x="3248552" y="0"/>
                </a:cxn>
              </a:cxnLst>
              <a:rect l="txL" t="txT" r="txR" b="txB"/>
              <a:pathLst>
                <a:path w="211" h="164">
                  <a:moveTo>
                    <a:pt x="3" y="0"/>
                  </a:moveTo>
                  <a:lnTo>
                    <a:pt x="3" y="0"/>
                  </a:lnTo>
                  <a:lnTo>
                    <a:pt x="211" y="0"/>
                  </a:lnTo>
                  <a:lnTo>
                    <a:pt x="194" y="140"/>
                  </a:lnTo>
                  <a:lnTo>
                    <a:pt x="193" y="145"/>
                  </a:lnTo>
                  <a:lnTo>
                    <a:pt x="191" y="149"/>
                  </a:lnTo>
                  <a:lnTo>
                    <a:pt x="187" y="153"/>
                  </a:lnTo>
                  <a:lnTo>
                    <a:pt x="183" y="157"/>
                  </a:lnTo>
                  <a:lnTo>
                    <a:pt x="175" y="161"/>
                  </a:lnTo>
                  <a:lnTo>
                    <a:pt x="165" y="164"/>
                  </a:lnTo>
                  <a:lnTo>
                    <a:pt x="0" y="13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2" name="Freeform 50"/>
            <p:cNvSpPr/>
            <p:nvPr/>
          </p:nvSpPr>
          <p:spPr>
            <a:xfrm>
              <a:off x="1350611" y="2627533"/>
              <a:ext cx="215391" cy="174318"/>
            </a:xfrm>
            <a:custGeom>
              <a:avLst/>
              <a:gdLst>
                <a:gd name="txL" fmla="*/ 0 w 207"/>
                <a:gd name="txT" fmla="*/ 0 h 164"/>
                <a:gd name="txR" fmla="*/ 207 w 207"/>
                <a:gd name="txB" fmla="*/ 164 h 164"/>
              </a:gdLst>
              <a:ahLst/>
              <a:cxnLst>
                <a:cxn ang="0">
                  <a:pos x="3248554" y="0"/>
                </a:cxn>
                <a:cxn ang="0">
                  <a:pos x="3248554" y="0"/>
                </a:cxn>
                <a:cxn ang="0">
                  <a:pos x="224122140" y="0"/>
                </a:cxn>
                <a:cxn ang="0">
                  <a:pos x="224122140" y="0"/>
                </a:cxn>
                <a:cxn ang="0">
                  <a:pos x="205716094" y="158170201"/>
                </a:cxn>
                <a:cxn ang="0">
                  <a:pos x="205716094" y="158170201"/>
                </a:cxn>
                <a:cxn ang="0">
                  <a:pos x="204632896" y="163819592"/>
                </a:cxn>
                <a:cxn ang="0">
                  <a:pos x="202467540" y="168338042"/>
                </a:cxn>
                <a:cxn ang="0">
                  <a:pos x="198136828" y="172857555"/>
                </a:cxn>
                <a:cxn ang="0">
                  <a:pos x="193806116" y="176247190"/>
                </a:cxn>
                <a:cxn ang="0">
                  <a:pos x="185144693" y="181895518"/>
                </a:cxn>
                <a:cxn ang="0">
                  <a:pos x="174316873" y="185285153"/>
                </a:cxn>
                <a:cxn ang="0">
                  <a:pos x="174316873" y="185285153"/>
                </a:cxn>
                <a:cxn ang="0">
                  <a:pos x="0" y="153650688"/>
                </a:cxn>
                <a:cxn ang="0">
                  <a:pos x="0" y="153650688"/>
                </a:cxn>
                <a:cxn ang="0">
                  <a:pos x="3248554" y="0"/>
                </a:cxn>
                <a:cxn ang="0">
                  <a:pos x="3248554" y="0"/>
                </a:cxn>
              </a:cxnLst>
              <a:rect l="txL" t="txT" r="txR" b="txB"/>
              <a:pathLst>
                <a:path w="207" h="164">
                  <a:moveTo>
                    <a:pt x="3" y="0"/>
                  </a:moveTo>
                  <a:lnTo>
                    <a:pt x="3" y="0"/>
                  </a:lnTo>
                  <a:lnTo>
                    <a:pt x="207" y="0"/>
                  </a:lnTo>
                  <a:lnTo>
                    <a:pt x="190" y="140"/>
                  </a:lnTo>
                  <a:lnTo>
                    <a:pt x="189" y="145"/>
                  </a:lnTo>
                  <a:lnTo>
                    <a:pt x="187" y="149"/>
                  </a:lnTo>
                  <a:lnTo>
                    <a:pt x="183" y="153"/>
                  </a:lnTo>
                  <a:lnTo>
                    <a:pt x="179" y="156"/>
                  </a:lnTo>
                  <a:lnTo>
                    <a:pt x="171" y="161"/>
                  </a:lnTo>
                  <a:lnTo>
                    <a:pt x="161" y="164"/>
                  </a:lnTo>
                  <a:lnTo>
                    <a:pt x="0" y="13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3" name="Freeform 51"/>
            <p:cNvSpPr/>
            <p:nvPr/>
          </p:nvSpPr>
          <p:spPr>
            <a:xfrm>
              <a:off x="1354774" y="2627533"/>
              <a:ext cx="211228" cy="174318"/>
            </a:xfrm>
            <a:custGeom>
              <a:avLst/>
              <a:gdLst>
                <a:gd name="txL" fmla="*/ 0 w 203"/>
                <a:gd name="txT" fmla="*/ 0 h 164"/>
                <a:gd name="txR" fmla="*/ 203 w 203"/>
                <a:gd name="txB" fmla="*/ 164 h 164"/>
              </a:gdLst>
              <a:ahLst/>
              <a:cxnLst>
                <a:cxn ang="0">
                  <a:pos x="3248541" y="0"/>
                </a:cxn>
                <a:cxn ang="0">
                  <a:pos x="3248541" y="0"/>
                </a:cxn>
                <a:cxn ang="0">
                  <a:pos x="219789497" y="0"/>
                </a:cxn>
                <a:cxn ang="0">
                  <a:pos x="219789497" y="0"/>
                </a:cxn>
                <a:cxn ang="0">
                  <a:pos x="201383527" y="158170201"/>
                </a:cxn>
                <a:cxn ang="0">
                  <a:pos x="201383527" y="158170201"/>
                </a:cxn>
                <a:cxn ang="0">
                  <a:pos x="200300333" y="163819592"/>
                </a:cxn>
                <a:cxn ang="0">
                  <a:pos x="198134986" y="168338042"/>
                </a:cxn>
                <a:cxn ang="0">
                  <a:pos x="193804291" y="172857555"/>
                </a:cxn>
                <a:cxn ang="0">
                  <a:pos x="190556791" y="176247190"/>
                </a:cxn>
                <a:cxn ang="0">
                  <a:pos x="180812209" y="181895518"/>
                </a:cxn>
                <a:cxn ang="0">
                  <a:pos x="169985473" y="185285153"/>
                </a:cxn>
                <a:cxn ang="0">
                  <a:pos x="169985473" y="185285153"/>
                </a:cxn>
                <a:cxn ang="0">
                  <a:pos x="0" y="151391994"/>
                </a:cxn>
                <a:cxn ang="0">
                  <a:pos x="0" y="151391994"/>
                </a:cxn>
                <a:cxn ang="0">
                  <a:pos x="3248541" y="0"/>
                </a:cxn>
                <a:cxn ang="0">
                  <a:pos x="3248541" y="0"/>
                </a:cxn>
              </a:cxnLst>
              <a:rect l="txL" t="txT" r="txR" b="txB"/>
              <a:pathLst>
                <a:path w="203" h="164">
                  <a:moveTo>
                    <a:pt x="3" y="0"/>
                  </a:moveTo>
                  <a:lnTo>
                    <a:pt x="3" y="0"/>
                  </a:lnTo>
                  <a:lnTo>
                    <a:pt x="203" y="0"/>
                  </a:lnTo>
                  <a:lnTo>
                    <a:pt x="186" y="140"/>
                  </a:lnTo>
                  <a:lnTo>
                    <a:pt x="185" y="145"/>
                  </a:lnTo>
                  <a:lnTo>
                    <a:pt x="183" y="149"/>
                  </a:lnTo>
                  <a:lnTo>
                    <a:pt x="179" y="153"/>
                  </a:lnTo>
                  <a:lnTo>
                    <a:pt x="176" y="156"/>
                  </a:lnTo>
                  <a:lnTo>
                    <a:pt x="167" y="161"/>
                  </a:lnTo>
                  <a:lnTo>
                    <a:pt x="157" y="164"/>
                  </a:lnTo>
                  <a:lnTo>
                    <a:pt x="0" y="13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4" name="Freeform 52"/>
            <p:cNvSpPr/>
            <p:nvPr/>
          </p:nvSpPr>
          <p:spPr>
            <a:xfrm>
              <a:off x="1357895" y="2627533"/>
              <a:ext cx="208107" cy="174318"/>
            </a:xfrm>
            <a:custGeom>
              <a:avLst/>
              <a:gdLst>
                <a:gd name="txL" fmla="*/ 0 w 200"/>
                <a:gd name="txT" fmla="*/ 0 h 164"/>
                <a:gd name="txR" fmla="*/ 200 w 200"/>
                <a:gd name="txB" fmla="*/ 164 h 164"/>
              </a:gdLst>
              <a:ahLst/>
              <a:cxnLst>
                <a:cxn ang="0">
                  <a:pos x="3248550" y="0"/>
                </a:cxn>
                <a:cxn ang="0">
                  <a:pos x="3248550" y="0"/>
                </a:cxn>
                <a:cxn ang="0">
                  <a:pos x="216542617" y="0"/>
                </a:cxn>
                <a:cxn ang="0">
                  <a:pos x="216542617" y="0"/>
                </a:cxn>
                <a:cxn ang="0">
                  <a:pos x="198136594" y="158170201"/>
                </a:cxn>
                <a:cxn ang="0">
                  <a:pos x="198136594" y="158170201"/>
                </a:cxn>
                <a:cxn ang="0">
                  <a:pos x="197053397" y="163819592"/>
                </a:cxn>
                <a:cxn ang="0">
                  <a:pos x="194888043" y="168338042"/>
                </a:cxn>
                <a:cxn ang="0">
                  <a:pos x="190557337" y="172857555"/>
                </a:cxn>
                <a:cxn ang="0">
                  <a:pos x="187309827" y="176247190"/>
                </a:cxn>
                <a:cxn ang="0">
                  <a:pos x="177565217" y="181895518"/>
                </a:cxn>
                <a:cxn ang="0">
                  <a:pos x="168902763" y="185285153"/>
                </a:cxn>
                <a:cxn ang="0">
                  <a:pos x="168902763" y="185285153"/>
                </a:cxn>
                <a:cxn ang="0">
                  <a:pos x="0" y="151391994"/>
                </a:cxn>
                <a:cxn ang="0">
                  <a:pos x="0" y="151391994"/>
                </a:cxn>
                <a:cxn ang="0">
                  <a:pos x="3248550" y="0"/>
                </a:cxn>
                <a:cxn ang="0">
                  <a:pos x="3248550" y="0"/>
                </a:cxn>
              </a:cxnLst>
              <a:rect l="txL" t="txT" r="txR" b="txB"/>
              <a:pathLst>
                <a:path w="200" h="164">
                  <a:moveTo>
                    <a:pt x="3" y="0"/>
                  </a:moveTo>
                  <a:lnTo>
                    <a:pt x="3" y="0"/>
                  </a:lnTo>
                  <a:lnTo>
                    <a:pt x="200" y="0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0" y="149"/>
                  </a:lnTo>
                  <a:lnTo>
                    <a:pt x="176" y="153"/>
                  </a:lnTo>
                  <a:lnTo>
                    <a:pt x="173" y="156"/>
                  </a:lnTo>
                  <a:lnTo>
                    <a:pt x="164" y="161"/>
                  </a:lnTo>
                  <a:lnTo>
                    <a:pt x="156" y="164"/>
                  </a:lnTo>
                  <a:lnTo>
                    <a:pt x="0" y="13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5" name="Freeform 53"/>
            <p:cNvSpPr/>
            <p:nvPr/>
          </p:nvSpPr>
          <p:spPr>
            <a:xfrm>
              <a:off x="1362057" y="2627533"/>
              <a:ext cx="203944" cy="174318"/>
            </a:xfrm>
            <a:custGeom>
              <a:avLst/>
              <a:gdLst>
                <a:gd name="txL" fmla="*/ 0 w 196"/>
                <a:gd name="txT" fmla="*/ 0 h 164"/>
                <a:gd name="txR" fmla="*/ 196 w 196"/>
                <a:gd name="txB" fmla="*/ 164 h 164"/>
              </a:gdLst>
              <a:ahLst/>
              <a:cxnLst>
                <a:cxn ang="0">
                  <a:pos x="3248537" y="0"/>
                </a:cxn>
                <a:cxn ang="0">
                  <a:pos x="3248537" y="0"/>
                </a:cxn>
                <a:cxn ang="0">
                  <a:pos x="212209975" y="0"/>
                </a:cxn>
                <a:cxn ang="0">
                  <a:pos x="212209975" y="0"/>
                </a:cxn>
                <a:cxn ang="0">
                  <a:pos x="193804029" y="158170201"/>
                </a:cxn>
                <a:cxn ang="0">
                  <a:pos x="193804029" y="158170201"/>
                </a:cxn>
                <a:cxn ang="0">
                  <a:pos x="192720837" y="163819592"/>
                </a:cxn>
                <a:cxn ang="0">
                  <a:pos x="190555493" y="168338042"/>
                </a:cxn>
                <a:cxn ang="0">
                  <a:pos x="186224804" y="172857555"/>
                </a:cxn>
                <a:cxn ang="0">
                  <a:pos x="182977308" y="176247190"/>
                </a:cxn>
                <a:cxn ang="0">
                  <a:pos x="173232739" y="181895518"/>
                </a:cxn>
                <a:cxn ang="0">
                  <a:pos x="164571362" y="185285153"/>
                </a:cxn>
                <a:cxn ang="0">
                  <a:pos x="164571362" y="185285153"/>
                </a:cxn>
                <a:cxn ang="0">
                  <a:pos x="0" y="150262116"/>
                </a:cxn>
                <a:cxn ang="0">
                  <a:pos x="0" y="150262116"/>
                </a:cxn>
                <a:cxn ang="0">
                  <a:pos x="3248537" y="0"/>
                </a:cxn>
                <a:cxn ang="0">
                  <a:pos x="3248537" y="0"/>
                </a:cxn>
              </a:cxnLst>
              <a:rect l="txL" t="txT" r="txR" b="txB"/>
              <a:pathLst>
                <a:path w="196" h="164">
                  <a:moveTo>
                    <a:pt x="3" y="0"/>
                  </a:moveTo>
                  <a:lnTo>
                    <a:pt x="3" y="0"/>
                  </a:lnTo>
                  <a:lnTo>
                    <a:pt x="196" y="0"/>
                  </a:lnTo>
                  <a:lnTo>
                    <a:pt x="179" y="140"/>
                  </a:lnTo>
                  <a:lnTo>
                    <a:pt x="178" y="145"/>
                  </a:lnTo>
                  <a:lnTo>
                    <a:pt x="176" y="149"/>
                  </a:lnTo>
                  <a:lnTo>
                    <a:pt x="172" y="153"/>
                  </a:lnTo>
                  <a:lnTo>
                    <a:pt x="169" y="156"/>
                  </a:lnTo>
                  <a:lnTo>
                    <a:pt x="160" y="161"/>
                  </a:lnTo>
                  <a:lnTo>
                    <a:pt x="152" y="164"/>
                  </a:lnTo>
                  <a:lnTo>
                    <a:pt x="0" y="13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8A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6" name="Freeform 54"/>
            <p:cNvSpPr/>
            <p:nvPr/>
          </p:nvSpPr>
          <p:spPr>
            <a:xfrm>
              <a:off x="1366219" y="2627533"/>
              <a:ext cx="199782" cy="174318"/>
            </a:xfrm>
            <a:custGeom>
              <a:avLst/>
              <a:gdLst>
                <a:gd name="txL" fmla="*/ 0 w 192"/>
                <a:gd name="txT" fmla="*/ 0 h 164"/>
                <a:gd name="txR" fmla="*/ 192 w 192"/>
                <a:gd name="txB" fmla="*/ 164 h 164"/>
              </a:gdLst>
              <a:ahLst/>
              <a:cxnLst>
                <a:cxn ang="0">
                  <a:pos x="3248539" y="0"/>
                </a:cxn>
                <a:cxn ang="0">
                  <a:pos x="3248539" y="0"/>
                </a:cxn>
                <a:cxn ang="0">
                  <a:pos x="207879414" y="0"/>
                </a:cxn>
                <a:cxn ang="0">
                  <a:pos x="207879414" y="0"/>
                </a:cxn>
                <a:cxn ang="0">
                  <a:pos x="189473457" y="158170201"/>
                </a:cxn>
                <a:cxn ang="0">
                  <a:pos x="189473457" y="158170201"/>
                </a:cxn>
                <a:cxn ang="0">
                  <a:pos x="188390264" y="163819592"/>
                </a:cxn>
                <a:cxn ang="0">
                  <a:pos x="186224918" y="168338042"/>
                </a:cxn>
                <a:cxn ang="0">
                  <a:pos x="182977420" y="172857555"/>
                </a:cxn>
                <a:cxn ang="0">
                  <a:pos x="178646729" y="176247190"/>
                </a:cxn>
                <a:cxn ang="0">
                  <a:pos x="169984307" y="181895518"/>
                </a:cxn>
                <a:cxn ang="0">
                  <a:pos x="160240772" y="185285153"/>
                </a:cxn>
                <a:cxn ang="0">
                  <a:pos x="160240772" y="185285153"/>
                </a:cxn>
                <a:cxn ang="0">
                  <a:pos x="0" y="149132238"/>
                </a:cxn>
                <a:cxn ang="0">
                  <a:pos x="0" y="149132238"/>
                </a:cxn>
                <a:cxn ang="0">
                  <a:pos x="3248539" y="0"/>
                </a:cxn>
                <a:cxn ang="0">
                  <a:pos x="3248539" y="0"/>
                </a:cxn>
              </a:cxnLst>
              <a:rect l="txL" t="txT" r="txR" b="txB"/>
              <a:pathLst>
                <a:path w="192" h="164">
                  <a:moveTo>
                    <a:pt x="3" y="0"/>
                  </a:moveTo>
                  <a:lnTo>
                    <a:pt x="3" y="0"/>
                  </a:lnTo>
                  <a:lnTo>
                    <a:pt x="192" y="0"/>
                  </a:lnTo>
                  <a:lnTo>
                    <a:pt x="175" y="140"/>
                  </a:lnTo>
                  <a:lnTo>
                    <a:pt x="174" y="145"/>
                  </a:lnTo>
                  <a:lnTo>
                    <a:pt x="172" y="149"/>
                  </a:lnTo>
                  <a:lnTo>
                    <a:pt x="169" y="153"/>
                  </a:lnTo>
                  <a:lnTo>
                    <a:pt x="165" y="156"/>
                  </a:lnTo>
                  <a:lnTo>
                    <a:pt x="157" y="161"/>
                  </a:lnTo>
                  <a:lnTo>
                    <a:pt x="148" y="164"/>
                  </a:lnTo>
                  <a:lnTo>
                    <a:pt x="0" y="13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7" name="Freeform 55"/>
            <p:cNvSpPr/>
            <p:nvPr/>
          </p:nvSpPr>
          <p:spPr>
            <a:xfrm>
              <a:off x="1370381" y="2627533"/>
              <a:ext cx="195620" cy="174318"/>
            </a:xfrm>
            <a:custGeom>
              <a:avLst/>
              <a:gdLst>
                <a:gd name="txL" fmla="*/ 0 w 188"/>
                <a:gd name="txT" fmla="*/ 0 h 164"/>
                <a:gd name="txR" fmla="*/ 188 w 188"/>
                <a:gd name="txB" fmla="*/ 164 h 164"/>
              </a:gdLst>
              <a:ahLst/>
              <a:cxnLst>
                <a:cxn ang="0">
                  <a:pos x="3248541" y="0"/>
                </a:cxn>
                <a:cxn ang="0">
                  <a:pos x="3248541" y="0"/>
                </a:cxn>
                <a:cxn ang="0">
                  <a:pos x="203548853" y="0"/>
                </a:cxn>
                <a:cxn ang="0">
                  <a:pos x="203548853" y="0"/>
                </a:cxn>
                <a:cxn ang="0">
                  <a:pos x="185142884" y="158170201"/>
                </a:cxn>
                <a:cxn ang="0">
                  <a:pos x="185142884" y="158170201"/>
                </a:cxn>
                <a:cxn ang="0">
                  <a:pos x="184059690" y="163819592"/>
                </a:cxn>
                <a:cxn ang="0">
                  <a:pos x="181894344" y="168338042"/>
                </a:cxn>
                <a:cxn ang="0">
                  <a:pos x="178646843" y="172857555"/>
                </a:cxn>
                <a:cxn ang="0">
                  <a:pos x="174316150" y="176247190"/>
                </a:cxn>
                <a:cxn ang="0">
                  <a:pos x="165653721" y="181895518"/>
                </a:cxn>
                <a:cxn ang="0">
                  <a:pos x="155910181" y="185285153"/>
                </a:cxn>
                <a:cxn ang="0">
                  <a:pos x="155910181" y="185285153"/>
                </a:cxn>
                <a:cxn ang="0">
                  <a:pos x="0" y="146872481"/>
                </a:cxn>
                <a:cxn ang="0">
                  <a:pos x="0" y="146872481"/>
                </a:cxn>
                <a:cxn ang="0">
                  <a:pos x="3248541" y="0"/>
                </a:cxn>
                <a:cxn ang="0">
                  <a:pos x="3248541" y="0"/>
                </a:cxn>
              </a:cxnLst>
              <a:rect l="txL" t="txT" r="txR" b="txB"/>
              <a:pathLst>
                <a:path w="188" h="164">
                  <a:moveTo>
                    <a:pt x="3" y="0"/>
                  </a:moveTo>
                  <a:lnTo>
                    <a:pt x="3" y="0"/>
                  </a:lnTo>
                  <a:lnTo>
                    <a:pt x="188" y="0"/>
                  </a:lnTo>
                  <a:lnTo>
                    <a:pt x="171" y="140"/>
                  </a:lnTo>
                  <a:lnTo>
                    <a:pt x="170" y="145"/>
                  </a:lnTo>
                  <a:lnTo>
                    <a:pt x="168" y="149"/>
                  </a:lnTo>
                  <a:lnTo>
                    <a:pt x="165" y="153"/>
                  </a:lnTo>
                  <a:lnTo>
                    <a:pt x="161" y="156"/>
                  </a:lnTo>
                  <a:lnTo>
                    <a:pt x="153" y="161"/>
                  </a:lnTo>
                  <a:lnTo>
                    <a:pt x="144" y="164"/>
                  </a:lnTo>
                  <a:lnTo>
                    <a:pt x="0" y="1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8" name="Freeform 56"/>
            <p:cNvSpPr/>
            <p:nvPr/>
          </p:nvSpPr>
          <p:spPr>
            <a:xfrm>
              <a:off x="1374543" y="2627533"/>
              <a:ext cx="191458" cy="174318"/>
            </a:xfrm>
            <a:custGeom>
              <a:avLst/>
              <a:gdLst>
                <a:gd name="txL" fmla="*/ 0 w 184"/>
                <a:gd name="txT" fmla="*/ 0 h 164"/>
                <a:gd name="txR" fmla="*/ 184 w 184"/>
                <a:gd name="txB" fmla="*/ 164 h 164"/>
              </a:gdLst>
              <a:ahLst/>
              <a:cxnLst>
                <a:cxn ang="0">
                  <a:pos x="3248543" y="0"/>
                </a:cxn>
                <a:cxn ang="0">
                  <a:pos x="3248543" y="0"/>
                </a:cxn>
                <a:cxn ang="0">
                  <a:pos x="199218292" y="0"/>
                </a:cxn>
                <a:cxn ang="0">
                  <a:pos x="199218292" y="0"/>
                </a:cxn>
                <a:cxn ang="0">
                  <a:pos x="180812311" y="158170201"/>
                </a:cxn>
                <a:cxn ang="0">
                  <a:pos x="180812311" y="158170201"/>
                </a:cxn>
                <a:cxn ang="0">
                  <a:pos x="179729116" y="163819592"/>
                </a:cxn>
                <a:cxn ang="0">
                  <a:pos x="177563768" y="168338042"/>
                </a:cxn>
                <a:cxn ang="0">
                  <a:pos x="169985569" y="176247190"/>
                </a:cxn>
                <a:cxn ang="0">
                  <a:pos x="161323135" y="181895518"/>
                </a:cxn>
                <a:cxn ang="0">
                  <a:pos x="152661742" y="185285153"/>
                </a:cxn>
                <a:cxn ang="0">
                  <a:pos x="152661742" y="185285153"/>
                </a:cxn>
                <a:cxn ang="0">
                  <a:pos x="0" y="145742603"/>
                </a:cxn>
                <a:cxn ang="0">
                  <a:pos x="0" y="145742603"/>
                </a:cxn>
                <a:cxn ang="0">
                  <a:pos x="3248543" y="0"/>
                </a:cxn>
                <a:cxn ang="0">
                  <a:pos x="3248543" y="0"/>
                </a:cxn>
              </a:cxnLst>
              <a:rect l="txL" t="txT" r="txR" b="txB"/>
              <a:pathLst>
                <a:path w="184" h="164">
                  <a:moveTo>
                    <a:pt x="3" y="0"/>
                  </a:moveTo>
                  <a:lnTo>
                    <a:pt x="3" y="0"/>
                  </a:lnTo>
                  <a:lnTo>
                    <a:pt x="184" y="0"/>
                  </a:lnTo>
                  <a:lnTo>
                    <a:pt x="167" y="140"/>
                  </a:lnTo>
                  <a:lnTo>
                    <a:pt x="166" y="145"/>
                  </a:lnTo>
                  <a:lnTo>
                    <a:pt x="164" y="149"/>
                  </a:lnTo>
                  <a:lnTo>
                    <a:pt x="157" y="156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0" y="1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AA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69" name="Freeform 57"/>
            <p:cNvSpPr/>
            <p:nvPr/>
          </p:nvSpPr>
          <p:spPr>
            <a:xfrm>
              <a:off x="1377665" y="2627533"/>
              <a:ext cx="188337" cy="174318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4330710" y="0"/>
                </a:cxn>
                <a:cxn ang="0">
                  <a:pos x="4330710" y="0"/>
                </a:cxn>
                <a:cxn ang="0">
                  <a:pos x="195971412" y="0"/>
                </a:cxn>
                <a:cxn ang="0">
                  <a:pos x="195971412" y="0"/>
                </a:cxn>
                <a:cxn ang="0">
                  <a:pos x="177565372" y="158170201"/>
                </a:cxn>
                <a:cxn ang="0">
                  <a:pos x="177565372" y="158170201"/>
                </a:cxn>
                <a:cxn ang="0">
                  <a:pos x="176482174" y="163819592"/>
                </a:cxn>
                <a:cxn ang="0">
                  <a:pos x="174316819" y="168338042"/>
                </a:cxn>
                <a:cxn ang="0">
                  <a:pos x="166738596" y="176247190"/>
                </a:cxn>
                <a:cxn ang="0">
                  <a:pos x="158076135" y="180765640"/>
                </a:cxn>
                <a:cxn ang="0">
                  <a:pos x="149414714" y="185285153"/>
                </a:cxn>
                <a:cxn ang="0">
                  <a:pos x="149414714" y="185285153"/>
                </a:cxn>
                <a:cxn ang="0">
                  <a:pos x="0" y="144612725"/>
                </a:cxn>
                <a:cxn ang="0">
                  <a:pos x="0" y="144612725"/>
                </a:cxn>
                <a:cxn ang="0">
                  <a:pos x="4330710" y="0"/>
                </a:cxn>
                <a:cxn ang="0">
                  <a:pos x="4330710" y="0"/>
                </a:cxn>
              </a:cxnLst>
              <a:rect l="txL" t="txT" r="txR" b="txB"/>
              <a:pathLst>
                <a:path w="181" h="164">
                  <a:moveTo>
                    <a:pt x="4" y="0"/>
                  </a:moveTo>
                  <a:lnTo>
                    <a:pt x="4" y="0"/>
                  </a:lnTo>
                  <a:lnTo>
                    <a:pt x="181" y="0"/>
                  </a:lnTo>
                  <a:lnTo>
                    <a:pt x="164" y="140"/>
                  </a:lnTo>
                  <a:lnTo>
                    <a:pt x="163" y="145"/>
                  </a:lnTo>
                  <a:lnTo>
                    <a:pt x="161" y="149"/>
                  </a:lnTo>
                  <a:lnTo>
                    <a:pt x="154" y="156"/>
                  </a:lnTo>
                  <a:lnTo>
                    <a:pt x="146" y="160"/>
                  </a:lnTo>
                  <a:lnTo>
                    <a:pt x="138" y="164"/>
                  </a:lnTo>
                  <a:lnTo>
                    <a:pt x="0" y="1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AAAA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0" name="Freeform 58"/>
            <p:cNvSpPr/>
            <p:nvPr/>
          </p:nvSpPr>
          <p:spPr>
            <a:xfrm>
              <a:off x="1381827" y="2627533"/>
              <a:ext cx="184175" cy="173256"/>
            </a:xfrm>
            <a:custGeom>
              <a:avLst/>
              <a:gdLst>
                <a:gd name="txL" fmla="*/ 0 w 177"/>
                <a:gd name="txT" fmla="*/ 0 h 163"/>
                <a:gd name="txR" fmla="*/ 177 w 177"/>
                <a:gd name="txB" fmla="*/ 163 h 163"/>
              </a:gdLst>
              <a:ahLst/>
              <a:cxnLst>
                <a:cxn ang="0">
                  <a:pos x="4330714" y="0"/>
                </a:cxn>
                <a:cxn ang="0">
                  <a:pos x="4330714" y="0"/>
                </a:cxn>
                <a:cxn ang="0">
                  <a:pos x="191640851" y="0"/>
                </a:cxn>
                <a:cxn ang="0">
                  <a:pos x="191640851" y="0"/>
                </a:cxn>
                <a:cxn ang="0">
                  <a:pos x="173234797" y="158172099"/>
                </a:cxn>
                <a:cxn ang="0">
                  <a:pos x="173234797" y="158172099"/>
                </a:cxn>
                <a:cxn ang="0">
                  <a:pos x="172151598" y="163820457"/>
                </a:cxn>
                <a:cxn ang="0">
                  <a:pos x="169986241" y="168339994"/>
                </a:cxn>
                <a:cxn ang="0">
                  <a:pos x="162408012" y="176249183"/>
                </a:cxn>
                <a:cxn ang="0">
                  <a:pos x="153745544" y="180767657"/>
                </a:cxn>
                <a:cxn ang="0">
                  <a:pos x="145084116" y="184157310"/>
                </a:cxn>
                <a:cxn ang="0">
                  <a:pos x="145084116" y="184157310"/>
                </a:cxn>
                <a:cxn ang="0">
                  <a:pos x="0" y="144614551"/>
                </a:cxn>
                <a:cxn ang="0">
                  <a:pos x="0" y="144614551"/>
                </a:cxn>
                <a:cxn ang="0">
                  <a:pos x="4330714" y="0"/>
                </a:cxn>
                <a:cxn ang="0">
                  <a:pos x="4330714" y="0"/>
                </a:cxn>
              </a:cxnLst>
              <a:rect l="txL" t="txT" r="txR" b="txB"/>
              <a:pathLst>
                <a:path w="177" h="163">
                  <a:moveTo>
                    <a:pt x="4" y="0"/>
                  </a:moveTo>
                  <a:lnTo>
                    <a:pt x="4" y="0"/>
                  </a:lnTo>
                  <a:lnTo>
                    <a:pt x="177" y="0"/>
                  </a:lnTo>
                  <a:lnTo>
                    <a:pt x="160" y="140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0" y="156"/>
                  </a:lnTo>
                  <a:lnTo>
                    <a:pt x="142" y="160"/>
                  </a:lnTo>
                  <a:lnTo>
                    <a:pt x="134" y="163"/>
                  </a:lnTo>
                  <a:lnTo>
                    <a:pt x="0" y="12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ABA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1" name="Freeform 59"/>
            <p:cNvSpPr/>
            <p:nvPr/>
          </p:nvSpPr>
          <p:spPr>
            <a:xfrm>
              <a:off x="1385990" y="2627533"/>
              <a:ext cx="180012" cy="173256"/>
            </a:xfrm>
            <a:custGeom>
              <a:avLst/>
              <a:gdLst>
                <a:gd name="txL" fmla="*/ 0 w 173"/>
                <a:gd name="txT" fmla="*/ 0 h 163"/>
                <a:gd name="txR" fmla="*/ 173 w 173"/>
                <a:gd name="txB" fmla="*/ 163 h 163"/>
              </a:gdLst>
              <a:ahLst/>
              <a:cxnLst>
                <a:cxn ang="0">
                  <a:pos x="3248540" y="0"/>
                </a:cxn>
                <a:cxn ang="0">
                  <a:pos x="3248540" y="0"/>
                </a:cxn>
                <a:cxn ang="0">
                  <a:pos x="187308209" y="0"/>
                </a:cxn>
                <a:cxn ang="0">
                  <a:pos x="187308209" y="0"/>
                </a:cxn>
                <a:cxn ang="0">
                  <a:pos x="168902242" y="158172099"/>
                </a:cxn>
                <a:cxn ang="0">
                  <a:pos x="168902242" y="158172099"/>
                </a:cxn>
                <a:cxn ang="0">
                  <a:pos x="167819048" y="163820457"/>
                </a:cxn>
                <a:cxn ang="0">
                  <a:pos x="165653702" y="168339994"/>
                </a:cxn>
                <a:cxn ang="0">
                  <a:pos x="158075509" y="176249183"/>
                </a:cxn>
                <a:cxn ang="0">
                  <a:pos x="151578428" y="180767657"/>
                </a:cxn>
                <a:cxn ang="0">
                  <a:pos x="142917042" y="184157310"/>
                </a:cxn>
                <a:cxn ang="0">
                  <a:pos x="142917042" y="184157310"/>
                </a:cxn>
                <a:cxn ang="0">
                  <a:pos x="0" y="142354783"/>
                </a:cxn>
                <a:cxn ang="0">
                  <a:pos x="0" y="142354783"/>
                </a:cxn>
                <a:cxn ang="0">
                  <a:pos x="3248540" y="0"/>
                </a:cxn>
                <a:cxn ang="0">
                  <a:pos x="3248540" y="0"/>
                </a:cxn>
              </a:cxnLst>
              <a:rect l="txL" t="txT" r="txR" b="txB"/>
              <a:pathLst>
                <a:path w="173" h="163">
                  <a:moveTo>
                    <a:pt x="3" y="0"/>
                  </a:moveTo>
                  <a:lnTo>
                    <a:pt x="3" y="0"/>
                  </a:lnTo>
                  <a:lnTo>
                    <a:pt x="173" y="0"/>
                  </a:lnTo>
                  <a:lnTo>
                    <a:pt x="156" y="140"/>
                  </a:lnTo>
                  <a:lnTo>
                    <a:pt x="155" y="145"/>
                  </a:lnTo>
                  <a:lnTo>
                    <a:pt x="153" y="149"/>
                  </a:lnTo>
                  <a:lnTo>
                    <a:pt x="146" y="156"/>
                  </a:lnTo>
                  <a:lnTo>
                    <a:pt x="140" y="160"/>
                  </a:lnTo>
                  <a:lnTo>
                    <a:pt x="132" y="163"/>
                  </a:lnTo>
                  <a:lnTo>
                    <a:pt x="0" y="12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A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2" name="Freeform 60"/>
            <p:cNvSpPr/>
            <p:nvPr/>
          </p:nvSpPr>
          <p:spPr>
            <a:xfrm>
              <a:off x="1390152" y="2627533"/>
              <a:ext cx="175850" cy="173256"/>
            </a:xfrm>
            <a:custGeom>
              <a:avLst/>
              <a:gdLst>
                <a:gd name="txL" fmla="*/ 0 w 169"/>
                <a:gd name="txT" fmla="*/ 0 h 163"/>
                <a:gd name="txR" fmla="*/ 169 w 169"/>
                <a:gd name="txB" fmla="*/ 163 h 163"/>
              </a:gdLst>
              <a:ahLst/>
              <a:cxnLst>
                <a:cxn ang="0">
                  <a:pos x="3248543" y="0"/>
                </a:cxn>
                <a:cxn ang="0">
                  <a:pos x="3248543" y="0"/>
                </a:cxn>
                <a:cxn ang="0">
                  <a:pos x="182977648" y="0"/>
                </a:cxn>
                <a:cxn ang="0">
                  <a:pos x="182977648" y="0"/>
                </a:cxn>
                <a:cxn ang="0">
                  <a:pos x="164571668" y="158172099"/>
                </a:cxn>
                <a:cxn ang="0">
                  <a:pos x="164571668" y="158172099"/>
                </a:cxn>
                <a:cxn ang="0">
                  <a:pos x="163488473" y="162691636"/>
                </a:cxn>
                <a:cxn ang="0">
                  <a:pos x="161323125" y="167210110"/>
                </a:cxn>
                <a:cxn ang="0">
                  <a:pos x="153744927" y="175119299"/>
                </a:cxn>
                <a:cxn ang="0">
                  <a:pos x="147247841" y="180767657"/>
                </a:cxn>
                <a:cxn ang="0">
                  <a:pos x="138586449" y="184157310"/>
                </a:cxn>
                <a:cxn ang="0">
                  <a:pos x="138586449" y="184157310"/>
                </a:cxn>
                <a:cxn ang="0">
                  <a:pos x="0" y="141224898"/>
                </a:cxn>
                <a:cxn ang="0">
                  <a:pos x="0" y="141224898"/>
                </a:cxn>
                <a:cxn ang="0">
                  <a:pos x="3248543" y="0"/>
                </a:cxn>
                <a:cxn ang="0">
                  <a:pos x="3248543" y="0"/>
                </a:cxn>
              </a:cxnLst>
              <a:rect l="txL" t="txT" r="txR" b="txB"/>
              <a:pathLst>
                <a:path w="169" h="163">
                  <a:moveTo>
                    <a:pt x="3" y="0"/>
                  </a:moveTo>
                  <a:lnTo>
                    <a:pt x="3" y="0"/>
                  </a:lnTo>
                  <a:lnTo>
                    <a:pt x="169" y="0"/>
                  </a:lnTo>
                  <a:lnTo>
                    <a:pt x="152" y="140"/>
                  </a:lnTo>
                  <a:lnTo>
                    <a:pt x="151" y="144"/>
                  </a:lnTo>
                  <a:lnTo>
                    <a:pt x="149" y="148"/>
                  </a:lnTo>
                  <a:lnTo>
                    <a:pt x="142" y="155"/>
                  </a:lnTo>
                  <a:lnTo>
                    <a:pt x="136" y="160"/>
                  </a:lnTo>
                  <a:lnTo>
                    <a:pt x="128" y="163"/>
                  </a:lnTo>
                  <a:lnTo>
                    <a:pt x="0" y="1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3" name="Freeform 61"/>
            <p:cNvSpPr/>
            <p:nvPr/>
          </p:nvSpPr>
          <p:spPr>
            <a:xfrm>
              <a:off x="1393273" y="2627533"/>
              <a:ext cx="172728" cy="173256"/>
            </a:xfrm>
            <a:custGeom>
              <a:avLst/>
              <a:gdLst>
                <a:gd name="txL" fmla="*/ 0 w 166"/>
                <a:gd name="txT" fmla="*/ 0 h 163"/>
                <a:gd name="txR" fmla="*/ 166 w 166"/>
                <a:gd name="txB" fmla="*/ 163 h 163"/>
              </a:gdLst>
              <a:ahLst/>
              <a:cxnLst>
                <a:cxn ang="0">
                  <a:pos x="4330686" y="0"/>
                </a:cxn>
                <a:cxn ang="0">
                  <a:pos x="4330686" y="0"/>
                </a:cxn>
                <a:cxn ang="0">
                  <a:pos x="179728687" y="0"/>
                </a:cxn>
                <a:cxn ang="0">
                  <a:pos x="179728687" y="0"/>
                </a:cxn>
                <a:cxn ang="0">
                  <a:pos x="161322749" y="158172099"/>
                </a:cxn>
                <a:cxn ang="0">
                  <a:pos x="161322749" y="158172099"/>
                </a:cxn>
                <a:cxn ang="0">
                  <a:pos x="160239557" y="162691636"/>
                </a:cxn>
                <a:cxn ang="0">
                  <a:pos x="158074214" y="167210110"/>
                </a:cxn>
                <a:cxn ang="0">
                  <a:pos x="152661377" y="175119299"/>
                </a:cxn>
                <a:cxn ang="0">
                  <a:pos x="144000004" y="180767657"/>
                </a:cxn>
                <a:cxn ang="0">
                  <a:pos x="135337591" y="184157310"/>
                </a:cxn>
                <a:cxn ang="0">
                  <a:pos x="135337591" y="184157310"/>
                </a:cxn>
                <a:cxn ang="0">
                  <a:pos x="0" y="140095014"/>
                </a:cxn>
                <a:cxn ang="0">
                  <a:pos x="0" y="140095014"/>
                </a:cxn>
                <a:cxn ang="0">
                  <a:pos x="4330686" y="0"/>
                </a:cxn>
                <a:cxn ang="0">
                  <a:pos x="4330686" y="0"/>
                </a:cxn>
              </a:cxnLst>
              <a:rect l="txL" t="txT" r="txR" b="txB"/>
              <a:pathLst>
                <a:path w="166" h="163">
                  <a:moveTo>
                    <a:pt x="4" y="0"/>
                  </a:moveTo>
                  <a:lnTo>
                    <a:pt x="4" y="0"/>
                  </a:lnTo>
                  <a:lnTo>
                    <a:pt x="166" y="0"/>
                  </a:lnTo>
                  <a:lnTo>
                    <a:pt x="149" y="140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1" y="155"/>
                  </a:lnTo>
                  <a:lnTo>
                    <a:pt x="133" y="160"/>
                  </a:lnTo>
                  <a:lnTo>
                    <a:pt x="125" y="163"/>
                  </a:lnTo>
                  <a:lnTo>
                    <a:pt x="0" y="12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ADB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4" name="Freeform 62"/>
            <p:cNvSpPr/>
            <p:nvPr/>
          </p:nvSpPr>
          <p:spPr>
            <a:xfrm>
              <a:off x="1397435" y="2627533"/>
              <a:ext cx="168566" cy="173256"/>
            </a:xfrm>
            <a:custGeom>
              <a:avLst/>
              <a:gdLst>
                <a:gd name="txL" fmla="*/ 0 w 162"/>
                <a:gd name="txT" fmla="*/ 0 h 163"/>
                <a:gd name="txR" fmla="*/ 162 w 162"/>
                <a:gd name="txB" fmla="*/ 163 h 163"/>
              </a:gdLst>
              <a:ahLst/>
              <a:cxnLst>
                <a:cxn ang="0">
                  <a:pos x="4330689" y="0"/>
                </a:cxn>
                <a:cxn ang="0">
                  <a:pos x="4330689" y="0"/>
                </a:cxn>
                <a:cxn ang="0">
                  <a:pos x="175398126" y="0"/>
                </a:cxn>
                <a:cxn ang="0">
                  <a:pos x="175398126" y="0"/>
                </a:cxn>
                <a:cxn ang="0">
                  <a:pos x="156992175" y="158172099"/>
                </a:cxn>
                <a:cxn ang="0">
                  <a:pos x="156992175" y="158172099"/>
                </a:cxn>
                <a:cxn ang="0">
                  <a:pos x="155908983" y="162691636"/>
                </a:cxn>
                <a:cxn ang="0">
                  <a:pos x="153743638" y="167210110"/>
                </a:cxn>
                <a:cxn ang="0">
                  <a:pos x="148330796" y="175119299"/>
                </a:cxn>
                <a:cxn ang="0">
                  <a:pos x="139668377" y="180767657"/>
                </a:cxn>
                <a:cxn ang="0">
                  <a:pos x="131006998" y="184157310"/>
                </a:cxn>
                <a:cxn ang="0">
                  <a:pos x="131006998" y="184157310"/>
                </a:cxn>
                <a:cxn ang="0">
                  <a:pos x="0" y="137835246"/>
                </a:cxn>
                <a:cxn ang="0">
                  <a:pos x="0" y="137835246"/>
                </a:cxn>
                <a:cxn ang="0">
                  <a:pos x="4330689" y="0"/>
                </a:cxn>
                <a:cxn ang="0">
                  <a:pos x="4330689" y="0"/>
                </a:cxn>
              </a:cxnLst>
              <a:rect l="txL" t="txT" r="txR" b="txB"/>
              <a:pathLst>
                <a:path w="162" h="163">
                  <a:moveTo>
                    <a:pt x="4" y="0"/>
                  </a:moveTo>
                  <a:lnTo>
                    <a:pt x="4" y="0"/>
                  </a:lnTo>
                  <a:lnTo>
                    <a:pt x="162" y="0"/>
                  </a:lnTo>
                  <a:lnTo>
                    <a:pt x="145" y="140"/>
                  </a:lnTo>
                  <a:lnTo>
                    <a:pt x="144" y="144"/>
                  </a:lnTo>
                  <a:lnTo>
                    <a:pt x="142" y="148"/>
                  </a:lnTo>
                  <a:lnTo>
                    <a:pt x="137" y="155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0" y="1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5" name="Freeform 63"/>
            <p:cNvSpPr/>
            <p:nvPr/>
          </p:nvSpPr>
          <p:spPr>
            <a:xfrm>
              <a:off x="1401597" y="2627533"/>
              <a:ext cx="164404" cy="173256"/>
            </a:xfrm>
            <a:custGeom>
              <a:avLst/>
              <a:gdLst>
                <a:gd name="txL" fmla="*/ 0 w 158"/>
                <a:gd name="txT" fmla="*/ 0 h 163"/>
                <a:gd name="txR" fmla="*/ 158 w 158"/>
                <a:gd name="txB" fmla="*/ 163 h 163"/>
              </a:gdLst>
              <a:ahLst/>
              <a:cxnLst>
                <a:cxn ang="0">
                  <a:pos x="4330693" y="0"/>
                </a:cxn>
                <a:cxn ang="0">
                  <a:pos x="4330693" y="0"/>
                </a:cxn>
                <a:cxn ang="0">
                  <a:pos x="171067565" y="0"/>
                </a:cxn>
                <a:cxn ang="0">
                  <a:pos x="171067565" y="0"/>
                </a:cxn>
                <a:cxn ang="0">
                  <a:pos x="152661600" y="158172099"/>
                </a:cxn>
                <a:cxn ang="0">
                  <a:pos x="152661600" y="158172099"/>
                </a:cxn>
                <a:cxn ang="0">
                  <a:pos x="151578407" y="162691636"/>
                </a:cxn>
                <a:cxn ang="0">
                  <a:pos x="149413061" y="167210110"/>
                </a:cxn>
                <a:cxn ang="0">
                  <a:pos x="144000215" y="175119299"/>
                </a:cxn>
                <a:cxn ang="0">
                  <a:pos x="135337789" y="180767657"/>
                </a:cxn>
                <a:cxn ang="0">
                  <a:pos x="127759597" y="184157310"/>
                </a:cxn>
                <a:cxn ang="0">
                  <a:pos x="127759597" y="184157310"/>
                </a:cxn>
                <a:cxn ang="0">
                  <a:pos x="0" y="136705362"/>
                </a:cxn>
                <a:cxn ang="0">
                  <a:pos x="0" y="136705362"/>
                </a:cxn>
                <a:cxn ang="0">
                  <a:pos x="4330693" y="0"/>
                </a:cxn>
                <a:cxn ang="0">
                  <a:pos x="4330693" y="0"/>
                </a:cxn>
              </a:cxnLst>
              <a:rect l="txL" t="txT" r="txR" b="txB"/>
              <a:pathLst>
                <a:path w="158" h="163">
                  <a:moveTo>
                    <a:pt x="4" y="0"/>
                  </a:moveTo>
                  <a:lnTo>
                    <a:pt x="4" y="0"/>
                  </a:lnTo>
                  <a:lnTo>
                    <a:pt x="158" y="0"/>
                  </a:lnTo>
                  <a:lnTo>
                    <a:pt x="141" y="140"/>
                  </a:lnTo>
                  <a:lnTo>
                    <a:pt x="140" y="144"/>
                  </a:lnTo>
                  <a:lnTo>
                    <a:pt x="138" y="148"/>
                  </a:lnTo>
                  <a:lnTo>
                    <a:pt x="133" y="155"/>
                  </a:lnTo>
                  <a:lnTo>
                    <a:pt x="125" y="160"/>
                  </a:lnTo>
                  <a:lnTo>
                    <a:pt x="118" y="163"/>
                  </a:lnTo>
                  <a:lnTo>
                    <a:pt x="0" y="1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6" name="Freeform 64"/>
            <p:cNvSpPr/>
            <p:nvPr/>
          </p:nvSpPr>
          <p:spPr>
            <a:xfrm>
              <a:off x="1405759" y="2627533"/>
              <a:ext cx="160242" cy="173256"/>
            </a:xfrm>
            <a:custGeom>
              <a:avLst/>
              <a:gdLst>
                <a:gd name="txL" fmla="*/ 0 w 154"/>
                <a:gd name="txT" fmla="*/ 0 h 163"/>
                <a:gd name="txR" fmla="*/ 154 w 154"/>
                <a:gd name="txB" fmla="*/ 163 h 163"/>
              </a:gdLst>
              <a:ahLst/>
              <a:cxnLst>
                <a:cxn ang="0">
                  <a:pos x="4330696" y="0"/>
                </a:cxn>
                <a:cxn ang="0">
                  <a:pos x="4330696" y="0"/>
                </a:cxn>
                <a:cxn ang="0">
                  <a:pos x="166737004" y="0"/>
                </a:cxn>
                <a:cxn ang="0">
                  <a:pos x="166737004" y="0"/>
                </a:cxn>
                <a:cxn ang="0">
                  <a:pos x="148331025" y="158172099"/>
                </a:cxn>
                <a:cxn ang="0">
                  <a:pos x="148331025" y="158172099"/>
                </a:cxn>
                <a:cxn ang="0">
                  <a:pos x="147247831" y="162691636"/>
                </a:cxn>
                <a:cxn ang="0">
                  <a:pos x="145082482" y="167210110"/>
                </a:cxn>
                <a:cxn ang="0">
                  <a:pos x="139669633" y="175119299"/>
                </a:cxn>
                <a:cxn ang="0">
                  <a:pos x="132090394" y="180767657"/>
                </a:cxn>
                <a:cxn ang="0">
                  <a:pos x="123429002" y="184157310"/>
                </a:cxn>
                <a:cxn ang="0">
                  <a:pos x="123429002" y="184157310"/>
                </a:cxn>
                <a:cxn ang="0">
                  <a:pos x="0" y="134446656"/>
                </a:cxn>
                <a:cxn ang="0">
                  <a:pos x="0" y="134446656"/>
                </a:cxn>
                <a:cxn ang="0">
                  <a:pos x="4330696" y="0"/>
                </a:cxn>
                <a:cxn ang="0">
                  <a:pos x="4330696" y="0"/>
                </a:cxn>
              </a:cxnLst>
              <a:rect l="txL" t="txT" r="txR" b="txB"/>
              <a:pathLst>
                <a:path w="154" h="163">
                  <a:moveTo>
                    <a:pt x="4" y="0"/>
                  </a:moveTo>
                  <a:lnTo>
                    <a:pt x="4" y="0"/>
                  </a:lnTo>
                  <a:lnTo>
                    <a:pt x="154" y="0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4" y="148"/>
                  </a:lnTo>
                  <a:lnTo>
                    <a:pt x="129" y="155"/>
                  </a:lnTo>
                  <a:lnTo>
                    <a:pt x="122" y="160"/>
                  </a:lnTo>
                  <a:lnTo>
                    <a:pt x="114" y="163"/>
                  </a:lnTo>
                  <a:lnTo>
                    <a:pt x="0" y="1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7" name="Freeform 65"/>
            <p:cNvSpPr/>
            <p:nvPr/>
          </p:nvSpPr>
          <p:spPr>
            <a:xfrm>
              <a:off x="1408881" y="2627533"/>
              <a:ext cx="157121" cy="173256"/>
            </a:xfrm>
            <a:custGeom>
              <a:avLst/>
              <a:gdLst>
                <a:gd name="txL" fmla="*/ 0 w 151"/>
                <a:gd name="txT" fmla="*/ 0 h 163"/>
                <a:gd name="txR" fmla="*/ 151 w 151"/>
                <a:gd name="txB" fmla="*/ 163 h 163"/>
              </a:gdLst>
              <a:ahLst/>
              <a:cxnLst>
                <a:cxn ang="0">
                  <a:pos x="4330713" y="0"/>
                </a:cxn>
                <a:cxn ang="0">
                  <a:pos x="4330713" y="0"/>
                </a:cxn>
                <a:cxn ang="0">
                  <a:pos x="163490123" y="0"/>
                </a:cxn>
                <a:cxn ang="0">
                  <a:pos x="163490123" y="0"/>
                </a:cxn>
                <a:cxn ang="0">
                  <a:pos x="145084075" y="158172099"/>
                </a:cxn>
                <a:cxn ang="0">
                  <a:pos x="145084075" y="158172099"/>
                </a:cxn>
                <a:cxn ang="0">
                  <a:pos x="144000876" y="162691636"/>
                </a:cxn>
                <a:cxn ang="0">
                  <a:pos x="141835520" y="167210110"/>
                </a:cxn>
                <a:cxn ang="0">
                  <a:pos x="136422649" y="175119299"/>
                </a:cxn>
                <a:cxn ang="0">
                  <a:pos x="128843382" y="180767657"/>
                </a:cxn>
                <a:cxn ang="0">
                  <a:pos x="120181957" y="184157310"/>
                </a:cxn>
                <a:cxn ang="0">
                  <a:pos x="120181957" y="184157310"/>
                </a:cxn>
                <a:cxn ang="0">
                  <a:pos x="0" y="134446656"/>
                </a:cxn>
                <a:cxn ang="0">
                  <a:pos x="0" y="134446656"/>
                </a:cxn>
                <a:cxn ang="0">
                  <a:pos x="4330713" y="0"/>
                </a:cxn>
                <a:cxn ang="0">
                  <a:pos x="4330713" y="0"/>
                </a:cxn>
              </a:cxnLst>
              <a:rect l="txL" t="txT" r="txR" b="txB"/>
              <a:pathLst>
                <a:path w="151" h="163">
                  <a:moveTo>
                    <a:pt x="4" y="0"/>
                  </a:moveTo>
                  <a:lnTo>
                    <a:pt x="4" y="0"/>
                  </a:lnTo>
                  <a:lnTo>
                    <a:pt x="151" y="0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6" y="155"/>
                  </a:lnTo>
                  <a:lnTo>
                    <a:pt x="119" y="160"/>
                  </a:lnTo>
                  <a:lnTo>
                    <a:pt x="111" y="163"/>
                  </a:lnTo>
                  <a:lnTo>
                    <a:pt x="0" y="1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8" name="Freeform 66"/>
            <p:cNvSpPr/>
            <p:nvPr/>
          </p:nvSpPr>
          <p:spPr>
            <a:xfrm>
              <a:off x="1413043" y="2627533"/>
              <a:ext cx="152959" cy="173256"/>
            </a:xfrm>
            <a:custGeom>
              <a:avLst/>
              <a:gdLst>
                <a:gd name="txL" fmla="*/ 0 w 147"/>
                <a:gd name="txT" fmla="*/ 0 h 163"/>
                <a:gd name="txR" fmla="*/ 147 w 147"/>
                <a:gd name="txB" fmla="*/ 163 h 163"/>
              </a:gdLst>
              <a:ahLst/>
              <a:cxnLst>
                <a:cxn ang="0">
                  <a:pos x="4330717" y="0"/>
                </a:cxn>
                <a:cxn ang="0">
                  <a:pos x="4330717" y="0"/>
                </a:cxn>
                <a:cxn ang="0">
                  <a:pos x="159159562" y="0"/>
                </a:cxn>
                <a:cxn ang="0">
                  <a:pos x="159159562" y="0"/>
                </a:cxn>
                <a:cxn ang="0">
                  <a:pos x="140753496" y="158172099"/>
                </a:cxn>
                <a:cxn ang="0">
                  <a:pos x="140753496" y="158172099"/>
                </a:cxn>
                <a:cxn ang="0">
                  <a:pos x="139670297" y="162691636"/>
                </a:cxn>
                <a:cxn ang="0">
                  <a:pos x="137504938" y="167210110"/>
                </a:cxn>
                <a:cxn ang="0">
                  <a:pos x="132092063" y="175119299"/>
                </a:cxn>
                <a:cxn ang="0">
                  <a:pos x="124512788" y="179637773"/>
                </a:cxn>
                <a:cxn ang="0">
                  <a:pos x="115851355" y="184157310"/>
                </a:cxn>
                <a:cxn ang="0">
                  <a:pos x="115851355" y="184157310"/>
                </a:cxn>
                <a:cxn ang="0">
                  <a:pos x="0" y="133316772"/>
                </a:cxn>
                <a:cxn ang="0">
                  <a:pos x="0" y="133316772"/>
                </a:cxn>
                <a:cxn ang="0">
                  <a:pos x="4330717" y="0"/>
                </a:cxn>
                <a:cxn ang="0">
                  <a:pos x="4330717" y="0"/>
                </a:cxn>
              </a:cxnLst>
              <a:rect l="txL" t="txT" r="txR" b="txB"/>
              <a:pathLst>
                <a:path w="147" h="163">
                  <a:moveTo>
                    <a:pt x="4" y="0"/>
                  </a:moveTo>
                  <a:lnTo>
                    <a:pt x="4" y="0"/>
                  </a:lnTo>
                  <a:lnTo>
                    <a:pt x="147" y="0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8"/>
                  </a:lnTo>
                  <a:lnTo>
                    <a:pt x="122" y="155"/>
                  </a:lnTo>
                  <a:lnTo>
                    <a:pt x="115" y="159"/>
                  </a:lnTo>
                  <a:lnTo>
                    <a:pt x="107" y="163"/>
                  </a:lnTo>
                  <a:lnTo>
                    <a:pt x="0" y="1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B0B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79" name="Freeform 67"/>
            <p:cNvSpPr/>
            <p:nvPr/>
          </p:nvSpPr>
          <p:spPr>
            <a:xfrm>
              <a:off x="1417205" y="2627533"/>
              <a:ext cx="148797" cy="173256"/>
            </a:xfrm>
            <a:custGeom>
              <a:avLst/>
              <a:gdLst>
                <a:gd name="txL" fmla="*/ 0 w 143"/>
                <a:gd name="txT" fmla="*/ 0 h 163"/>
                <a:gd name="txR" fmla="*/ 143 w 143"/>
                <a:gd name="txB" fmla="*/ 163 h 163"/>
              </a:gdLst>
              <a:ahLst/>
              <a:cxnLst>
                <a:cxn ang="0">
                  <a:pos x="4330721" y="0"/>
                </a:cxn>
                <a:cxn ang="0">
                  <a:pos x="4330721" y="0"/>
                </a:cxn>
                <a:cxn ang="0">
                  <a:pos x="154829001" y="0"/>
                </a:cxn>
                <a:cxn ang="0">
                  <a:pos x="154829001" y="0"/>
                </a:cxn>
                <a:cxn ang="0">
                  <a:pos x="136422917" y="158172099"/>
                </a:cxn>
                <a:cxn ang="0">
                  <a:pos x="136422917" y="158172099"/>
                </a:cxn>
                <a:cxn ang="0">
                  <a:pos x="135339716" y="162691636"/>
                </a:cxn>
                <a:cxn ang="0">
                  <a:pos x="133174356" y="167210110"/>
                </a:cxn>
                <a:cxn ang="0">
                  <a:pos x="127761474" y="175119299"/>
                </a:cxn>
                <a:cxn ang="0">
                  <a:pos x="120182192" y="179637773"/>
                </a:cxn>
                <a:cxn ang="0">
                  <a:pos x="112602910" y="184157310"/>
                </a:cxn>
                <a:cxn ang="0">
                  <a:pos x="112602910" y="184157310"/>
                </a:cxn>
                <a:cxn ang="0">
                  <a:pos x="0" y="132186888"/>
                </a:cxn>
                <a:cxn ang="0">
                  <a:pos x="0" y="132186888"/>
                </a:cxn>
                <a:cxn ang="0">
                  <a:pos x="4330721" y="0"/>
                </a:cxn>
                <a:cxn ang="0">
                  <a:pos x="4330721" y="0"/>
                </a:cxn>
              </a:cxnLst>
              <a:rect l="txL" t="txT" r="txR" b="txB"/>
              <a:pathLst>
                <a:path w="143" h="163">
                  <a:moveTo>
                    <a:pt x="4" y="0"/>
                  </a:moveTo>
                  <a:lnTo>
                    <a:pt x="4" y="0"/>
                  </a:lnTo>
                  <a:lnTo>
                    <a:pt x="143" y="0"/>
                  </a:lnTo>
                  <a:lnTo>
                    <a:pt x="126" y="140"/>
                  </a:lnTo>
                  <a:lnTo>
                    <a:pt x="125" y="144"/>
                  </a:lnTo>
                  <a:lnTo>
                    <a:pt x="123" y="148"/>
                  </a:lnTo>
                  <a:lnTo>
                    <a:pt x="118" y="155"/>
                  </a:lnTo>
                  <a:lnTo>
                    <a:pt x="111" y="159"/>
                  </a:lnTo>
                  <a:lnTo>
                    <a:pt x="104" y="163"/>
                  </a:lnTo>
                  <a:lnTo>
                    <a:pt x="0" y="1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0" name="Freeform 68"/>
            <p:cNvSpPr/>
            <p:nvPr/>
          </p:nvSpPr>
          <p:spPr>
            <a:xfrm>
              <a:off x="1421368" y="2627533"/>
              <a:ext cx="144634" cy="171130"/>
            </a:xfrm>
            <a:custGeom>
              <a:avLst/>
              <a:gdLst>
                <a:gd name="txL" fmla="*/ 0 w 139"/>
                <a:gd name="txT" fmla="*/ 0 h 161"/>
                <a:gd name="txR" fmla="*/ 139 w 139"/>
                <a:gd name="txB" fmla="*/ 161 h 161"/>
              </a:gdLst>
              <a:ahLst/>
              <a:cxnLst>
                <a:cxn ang="0">
                  <a:pos x="4330696" y="0"/>
                </a:cxn>
                <a:cxn ang="0">
                  <a:pos x="4330696" y="0"/>
                </a:cxn>
                <a:cxn ang="0">
                  <a:pos x="150496359" y="0"/>
                </a:cxn>
                <a:cxn ang="0">
                  <a:pos x="150496359" y="0"/>
                </a:cxn>
                <a:cxn ang="0">
                  <a:pos x="132090382" y="158171951"/>
                </a:cxn>
                <a:cxn ang="0">
                  <a:pos x="132090382" y="158171951"/>
                </a:cxn>
                <a:cxn ang="0">
                  <a:pos x="131007188" y="162690421"/>
                </a:cxn>
                <a:cxn ang="0">
                  <a:pos x="128841840" y="167209954"/>
                </a:cxn>
                <a:cxn ang="0">
                  <a:pos x="123428991" y="175118073"/>
                </a:cxn>
                <a:cxn ang="0">
                  <a:pos x="115849753" y="179637606"/>
                </a:cxn>
                <a:cxn ang="0">
                  <a:pos x="108270515" y="181897372"/>
                </a:cxn>
                <a:cxn ang="0">
                  <a:pos x="108270515" y="181897372"/>
                </a:cxn>
                <a:cxn ang="0">
                  <a:pos x="0" y="129926998"/>
                </a:cxn>
                <a:cxn ang="0">
                  <a:pos x="0" y="129926998"/>
                </a:cxn>
                <a:cxn ang="0">
                  <a:pos x="4330696" y="0"/>
                </a:cxn>
                <a:cxn ang="0">
                  <a:pos x="4330696" y="0"/>
                </a:cxn>
              </a:cxnLst>
              <a:rect l="txL" t="txT" r="txR" b="txB"/>
              <a:pathLst>
                <a:path w="139" h="161">
                  <a:moveTo>
                    <a:pt x="4" y="0"/>
                  </a:moveTo>
                  <a:lnTo>
                    <a:pt x="4" y="0"/>
                  </a:lnTo>
                  <a:lnTo>
                    <a:pt x="139" y="0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4" y="155"/>
                  </a:lnTo>
                  <a:lnTo>
                    <a:pt x="107" y="159"/>
                  </a:lnTo>
                  <a:lnTo>
                    <a:pt x="100" y="161"/>
                  </a:lnTo>
                  <a:lnTo>
                    <a:pt x="0" y="1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1" name="Freeform 69"/>
            <p:cNvSpPr/>
            <p:nvPr/>
          </p:nvSpPr>
          <p:spPr>
            <a:xfrm>
              <a:off x="1425530" y="2627533"/>
              <a:ext cx="140472" cy="171130"/>
            </a:xfrm>
            <a:custGeom>
              <a:avLst/>
              <a:gdLst>
                <a:gd name="txL" fmla="*/ 0 w 135"/>
                <a:gd name="txT" fmla="*/ 0 h 161"/>
                <a:gd name="txR" fmla="*/ 135 w 135"/>
                <a:gd name="txB" fmla="*/ 161 h 161"/>
              </a:gdLst>
              <a:ahLst/>
              <a:cxnLst>
                <a:cxn ang="0">
                  <a:pos x="4330700" y="0"/>
                </a:cxn>
                <a:cxn ang="0">
                  <a:pos x="4330700" y="0"/>
                </a:cxn>
                <a:cxn ang="0">
                  <a:pos x="146165798" y="0"/>
                </a:cxn>
                <a:cxn ang="0">
                  <a:pos x="146165798" y="0"/>
                </a:cxn>
                <a:cxn ang="0">
                  <a:pos x="127759804" y="158171951"/>
                </a:cxn>
                <a:cxn ang="0">
                  <a:pos x="127759804" y="158171951"/>
                </a:cxn>
                <a:cxn ang="0">
                  <a:pos x="126676609" y="162690421"/>
                </a:cxn>
                <a:cxn ang="0">
                  <a:pos x="124511259" y="167209954"/>
                </a:cxn>
                <a:cxn ang="0">
                  <a:pos x="119098405" y="175118073"/>
                </a:cxn>
                <a:cxn ang="0">
                  <a:pos x="111519160" y="179637606"/>
                </a:cxn>
                <a:cxn ang="0">
                  <a:pos x="103939915" y="181897372"/>
                </a:cxn>
                <a:cxn ang="0">
                  <a:pos x="103939915" y="181897372"/>
                </a:cxn>
                <a:cxn ang="0">
                  <a:pos x="0" y="128797115"/>
                </a:cxn>
                <a:cxn ang="0">
                  <a:pos x="0" y="128797115"/>
                </a:cxn>
                <a:cxn ang="0">
                  <a:pos x="4330700" y="0"/>
                </a:cxn>
                <a:cxn ang="0">
                  <a:pos x="4330700" y="0"/>
                </a:cxn>
              </a:cxnLst>
              <a:rect l="txL" t="txT" r="txR" b="txB"/>
              <a:pathLst>
                <a:path w="135" h="161">
                  <a:moveTo>
                    <a:pt x="4" y="0"/>
                  </a:moveTo>
                  <a:lnTo>
                    <a:pt x="4" y="0"/>
                  </a:lnTo>
                  <a:lnTo>
                    <a:pt x="135" y="0"/>
                  </a:lnTo>
                  <a:lnTo>
                    <a:pt x="118" y="140"/>
                  </a:lnTo>
                  <a:lnTo>
                    <a:pt x="117" y="144"/>
                  </a:lnTo>
                  <a:lnTo>
                    <a:pt x="115" y="148"/>
                  </a:lnTo>
                  <a:lnTo>
                    <a:pt x="110" y="155"/>
                  </a:lnTo>
                  <a:lnTo>
                    <a:pt x="103" y="159"/>
                  </a:lnTo>
                  <a:lnTo>
                    <a:pt x="96" y="161"/>
                  </a:lnTo>
                  <a:lnTo>
                    <a:pt x="0" y="1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2B2B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2" name="Freeform 70"/>
            <p:cNvSpPr/>
            <p:nvPr/>
          </p:nvSpPr>
          <p:spPr>
            <a:xfrm>
              <a:off x="1428651" y="2627533"/>
              <a:ext cx="137350" cy="171130"/>
            </a:xfrm>
            <a:custGeom>
              <a:avLst/>
              <a:gdLst>
                <a:gd name="txL" fmla="*/ 0 w 132"/>
                <a:gd name="txT" fmla="*/ 0 h 161"/>
                <a:gd name="txR" fmla="*/ 132 w 132"/>
                <a:gd name="txB" fmla="*/ 161 h 161"/>
              </a:gdLst>
              <a:ahLst/>
              <a:cxnLst>
                <a:cxn ang="0">
                  <a:pos x="5413879" y="0"/>
                </a:cxn>
                <a:cxn ang="0">
                  <a:pos x="5413879" y="0"/>
                </a:cxn>
                <a:cxn ang="0">
                  <a:pos x="142916837" y="0"/>
                </a:cxn>
                <a:cxn ang="0">
                  <a:pos x="142916837" y="0"/>
                </a:cxn>
                <a:cxn ang="0">
                  <a:pos x="124510897" y="158171951"/>
                </a:cxn>
                <a:cxn ang="0">
                  <a:pos x="124510897" y="158171951"/>
                </a:cxn>
                <a:cxn ang="0">
                  <a:pos x="123427705" y="162690421"/>
                </a:cxn>
                <a:cxn ang="0">
                  <a:pos x="121262361" y="167209954"/>
                </a:cxn>
                <a:cxn ang="0">
                  <a:pos x="116931674" y="172859370"/>
                </a:cxn>
                <a:cxn ang="0">
                  <a:pos x="109353492" y="179637606"/>
                </a:cxn>
                <a:cxn ang="0">
                  <a:pos x="102856420" y="181897372"/>
                </a:cxn>
                <a:cxn ang="0">
                  <a:pos x="102856420" y="181897372"/>
                </a:cxn>
                <a:cxn ang="0">
                  <a:pos x="0" y="127667232"/>
                </a:cxn>
                <a:cxn ang="0">
                  <a:pos x="0" y="127667232"/>
                </a:cxn>
                <a:cxn ang="0">
                  <a:pos x="5413879" y="0"/>
                </a:cxn>
                <a:cxn ang="0">
                  <a:pos x="5413879" y="0"/>
                </a:cxn>
              </a:cxnLst>
              <a:rect l="txL" t="txT" r="txR" b="txB"/>
              <a:pathLst>
                <a:path w="132" h="161">
                  <a:moveTo>
                    <a:pt x="5" y="0"/>
                  </a:moveTo>
                  <a:lnTo>
                    <a:pt x="5" y="0"/>
                  </a:lnTo>
                  <a:lnTo>
                    <a:pt x="132" y="0"/>
                  </a:lnTo>
                  <a:lnTo>
                    <a:pt x="115" y="140"/>
                  </a:lnTo>
                  <a:lnTo>
                    <a:pt x="114" y="144"/>
                  </a:lnTo>
                  <a:lnTo>
                    <a:pt x="112" y="148"/>
                  </a:lnTo>
                  <a:lnTo>
                    <a:pt x="108" y="153"/>
                  </a:lnTo>
                  <a:lnTo>
                    <a:pt x="101" y="159"/>
                  </a:lnTo>
                  <a:lnTo>
                    <a:pt x="95" y="161"/>
                  </a:lnTo>
                  <a:lnTo>
                    <a:pt x="0" y="1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2B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3" name="Freeform 71"/>
            <p:cNvSpPr/>
            <p:nvPr/>
          </p:nvSpPr>
          <p:spPr>
            <a:xfrm>
              <a:off x="1432813" y="2627533"/>
              <a:ext cx="133188" cy="171130"/>
            </a:xfrm>
            <a:custGeom>
              <a:avLst/>
              <a:gdLst>
                <a:gd name="txL" fmla="*/ 0 w 128"/>
                <a:gd name="txT" fmla="*/ 0 h 161"/>
                <a:gd name="txR" fmla="*/ 128 w 128"/>
                <a:gd name="txB" fmla="*/ 161 h 161"/>
              </a:gdLst>
              <a:ahLst/>
              <a:cxnLst>
                <a:cxn ang="0">
                  <a:pos x="4330691" y="0"/>
                </a:cxn>
                <a:cxn ang="0">
                  <a:pos x="4330691" y="0"/>
                </a:cxn>
                <a:cxn ang="0">
                  <a:pos x="138586276" y="0"/>
                </a:cxn>
                <a:cxn ang="0">
                  <a:pos x="138586276" y="0"/>
                </a:cxn>
                <a:cxn ang="0">
                  <a:pos x="120180319" y="158171951"/>
                </a:cxn>
                <a:cxn ang="0">
                  <a:pos x="120180319" y="158171951"/>
                </a:cxn>
                <a:cxn ang="0">
                  <a:pos x="120180319" y="162690421"/>
                </a:cxn>
                <a:cxn ang="0">
                  <a:pos x="116931780" y="167209954"/>
                </a:cxn>
                <a:cxn ang="0">
                  <a:pos x="112601089" y="172859370"/>
                </a:cxn>
                <a:cxn ang="0">
                  <a:pos x="105022900" y="179637606"/>
                </a:cxn>
                <a:cxn ang="0">
                  <a:pos x="98525823" y="181897372"/>
                </a:cxn>
                <a:cxn ang="0">
                  <a:pos x="98525823" y="181897372"/>
                </a:cxn>
                <a:cxn ang="0">
                  <a:pos x="0" y="127667232"/>
                </a:cxn>
                <a:cxn ang="0">
                  <a:pos x="0" y="127667232"/>
                </a:cxn>
                <a:cxn ang="0">
                  <a:pos x="4330691" y="0"/>
                </a:cxn>
                <a:cxn ang="0">
                  <a:pos x="4330691" y="0"/>
                </a:cxn>
              </a:cxnLst>
              <a:rect l="txL" t="txT" r="txR" b="txB"/>
              <a:pathLst>
                <a:path w="128" h="161">
                  <a:moveTo>
                    <a:pt x="4" y="0"/>
                  </a:moveTo>
                  <a:lnTo>
                    <a:pt x="4" y="0"/>
                  </a:lnTo>
                  <a:lnTo>
                    <a:pt x="128" y="0"/>
                  </a:lnTo>
                  <a:lnTo>
                    <a:pt x="111" y="140"/>
                  </a:lnTo>
                  <a:lnTo>
                    <a:pt x="111" y="144"/>
                  </a:lnTo>
                  <a:lnTo>
                    <a:pt x="108" y="148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1" y="161"/>
                  </a:lnTo>
                  <a:lnTo>
                    <a:pt x="0" y="1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B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4" name="Freeform 72"/>
            <p:cNvSpPr/>
            <p:nvPr/>
          </p:nvSpPr>
          <p:spPr>
            <a:xfrm>
              <a:off x="1436975" y="2627533"/>
              <a:ext cx="129026" cy="171130"/>
            </a:xfrm>
            <a:custGeom>
              <a:avLst/>
              <a:gdLst>
                <a:gd name="txL" fmla="*/ 0 w 124"/>
                <a:gd name="txT" fmla="*/ 0 h 161"/>
                <a:gd name="txR" fmla="*/ 124 w 124"/>
                <a:gd name="txB" fmla="*/ 161 h 161"/>
              </a:gdLst>
              <a:ahLst/>
              <a:cxnLst>
                <a:cxn ang="0">
                  <a:pos x="4330695" y="0"/>
                </a:cxn>
                <a:cxn ang="0">
                  <a:pos x="4330695" y="0"/>
                </a:cxn>
                <a:cxn ang="0">
                  <a:pos x="134255715" y="0"/>
                </a:cxn>
                <a:cxn ang="0">
                  <a:pos x="134255715" y="0"/>
                </a:cxn>
                <a:cxn ang="0">
                  <a:pos x="115849740" y="158171951"/>
                </a:cxn>
                <a:cxn ang="0">
                  <a:pos x="115849740" y="158171951"/>
                </a:cxn>
                <a:cxn ang="0">
                  <a:pos x="112601198" y="167209954"/>
                </a:cxn>
                <a:cxn ang="0">
                  <a:pos x="108270503" y="172859370"/>
                </a:cxn>
                <a:cxn ang="0">
                  <a:pos x="100692307" y="179637606"/>
                </a:cxn>
                <a:cxn ang="0">
                  <a:pos x="94195223" y="181897372"/>
                </a:cxn>
                <a:cxn ang="0">
                  <a:pos x="94195223" y="181897372"/>
                </a:cxn>
                <a:cxn ang="0">
                  <a:pos x="0" y="125407465"/>
                </a:cxn>
                <a:cxn ang="0">
                  <a:pos x="0" y="125407465"/>
                </a:cxn>
                <a:cxn ang="0">
                  <a:pos x="4330695" y="0"/>
                </a:cxn>
                <a:cxn ang="0">
                  <a:pos x="4330695" y="0"/>
                </a:cxn>
              </a:cxnLst>
              <a:rect l="txL" t="txT" r="txR" b="txB"/>
              <a:pathLst>
                <a:path w="124" h="161">
                  <a:moveTo>
                    <a:pt x="4" y="0"/>
                  </a:moveTo>
                  <a:lnTo>
                    <a:pt x="4" y="0"/>
                  </a:lnTo>
                  <a:lnTo>
                    <a:pt x="124" y="0"/>
                  </a:lnTo>
                  <a:lnTo>
                    <a:pt x="107" y="140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3" y="159"/>
                  </a:lnTo>
                  <a:lnTo>
                    <a:pt x="87" y="161"/>
                  </a:lnTo>
                  <a:lnTo>
                    <a:pt x="0" y="1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5" name="Freeform 73"/>
            <p:cNvSpPr/>
            <p:nvPr/>
          </p:nvSpPr>
          <p:spPr>
            <a:xfrm>
              <a:off x="1441137" y="2627533"/>
              <a:ext cx="124864" cy="171130"/>
            </a:xfrm>
            <a:custGeom>
              <a:avLst/>
              <a:gdLst>
                <a:gd name="txL" fmla="*/ 0 w 120"/>
                <a:gd name="txT" fmla="*/ 0 h 161"/>
                <a:gd name="txR" fmla="*/ 120 w 120"/>
                <a:gd name="txB" fmla="*/ 161 h 161"/>
              </a:gdLst>
              <a:ahLst/>
              <a:cxnLst>
                <a:cxn ang="0">
                  <a:pos x="4330700" y="0"/>
                </a:cxn>
                <a:cxn ang="0">
                  <a:pos x="4330700" y="0"/>
                </a:cxn>
                <a:cxn ang="0">
                  <a:pos x="129925154" y="0"/>
                </a:cxn>
                <a:cxn ang="0">
                  <a:pos x="129925154" y="0"/>
                </a:cxn>
                <a:cxn ang="0">
                  <a:pos x="111519160" y="158171951"/>
                </a:cxn>
                <a:cxn ang="0">
                  <a:pos x="111519160" y="158171951"/>
                </a:cxn>
                <a:cxn ang="0">
                  <a:pos x="108270615" y="167209954"/>
                </a:cxn>
                <a:cxn ang="0">
                  <a:pos x="103939915" y="172859370"/>
                </a:cxn>
                <a:cxn ang="0">
                  <a:pos x="96360670" y="179637606"/>
                </a:cxn>
                <a:cxn ang="0">
                  <a:pos x="89864621" y="181897372"/>
                </a:cxn>
                <a:cxn ang="0">
                  <a:pos x="89864621" y="181897372"/>
                </a:cxn>
                <a:cxn ang="0">
                  <a:pos x="0" y="124277582"/>
                </a:cxn>
                <a:cxn ang="0">
                  <a:pos x="0" y="124277582"/>
                </a:cxn>
                <a:cxn ang="0">
                  <a:pos x="4330700" y="0"/>
                </a:cxn>
                <a:cxn ang="0">
                  <a:pos x="4330700" y="0"/>
                </a:cxn>
              </a:cxnLst>
              <a:rect l="txL" t="txT" r="txR" b="txB"/>
              <a:pathLst>
                <a:path w="120" h="161">
                  <a:moveTo>
                    <a:pt x="4" y="0"/>
                  </a:moveTo>
                  <a:lnTo>
                    <a:pt x="4" y="0"/>
                  </a:lnTo>
                  <a:lnTo>
                    <a:pt x="120" y="0"/>
                  </a:lnTo>
                  <a:lnTo>
                    <a:pt x="103" y="140"/>
                  </a:lnTo>
                  <a:lnTo>
                    <a:pt x="100" y="148"/>
                  </a:lnTo>
                  <a:lnTo>
                    <a:pt x="96" y="153"/>
                  </a:lnTo>
                  <a:lnTo>
                    <a:pt x="89" y="159"/>
                  </a:lnTo>
                  <a:lnTo>
                    <a:pt x="83" y="161"/>
                  </a:lnTo>
                  <a:lnTo>
                    <a:pt x="0" y="1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6" name="Freeform 74"/>
            <p:cNvSpPr/>
            <p:nvPr/>
          </p:nvSpPr>
          <p:spPr>
            <a:xfrm>
              <a:off x="1444259" y="2627533"/>
              <a:ext cx="121743" cy="171130"/>
            </a:xfrm>
            <a:custGeom>
              <a:avLst/>
              <a:gdLst>
                <a:gd name="txL" fmla="*/ 0 w 117"/>
                <a:gd name="txT" fmla="*/ 0 h 161"/>
                <a:gd name="txR" fmla="*/ 117 w 117"/>
                <a:gd name="txB" fmla="*/ 161 h 161"/>
              </a:gdLst>
              <a:ahLst/>
              <a:cxnLst>
                <a:cxn ang="0">
                  <a:pos x="5413922" y="0"/>
                </a:cxn>
                <a:cxn ang="0">
                  <a:pos x="5413922" y="0"/>
                </a:cxn>
                <a:cxn ang="0">
                  <a:pos x="126678274" y="0"/>
                </a:cxn>
                <a:cxn ang="0">
                  <a:pos x="126678274" y="0"/>
                </a:cxn>
                <a:cxn ang="0">
                  <a:pos x="108272189" y="158171951"/>
                </a:cxn>
                <a:cxn ang="0">
                  <a:pos x="108272189" y="158171951"/>
                </a:cxn>
                <a:cxn ang="0">
                  <a:pos x="105023628" y="167209954"/>
                </a:cxn>
                <a:cxn ang="0">
                  <a:pos x="100692907" y="172859370"/>
                </a:cxn>
                <a:cxn ang="0">
                  <a:pos x="93113625" y="177377839"/>
                </a:cxn>
                <a:cxn ang="0">
                  <a:pos x="87700744" y="181897372"/>
                </a:cxn>
                <a:cxn ang="0">
                  <a:pos x="87700744" y="181897372"/>
                </a:cxn>
                <a:cxn ang="0">
                  <a:pos x="0" y="123147699"/>
                </a:cxn>
                <a:cxn ang="0">
                  <a:pos x="0" y="123147699"/>
                </a:cxn>
                <a:cxn ang="0">
                  <a:pos x="5413922" y="0"/>
                </a:cxn>
                <a:cxn ang="0">
                  <a:pos x="5413922" y="0"/>
                </a:cxn>
              </a:cxnLst>
              <a:rect l="txL" t="txT" r="txR" b="txB"/>
              <a:pathLst>
                <a:path w="117" h="161">
                  <a:moveTo>
                    <a:pt x="5" y="0"/>
                  </a:moveTo>
                  <a:lnTo>
                    <a:pt x="5" y="0"/>
                  </a:lnTo>
                  <a:lnTo>
                    <a:pt x="117" y="0"/>
                  </a:lnTo>
                  <a:lnTo>
                    <a:pt x="100" y="140"/>
                  </a:lnTo>
                  <a:lnTo>
                    <a:pt x="97" y="148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81" y="161"/>
                  </a:lnTo>
                  <a:lnTo>
                    <a:pt x="0" y="10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B5B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7" name="Freeform 75"/>
            <p:cNvSpPr/>
            <p:nvPr/>
          </p:nvSpPr>
          <p:spPr>
            <a:xfrm>
              <a:off x="1448421" y="2627533"/>
              <a:ext cx="117581" cy="171130"/>
            </a:xfrm>
            <a:custGeom>
              <a:avLst/>
              <a:gdLst>
                <a:gd name="txL" fmla="*/ 0 w 113"/>
                <a:gd name="txT" fmla="*/ 0 h 161"/>
                <a:gd name="txR" fmla="*/ 113 w 113"/>
                <a:gd name="txB" fmla="*/ 161 h 161"/>
              </a:gdLst>
              <a:ahLst/>
              <a:cxnLst>
                <a:cxn ang="0">
                  <a:pos x="5413929" y="0"/>
                </a:cxn>
                <a:cxn ang="0">
                  <a:pos x="5413929" y="0"/>
                </a:cxn>
                <a:cxn ang="0">
                  <a:pos x="122347713" y="0"/>
                </a:cxn>
                <a:cxn ang="0">
                  <a:pos x="122347713" y="0"/>
                </a:cxn>
                <a:cxn ang="0">
                  <a:pos x="103941604" y="158171951"/>
                </a:cxn>
                <a:cxn ang="0">
                  <a:pos x="103941604" y="158171951"/>
                </a:cxn>
                <a:cxn ang="0">
                  <a:pos x="100693039" y="166080071"/>
                </a:cxn>
                <a:cxn ang="0">
                  <a:pos x="96362312" y="172859370"/>
                </a:cxn>
                <a:cxn ang="0">
                  <a:pos x="90948383" y="177377839"/>
                </a:cxn>
                <a:cxn ang="0">
                  <a:pos x="83370132" y="181897372"/>
                </a:cxn>
                <a:cxn ang="0">
                  <a:pos x="83370132" y="181897372"/>
                </a:cxn>
                <a:cxn ang="0">
                  <a:pos x="0" y="120887933"/>
                </a:cxn>
                <a:cxn ang="0">
                  <a:pos x="0" y="120887933"/>
                </a:cxn>
                <a:cxn ang="0">
                  <a:pos x="5413929" y="0"/>
                </a:cxn>
                <a:cxn ang="0">
                  <a:pos x="5413929" y="0"/>
                </a:cxn>
              </a:cxnLst>
              <a:rect l="txL" t="txT" r="txR" b="txB"/>
              <a:pathLst>
                <a:path w="113" h="161">
                  <a:moveTo>
                    <a:pt x="5" y="0"/>
                  </a:moveTo>
                  <a:lnTo>
                    <a:pt x="5" y="0"/>
                  </a:lnTo>
                  <a:lnTo>
                    <a:pt x="113" y="0"/>
                  </a:lnTo>
                  <a:lnTo>
                    <a:pt x="96" y="140"/>
                  </a:lnTo>
                  <a:lnTo>
                    <a:pt x="93" y="147"/>
                  </a:lnTo>
                  <a:lnTo>
                    <a:pt x="89" y="153"/>
                  </a:lnTo>
                  <a:lnTo>
                    <a:pt x="84" y="157"/>
                  </a:lnTo>
                  <a:lnTo>
                    <a:pt x="77" y="161"/>
                  </a:lnTo>
                  <a:lnTo>
                    <a:pt x="0" y="10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8" name="Freeform 76"/>
            <p:cNvSpPr/>
            <p:nvPr/>
          </p:nvSpPr>
          <p:spPr>
            <a:xfrm>
              <a:off x="1452584" y="2627533"/>
              <a:ext cx="113418" cy="171130"/>
            </a:xfrm>
            <a:custGeom>
              <a:avLst/>
              <a:gdLst>
                <a:gd name="txL" fmla="*/ 0 w 109"/>
                <a:gd name="txT" fmla="*/ 0 h 161"/>
                <a:gd name="txR" fmla="*/ 109 w 109"/>
                <a:gd name="txB" fmla="*/ 161 h 161"/>
              </a:gdLst>
              <a:ahLst/>
              <a:cxnLst>
                <a:cxn ang="0">
                  <a:pos x="5413889" y="0"/>
                </a:cxn>
                <a:cxn ang="0">
                  <a:pos x="5413889" y="0"/>
                </a:cxn>
                <a:cxn ang="0">
                  <a:pos x="118015071" y="0"/>
                </a:cxn>
                <a:cxn ang="0">
                  <a:pos x="118015071" y="0"/>
                </a:cxn>
                <a:cxn ang="0">
                  <a:pos x="99609098" y="158171951"/>
                </a:cxn>
                <a:cxn ang="0">
                  <a:pos x="99609098" y="158171951"/>
                </a:cxn>
                <a:cxn ang="0">
                  <a:pos x="96360557" y="166080071"/>
                </a:cxn>
                <a:cxn ang="0">
                  <a:pos x="92029862" y="172859370"/>
                </a:cxn>
                <a:cxn ang="0">
                  <a:pos x="86617014" y="177377839"/>
                </a:cxn>
                <a:cxn ang="0">
                  <a:pos x="79037779" y="181897372"/>
                </a:cxn>
                <a:cxn ang="0">
                  <a:pos x="79037779" y="181897372"/>
                </a:cxn>
                <a:cxn ang="0">
                  <a:pos x="0" y="119758050"/>
                </a:cxn>
                <a:cxn ang="0">
                  <a:pos x="0" y="119758050"/>
                </a:cxn>
                <a:cxn ang="0">
                  <a:pos x="5413889" y="0"/>
                </a:cxn>
                <a:cxn ang="0">
                  <a:pos x="5413889" y="0"/>
                </a:cxn>
              </a:cxnLst>
              <a:rect l="txL" t="txT" r="txR" b="txB"/>
              <a:pathLst>
                <a:path w="109" h="161">
                  <a:moveTo>
                    <a:pt x="5" y="0"/>
                  </a:moveTo>
                  <a:lnTo>
                    <a:pt x="5" y="0"/>
                  </a:lnTo>
                  <a:lnTo>
                    <a:pt x="109" y="0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0" y="157"/>
                  </a:lnTo>
                  <a:lnTo>
                    <a:pt x="73" y="161"/>
                  </a:lnTo>
                  <a:lnTo>
                    <a:pt x="0" y="10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89" name="Freeform 77"/>
            <p:cNvSpPr/>
            <p:nvPr/>
          </p:nvSpPr>
          <p:spPr>
            <a:xfrm>
              <a:off x="1456746" y="2627533"/>
              <a:ext cx="109256" cy="170067"/>
            </a:xfrm>
            <a:custGeom>
              <a:avLst/>
              <a:gdLst>
                <a:gd name="txL" fmla="*/ 0 w 105"/>
                <a:gd name="txT" fmla="*/ 0 h 160"/>
                <a:gd name="txR" fmla="*/ 105 w 105"/>
                <a:gd name="txB" fmla="*/ 160 h 160"/>
              </a:gdLst>
              <a:ahLst/>
              <a:cxnLst>
                <a:cxn ang="0">
                  <a:pos x="5413895" y="0"/>
                </a:cxn>
                <a:cxn ang="0">
                  <a:pos x="5413895" y="0"/>
                </a:cxn>
                <a:cxn ang="0">
                  <a:pos x="113684510" y="0"/>
                </a:cxn>
                <a:cxn ang="0">
                  <a:pos x="113684510" y="0"/>
                </a:cxn>
                <a:cxn ang="0">
                  <a:pos x="95278516" y="158171876"/>
                </a:cxn>
                <a:cxn ang="0">
                  <a:pos x="95278516" y="158171876"/>
                </a:cxn>
                <a:cxn ang="0">
                  <a:pos x="94195321" y="166079992"/>
                </a:cxn>
                <a:cxn ang="0">
                  <a:pos x="87699271" y="172859288"/>
                </a:cxn>
                <a:cxn ang="0">
                  <a:pos x="82286417" y="177377755"/>
                </a:cxn>
                <a:cxn ang="0">
                  <a:pos x="74707172" y="180767403"/>
                </a:cxn>
                <a:cxn ang="0">
                  <a:pos x="74707172" y="180767403"/>
                </a:cxn>
                <a:cxn ang="0">
                  <a:pos x="0" y="119757993"/>
                </a:cxn>
                <a:cxn ang="0">
                  <a:pos x="0" y="119757993"/>
                </a:cxn>
                <a:cxn ang="0">
                  <a:pos x="5413895" y="0"/>
                </a:cxn>
                <a:cxn ang="0">
                  <a:pos x="5413895" y="0"/>
                </a:cxn>
              </a:cxnLst>
              <a:rect l="txL" t="txT" r="txR" b="txB"/>
              <a:pathLst>
                <a:path w="105" h="160">
                  <a:moveTo>
                    <a:pt x="5" y="0"/>
                  </a:moveTo>
                  <a:lnTo>
                    <a:pt x="5" y="0"/>
                  </a:lnTo>
                  <a:lnTo>
                    <a:pt x="105" y="0"/>
                  </a:lnTo>
                  <a:lnTo>
                    <a:pt x="88" y="140"/>
                  </a:lnTo>
                  <a:lnTo>
                    <a:pt x="87" y="147"/>
                  </a:lnTo>
                  <a:lnTo>
                    <a:pt x="81" y="153"/>
                  </a:lnTo>
                  <a:lnTo>
                    <a:pt x="76" y="157"/>
                  </a:lnTo>
                  <a:lnTo>
                    <a:pt x="69" y="160"/>
                  </a:lnTo>
                  <a:lnTo>
                    <a:pt x="0" y="10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0" name="Freeform 78"/>
            <p:cNvSpPr/>
            <p:nvPr/>
          </p:nvSpPr>
          <p:spPr>
            <a:xfrm>
              <a:off x="1459867" y="2627533"/>
              <a:ext cx="106134" cy="170067"/>
            </a:xfrm>
            <a:custGeom>
              <a:avLst/>
              <a:gdLst>
                <a:gd name="txL" fmla="*/ 0 w 102"/>
                <a:gd name="txT" fmla="*/ 0 h 160"/>
                <a:gd name="txR" fmla="*/ 102 w 102"/>
                <a:gd name="txB" fmla="*/ 160 h 160"/>
              </a:gdLst>
              <a:ahLst/>
              <a:cxnLst>
                <a:cxn ang="0">
                  <a:pos x="5413875" y="0"/>
                </a:cxn>
                <a:cxn ang="0">
                  <a:pos x="5413875" y="0"/>
                </a:cxn>
                <a:cxn ang="0">
                  <a:pos x="110435549" y="0"/>
                </a:cxn>
                <a:cxn ang="0">
                  <a:pos x="110435549" y="0"/>
                </a:cxn>
                <a:cxn ang="0">
                  <a:pos x="92029624" y="158171876"/>
                </a:cxn>
                <a:cxn ang="0">
                  <a:pos x="92029624" y="158171876"/>
                </a:cxn>
                <a:cxn ang="0">
                  <a:pos x="90946433" y="166079992"/>
                </a:cxn>
                <a:cxn ang="0">
                  <a:pos x="84450408" y="172859288"/>
                </a:cxn>
                <a:cxn ang="0">
                  <a:pos x="79037574" y="177377755"/>
                </a:cxn>
                <a:cxn ang="0">
                  <a:pos x="72540508" y="180767403"/>
                </a:cxn>
                <a:cxn ang="0">
                  <a:pos x="72540508" y="180767403"/>
                </a:cxn>
                <a:cxn ang="0">
                  <a:pos x="0" y="118628110"/>
                </a:cxn>
                <a:cxn ang="0">
                  <a:pos x="0" y="118628110"/>
                </a:cxn>
                <a:cxn ang="0">
                  <a:pos x="5413875" y="0"/>
                </a:cxn>
                <a:cxn ang="0">
                  <a:pos x="5413875" y="0"/>
                </a:cxn>
              </a:cxnLst>
              <a:rect l="txL" t="txT" r="txR" b="txB"/>
              <a:pathLst>
                <a:path w="102" h="160">
                  <a:moveTo>
                    <a:pt x="5" y="0"/>
                  </a:moveTo>
                  <a:lnTo>
                    <a:pt x="5" y="0"/>
                  </a:lnTo>
                  <a:lnTo>
                    <a:pt x="102" y="0"/>
                  </a:lnTo>
                  <a:lnTo>
                    <a:pt x="85" y="140"/>
                  </a:lnTo>
                  <a:lnTo>
                    <a:pt x="84" y="147"/>
                  </a:lnTo>
                  <a:lnTo>
                    <a:pt x="78" y="153"/>
                  </a:lnTo>
                  <a:lnTo>
                    <a:pt x="73" y="157"/>
                  </a:lnTo>
                  <a:lnTo>
                    <a:pt x="67" y="160"/>
                  </a:lnTo>
                  <a:lnTo>
                    <a:pt x="0" y="10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1" name="Freeform 79"/>
            <p:cNvSpPr/>
            <p:nvPr/>
          </p:nvSpPr>
          <p:spPr>
            <a:xfrm>
              <a:off x="1464029" y="2627533"/>
              <a:ext cx="101972" cy="170067"/>
            </a:xfrm>
            <a:custGeom>
              <a:avLst/>
              <a:gdLst>
                <a:gd name="txL" fmla="*/ 0 w 98"/>
                <a:gd name="txT" fmla="*/ 0 h 160"/>
                <a:gd name="txR" fmla="*/ 98 w 98"/>
                <a:gd name="txB" fmla="*/ 160 h 160"/>
              </a:gdLst>
              <a:ahLst/>
              <a:cxnLst>
                <a:cxn ang="0">
                  <a:pos x="5413881" y="0"/>
                </a:cxn>
                <a:cxn ang="0">
                  <a:pos x="5413881" y="0"/>
                </a:cxn>
                <a:cxn ang="0">
                  <a:pos x="106104988" y="0"/>
                </a:cxn>
                <a:cxn ang="0">
                  <a:pos x="106104988" y="0"/>
                </a:cxn>
                <a:cxn ang="0">
                  <a:pos x="87699042" y="158171876"/>
                </a:cxn>
                <a:cxn ang="0">
                  <a:pos x="87699042" y="158171876"/>
                </a:cxn>
                <a:cxn ang="0">
                  <a:pos x="86615849" y="166079992"/>
                </a:cxn>
                <a:cxn ang="0">
                  <a:pos x="80119817" y="171729405"/>
                </a:cxn>
                <a:cxn ang="0">
                  <a:pos x="74706976" y="177377755"/>
                </a:cxn>
                <a:cxn ang="0">
                  <a:pos x="68209903" y="180767403"/>
                </a:cxn>
                <a:cxn ang="0">
                  <a:pos x="68209903" y="180767403"/>
                </a:cxn>
                <a:cxn ang="0">
                  <a:pos x="0" y="116369408"/>
                </a:cxn>
                <a:cxn ang="0">
                  <a:pos x="0" y="116369408"/>
                </a:cxn>
                <a:cxn ang="0">
                  <a:pos x="5413881" y="0"/>
                </a:cxn>
                <a:cxn ang="0">
                  <a:pos x="5413881" y="0"/>
                </a:cxn>
              </a:cxnLst>
              <a:rect l="txL" t="txT" r="txR" b="txB"/>
              <a:pathLst>
                <a:path w="98" h="160">
                  <a:moveTo>
                    <a:pt x="5" y="0"/>
                  </a:moveTo>
                  <a:lnTo>
                    <a:pt x="5" y="0"/>
                  </a:lnTo>
                  <a:lnTo>
                    <a:pt x="98" y="0"/>
                  </a:lnTo>
                  <a:lnTo>
                    <a:pt x="81" y="140"/>
                  </a:lnTo>
                  <a:lnTo>
                    <a:pt x="80" y="147"/>
                  </a:lnTo>
                  <a:lnTo>
                    <a:pt x="74" y="152"/>
                  </a:lnTo>
                  <a:lnTo>
                    <a:pt x="69" y="157"/>
                  </a:lnTo>
                  <a:lnTo>
                    <a:pt x="63" y="160"/>
                  </a:lnTo>
                  <a:lnTo>
                    <a:pt x="0" y="10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8B8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2" name="Freeform 80"/>
            <p:cNvSpPr/>
            <p:nvPr/>
          </p:nvSpPr>
          <p:spPr>
            <a:xfrm>
              <a:off x="1468191" y="2627533"/>
              <a:ext cx="97810" cy="170067"/>
            </a:xfrm>
            <a:custGeom>
              <a:avLst/>
              <a:gdLst>
                <a:gd name="txL" fmla="*/ 0 w 94"/>
                <a:gd name="txT" fmla="*/ 0 h 160"/>
                <a:gd name="txR" fmla="*/ 94 w 94"/>
                <a:gd name="txB" fmla="*/ 160 h 160"/>
              </a:gdLst>
              <a:ahLst/>
              <a:cxnLst>
                <a:cxn ang="0">
                  <a:pos x="5413888" y="0"/>
                </a:cxn>
                <a:cxn ang="0">
                  <a:pos x="5413888" y="0"/>
                </a:cxn>
                <a:cxn ang="0">
                  <a:pos x="101774427" y="0"/>
                </a:cxn>
                <a:cxn ang="0">
                  <a:pos x="101774427" y="0"/>
                </a:cxn>
                <a:cxn ang="0">
                  <a:pos x="83368458" y="158171876"/>
                </a:cxn>
                <a:cxn ang="0">
                  <a:pos x="83368458" y="158171876"/>
                </a:cxn>
                <a:cxn ang="0">
                  <a:pos x="82285264" y="166079992"/>
                </a:cxn>
                <a:cxn ang="0">
                  <a:pos x="76872417" y="171729405"/>
                </a:cxn>
                <a:cxn ang="0">
                  <a:pos x="71458529" y="177377755"/>
                </a:cxn>
                <a:cxn ang="0">
                  <a:pos x="63879295" y="180767403"/>
                </a:cxn>
                <a:cxn ang="0">
                  <a:pos x="63879295" y="180767403"/>
                </a:cxn>
                <a:cxn ang="0">
                  <a:pos x="0" y="115239525"/>
                </a:cxn>
                <a:cxn ang="0">
                  <a:pos x="0" y="115239525"/>
                </a:cxn>
                <a:cxn ang="0">
                  <a:pos x="5413888" y="0"/>
                </a:cxn>
                <a:cxn ang="0">
                  <a:pos x="5413888" y="0"/>
                </a:cxn>
              </a:cxnLst>
              <a:rect l="txL" t="txT" r="txR" b="txB"/>
              <a:pathLst>
                <a:path w="94" h="160">
                  <a:moveTo>
                    <a:pt x="5" y="0"/>
                  </a:moveTo>
                  <a:lnTo>
                    <a:pt x="5" y="0"/>
                  </a:lnTo>
                  <a:lnTo>
                    <a:pt x="94" y="0"/>
                  </a:lnTo>
                  <a:lnTo>
                    <a:pt x="77" y="140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59" y="160"/>
                  </a:lnTo>
                  <a:lnTo>
                    <a:pt x="0" y="10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3" name="Freeform 81"/>
            <p:cNvSpPr/>
            <p:nvPr/>
          </p:nvSpPr>
          <p:spPr>
            <a:xfrm>
              <a:off x="1472353" y="2627533"/>
              <a:ext cx="93648" cy="170067"/>
            </a:xfrm>
            <a:custGeom>
              <a:avLst/>
              <a:gdLst>
                <a:gd name="txL" fmla="*/ 0 w 90"/>
                <a:gd name="txT" fmla="*/ 0 h 160"/>
                <a:gd name="txR" fmla="*/ 90 w 90"/>
                <a:gd name="txB" fmla="*/ 160 h 160"/>
              </a:gdLst>
              <a:ahLst/>
              <a:cxnLst>
                <a:cxn ang="0">
                  <a:pos x="5413895" y="0"/>
                </a:cxn>
                <a:cxn ang="0">
                  <a:pos x="5413895" y="0"/>
                </a:cxn>
                <a:cxn ang="0">
                  <a:pos x="97443866" y="0"/>
                </a:cxn>
                <a:cxn ang="0">
                  <a:pos x="97443866" y="0"/>
                </a:cxn>
                <a:cxn ang="0">
                  <a:pos x="79037871" y="158171876"/>
                </a:cxn>
                <a:cxn ang="0">
                  <a:pos x="79037871" y="158171876"/>
                </a:cxn>
                <a:cxn ang="0">
                  <a:pos x="77954676" y="166079992"/>
                </a:cxn>
                <a:cxn ang="0">
                  <a:pos x="72541822" y="171729405"/>
                </a:cxn>
                <a:cxn ang="0">
                  <a:pos x="67127927" y="177377755"/>
                </a:cxn>
                <a:cxn ang="0">
                  <a:pos x="59548682" y="180767403"/>
                </a:cxn>
                <a:cxn ang="0">
                  <a:pos x="59548682" y="180767403"/>
                </a:cxn>
                <a:cxn ang="0">
                  <a:pos x="0" y="114109642"/>
                </a:cxn>
                <a:cxn ang="0">
                  <a:pos x="0" y="114109642"/>
                </a:cxn>
                <a:cxn ang="0">
                  <a:pos x="5413895" y="0"/>
                </a:cxn>
                <a:cxn ang="0">
                  <a:pos x="5413895" y="0"/>
                </a:cxn>
              </a:cxnLst>
              <a:rect l="txL" t="txT" r="txR" b="txB"/>
              <a:pathLst>
                <a:path w="90" h="160">
                  <a:moveTo>
                    <a:pt x="5" y="0"/>
                  </a:moveTo>
                  <a:lnTo>
                    <a:pt x="5" y="0"/>
                  </a:lnTo>
                  <a:lnTo>
                    <a:pt x="90" y="0"/>
                  </a:lnTo>
                  <a:lnTo>
                    <a:pt x="73" y="140"/>
                  </a:lnTo>
                  <a:lnTo>
                    <a:pt x="72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0"/>
                  </a:lnTo>
                  <a:lnTo>
                    <a:pt x="0" y="10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4" name="Freeform 82"/>
            <p:cNvSpPr/>
            <p:nvPr/>
          </p:nvSpPr>
          <p:spPr>
            <a:xfrm>
              <a:off x="1474434" y="2627533"/>
              <a:ext cx="91567" cy="170067"/>
            </a:xfrm>
            <a:custGeom>
              <a:avLst/>
              <a:gdLst>
                <a:gd name="txL" fmla="*/ 0 w 88"/>
                <a:gd name="txT" fmla="*/ 0 h 160"/>
                <a:gd name="txR" fmla="*/ 88 w 88"/>
                <a:gd name="txB" fmla="*/ 160 h 160"/>
              </a:gdLst>
              <a:ahLst/>
              <a:cxnLst>
                <a:cxn ang="0">
                  <a:pos x="7579250" y="0"/>
                </a:cxn>
                <a:cxn ang="0">
                  <a:pos x="7579250" y="0"/>
                </a:cxn>
                <a:cxn ang="0">
                  <a:pos x="95278585" y="0"/>
                </a:cxn>
                <a:cxn ang="0">
                  <a:pos x="95278585" y="0"/>
                </a:cxn>
                <a:cxn ang="0">
                  <a:pos x="76872578" y="158171876"/>
                </a:cxn>
                <a:cxn ang="0">
                  <a:pos x="76872578" y="158171876"/>
                </a:cxn>
                <a:cxn ang="0">
                  <a:pos x="75789382" y="166079992"/>
                </a:cxn>
                <a:cxn ang="0">
                  <a:pos x="70376523" y="171729405"/>
                </a:cxn>
                <a:cxn ang="0">
                  <a:pos x="64962624" y="177377755"/>
                </a:cxn>
                <a:cxn ang="0">
                  <a:pos x="59548725" y="180767403"/>
                </a:cxn>
                <a:cxn ang="0">
                  <a:pos x="59548725" y="180767403"/>
                </a:cxn>
                <a:cxn ang="0">
                  <a:pos x="0" y="111849877"/>
                </a:cxn>
                <a:cxn ang="0">
                  <a:pos x="0" y="111849877"/>
                </a:cxn>
                <a:cxn ang="0">
                  <a:pos x="7579250" y="0"/>
                </a:cxn>
                <a:cxn ang="0">
                  <a:pos x="7579250" y="0"/>
                </a:cxn>
              </a:cxnLst>
              <a:rect l="txL" t="txT" r="txR" b="txB"/>
              <a:pathLst>
                <a:path w="88" h="160">
                  <a:moveTo>
                    <a:pt x="7" y="0"/>
                  </a:moveTo>
                  <a:lnTo>
                    <a:pt x="7" y="0"/>
                  </a:lnTo>
                  <a:lnTo>
                    <a:pt x="88" y="0"/>
                  </a:lnTo>
                  <a:lnTo>
                    <a:pt x="71" y="140"/>
                  </a:lnTo>
                  <a:lnTo>
                    <a:pt x="70" y="147"/>
                  </a:lnTo>
                  <a:lnTo>
                    <a:pt x="65" y="152"/>
                  </a:lnTo>
                  <a:lnTo>
                    <a:pt x="60" y="157"/>
                  </a:lnTo>
                  <a:lnTo>
                    <a:pt x="55" y="160"/>
                  </a:lnTo>
                  <a:lnTo>
                    <a:pt x="0" y="9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ABAB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5" name="Freeform 83"/>
            <p:cNvSpPr/>
            <p:nvPr/>
          </p:nvSpPr>
          <p:spPr>
            <a:xfrm>
              <a:off x="1479637" y="2627533"/>
              <a:ext cx="86365" cy="170067"/>
            </a:xfrm>
            <a:custGeom>
              <a:avLst/>
              <a:gdLst>
                <a:gd name="txL" fmla="*/ 0 w 83"/>
                <a:gd name="txT" fmla="*/ 0 h 160"/>
                <a:gd name="txR" fmla="*/ 83 w 83"/>
                <a:gd name="txB" fmla="*/ 160 h 160"/>
              </a:gdLst>
              <a:ahLst/>
              <a:cxnLst>
                <a:cxn ang="0">
                  <a:pos x="6496105" y="0"/>
                </a:cxn>
                <a:cxn ang="0">
                  <a:pos x="6496105" y="0"/>
                </a:cxn>
                <a:cxn ang="0">
                  <a:pos x="89866424" y="0"/>
                </a:cxn>
                <a:cxn ang="0">
                  <a:pos x="89866424" y="0"/>
                </a:cxn>
                <a:cxn ang="0">
                  <a:pos x="71460274" y="158171876"/>
                </a:cxn>
                <a:cxn ang="0">
                  <a:pos x="71460274" y="158171876"/>
                </a:cxn>
                <a:cxn ang="0">
                  <a:pos x="70377070" y="166079992"/>
                </a:cxn>
                <a:cxn ang="0">
                  <a:pos x="64964169" y="171729405"/>
                </a:cxn>
                <a:cxn ang="0">
                  <a:pos x="59550228" y="176247873"/>
                </a:cxn>
                <a:cxn ang="0">
                  <a:pos x="54136287" y="180767403"/>
                </a:cxn>
                <a:cxn ang="0">
                  <a:pos x="54136287" y="180767403"/>
                </a:cxn>
                <a:cxn ang="0">
                  <a:pos x="0" y="111849877"/>
                </a:cxn>
                <a:cxn ang="0">
                  <a:pos x="0" y="111849877"/>
                </a:cxn>
                <a:cxn ang="0">
                  <a:pos x="6496105" y="0"/>
                </a:cxn>
                <a:cxn ang="0">
                  <a:pos x="6496105" y="0"/>
                </a:cxn>
              </a:cxnLst>
              <a:rect l="txL" t="txT" r="txR" b="txB"/>
              <a:pathLst>
                <a:path w="83" h="160">
                  <a:moveTo>
                    <a:pt x="6" y="0"/>
                  </a:moveTo>
                  <a:lnTo>
                    <a:pt x="6" y="0"/>
                  </a:lnTo>
                  <a:lnTo>
                    <a:pt x="83" y="0"/>
                  </a:lnTo>
                  <a:lnTo>
                    <a:pt x="66" y="140"/>
                  </a:lnTo>
                  <a:lnTo>
                    <a:pt x="65" y="147"/>
                  </a:lnTo>
                  <a:lnTo>
                    <a:pt x="60" y="152"/>
                  </a:lnTo>
                  <a:lnTo>
                    <a:pt x="55" y="156"/>
                  </a:lnTo>
                  <a:lnTo>
                    <a:pt x="50" y="160"/>
                  </a:lnTo>
                  <a:lnTo>
                    <a:pt x="0" y="9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BBB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6" name="Freeform 84"/>
            <p:cNvSpPr/>
            <p:nvPr/>
          </p:nvSpPr>
          <p:spPr>
            <a:xfrm>
              <a:off x="1483800" y="2627533"/>
              <a:ext cx="82202" cy="170067"/>
            </a:xfrm>
            <a:custGeom>
              <a:avLst/>
              <a:gdLst>
                <a:gd name="txL" fmla="*/ 0 w 79"/>
                <a:gd name="txT" fmla="*/ 0 h 160"/>
                <a:gd name="txR" fmla="*/ 79 w 79"/>
                <a:gd name="txB" fmla="*/ 160 h 160"/>
              </a:gdLst>
              <a:ahLst/>
              <a:cxnLst>
                <a:cxn ang="0">
                  <a:pos x="5413886" y="0"/>
                </a:cxn>
                <a:cxn ang="0">
                  <a:pos x="5413886" y="0"/>
                </a:cxn>
                <a:cxn ang="0">
                  <a:pos x="85533782" y="0"/>
                </a:cxn>
                <a:cxn ang="0">
                  <a:pos x="85533782" y="0"/>
                </a:cxn>
                <a:cxn ang="0">
                  <a:pos x="67127818" y="158171876"/>
                </a:cxn>
                <a:cxn ang="0">
                  <a:pos x="67127818" y="158171876"/>
                </a:cxn>
                <a:cxn ang="0">
                  <a:pos x="66044625" y="166079992"/>
                </a:cxn>
                <a:cxn ang="0">
                  <a:pos x="60631779" y="171729405"/>
                </a:cxn>
                <a:cxn ang="0">
                  <a:pos x="55217893" y="176247873"/>
                </a:cxn>
                <a:cxn ang="0">
                  <a:pos x="49804007" y="180767403"/>
                </a:cxn>
                <a:cxn ang="0">
                  <a:pos x="49804007" y="180767403"/>
                </a:cxn>
                <a:cxn ang="0">
                  <a:pos x="0" y="110719995"/>
                </a:cxn>
                <a:cxn ang="0">
                  <a:pos x="0" y="110719995"/>
                </a:cxn>
                <a:cxn ang="0">
                  <a:pos x="5413886" y="0"/>
                </a:cxn>
                <a:cxn ang="0">
                  <a:pos x="5413886" y="0"/>
                </a:cxn>
              </a:cxnLst>
              <a:rect l="txL" t="txT" r="txR" b="txB"/>
              <a:pathLst>
                <a:path w="79" h="160">
                  <a:moveTo>
                    <a:pt x="5" y="0"/>
                  </a:moveTo>
                  <a:lnTo>
                    <a:pt x="5" y="0"/>
                  </a:lnTo>
                  <a:lnTo>
                    <a:pt x="79" y="0"/>
                  </a:lnTo>
                  <a:lnTo>
                    <a:pt x="62" y="140"/>
                  </a:lnTo>
                  <a:lnTo>
                    <a:pt x="61" y="147"/>
                  </a:lnTo>
                  <a:lnTo>
                    <a:pt x="56" y="152"/>
                  </a:lnTo>
                  <a:lnTo>
                    <a:pt x="51" y="156"/>
                  </a:lnTo>
                  <a:lnTo>
                    <a:pt x="46" y="160"/>
                  </a:lnTo>
                  <a:lnTo>
                    <a:pt x="0" y="9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BB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7" name="Freeform 85"/>
            <p:cNvSpPr/>
            <p:nvPr/>
          </p:nvSpPr>
          <p:spPr>
            <a:xfrm>
              <a:off x="1487962" y="2627533"/>
              <a:ext cx="78040" cy="170067"/>
            </a:xfrm>
            <a:custGeom>
              <a:avLst/>
              <a:gdLst>
                <a:gd name="txL" fmla="*/ 0 w 75"/>
                <a:gd name="txT" fmla="*/ 0 h 160"/>
                <a:gd name="txR" fmla="*/ 75 w 75"/>
                <a:gd name="txB" fmla="*/ 160 h 160"/>
              </a:gdLst>
              <a:ahLst/>
              <a:cxnLst>
                <a:cxn ang="0">
                  <a:pos x="5413895" y="0"/>
                </a:cxn>
                <a:cxn ang="0">
                  <a:pos x="5413895" y="0"/>
                </a:cxn>
                <a:cxn ang="0">
                  <a:pos x="81203221" y="0"/>
                </a:cxn>
                <a:cxn ang="0">
                  <a:pos x="81203221" y="0"/>
                </a:cxn>
                <a:cxn ang="0">
                  <a:pos x="62797227" y="158171876"/>
                </a:cxn>
                <a:cxn ang="0">
                  <a:pos x="62797227" y="158171876"/>
                </a:cxn>
                <a:cxn ang="0">
                  <a:pos x="61714032" y="166079992"/>
                </a:cxn>
                <a:cxn ang="0">
                  <a:pos x="56301178" y="171729405"/>
                </a:cxn>
                <a:cxn ang="0">
                  <a:pos x="51970478" y="176247873"/>
                </a:cxn>
                <a:cxn ang="0">
                  <a:pos x="46556583" y="180767403"/>
                </a:cxn>
                <a:cxn ang="0">
                  <a:pos x="46556583" y="180767403"/>
                </a:cxn>
                <a:cxn ang="0">
                  <a:pos x="0" y="108460229"/>
                </a:cxn>
                <a:cxn ang="0">
                  <a:pos x="0" y="108460229"/>
                </a:cxn>
                <a:cxn ang="0">
                  <a:pos x="5413895" y="0"/>
                </a:cxn>
                <a:cxn ang="0">
                  <a:pos x="5413895" y="0"/>
                </a:cxn>
              </a:cxnLst>
              <a:rect l="txL" t="txT" r="txR" b="txB"/>
              <a:pathLst>
                <a:path w="75" h="160">
                  <a:moveTo>
                    <a:pt x="5" y="0"/>
                  </a:moveTo>
                  <a:lnTo>
                    <a:pt x="5" y="0"/>
                  </a:lnTo>
                  <a:lnTo>
                    <a:pt x="75" y="0"/>
                  </a:lnTo>
                  <a:lnTo>
                    <a:pt x="58" y="140"/>
                  </a:lnTo>
                  <a:lnTo>
                    <a:pt x="57" y="147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3" y="160"/>
                  </a:lnTo>
                  <a:lnTo>
                    <a:pt x="0" y="9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8" name="Freeform 86"/>
            <p:cNvSpPr/>
            <p:nvPr/>
          </p:nvSpPr>
          <p:spPr>
            <a:xfrm>
              <a:off x="1492124" y="2627533"/>
              <a:ext cx="73878" cy="170067"/>
            </a:xfrm>
            <a:custGeom>
              <a:avLst/>
              <a:gdLst>
                <a:gd name="txL" fmla="*/ 0 w 71"/>
                <a:gd name="txT" fmla="*/ 0 h 160"/>
                <a:gd name="txR" fmla="*/ 71 w 71"/>
                <a:gd name="txB" fmla="*/ 160 h 160"/>
              </a:gdLst>
              <a:ahLst/>
              <a:cxnLst>
                <a:cxn ang="0">
                  <a:pos x="5413905" y="0"/>
                </a:cxn>
                <a:cxn ang="0">
                  <a:pos x="5413905" y="0"/>
                </a:cxn>
                <a:cxn ang="0">
                  <a:pos x="76872660" y="0"/>
                </a:cxn>
                <a:cxn ang="0">
                  <a:pos x="76872660" y="0"/>
                </a:cxn>
                <a:cxn ang="0">
                  <a:pos x="58466633" y="158171876"/>
                </a:cxn>
                <a:cxn ang="0">
                  <a:pos x="58466633" y="158171876"/>
                </a:cxn>
                <a:cxn ang="0">
                  <a:pos x="57383436" y="166079992"/>
                </a:cxn>
                <a:cxn ang="0">
                  <a:pos x="51970572" y="171729405"/>
                </a:cxn>
                <a:cxn ang="0">
                  <a:pos x="47639864" y="176247873"/>
                </a:cxn>
                <a:cxn ang="0">
                  <a:pos x="42225959" y="180767403"/>
                </a:cxn>
                <a:cxn ang="0">
                  <a:pos x="42225959" y="180767403"/>
                </a:cxn>
                <a:cxn ang="0">
                  <a:pos x="0" y="107330347"/>
                </a:cxn>
                <a:cxn ang="0">
                  <a:pos x="0" y="107330347"/>
                </a:cxn>
                <a:cxn ang="0">
                  <a:pos x="5413905" y="0"/>
                </a:cxn>
                <a:cxn ang="0">
                  <a:pos x="5413905" y="0"/>
                </a:cxn>
              </a:cxnLst>
              <a:rect l="txL" t="txT" r="txR" b="txB"/>
              <a:pathLst>
                <a:path w="71" h="160">
                  <a:moveTo>
                    <a:pt x="5" y="0"/>
                  </a:moveTo>
                  <a:lnTo>
                    <a:pt x="5" y="0"/>
                  </a:lnTo>
                  <a:lnTo>
                    <a:pt x="71" y="0"/>
                  </a:lnTo>
                  <a:lnTo>
                    <a:pt x="54" y="140"/>
                  </a:lnTo>
                  <a:lnTo>
                    <a:pt x="53" y="147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39" y="160"/>
                  </a:lnTo>
                  <a:lnTo>
                    <a:pt x="0" y="9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99" name="Freeform 87"/>
            <p:cNvSpPr/>
            <p:nvPr/>
          </p:nvSpPr>
          <p:spPr>
            <a:xfrm>
              <a:off x="1494205" y="2627533"/>
              <a:ext cx="71797" cy="169004"/>
            </a:xfrm>
            <a:custGeom>
              <a:avLst/>
              <a:gdLst>
                <a:gd name="txL" fmla="*/ 0 w 69"/>
                <a:gd name="txT" fmla="*/ 0 h 159"/>
                <a:gd name="txR" fmla="*/ 69 w 69"/>
                <a:gd name="txB" fmla="*/ 159 h 159"/>
              </a:gdLst>
              <a:ahLst/>
              <a:cxnLst>
                <a:cxn ang="0">
                  <a:pos x="7579266" y="0"/>
                </a:cxn>
                <a:cxn ang="0">
                  <a:pos x="7579266" y="0"/>
                </a:cxn>
                <a:cxn ang="0">
                  <a:pos x="74707380" y="0"/>
                </a:cxn>
                <a:cxn ang="0">
                  <a:pos x="74707380" y="0"/>
                </a:cxn>
                <a:cxn ang="0">
                  <a:pos x="56301334" y="158171800"/>
                </a:cxn>
                <a:cxn ang="0">
                  <a:pos x="56301334" y="158171800"/>
                </a:cxn>
                <a:cxn ang="0">
                  <a:pos x="55218136" y="166079912"/>
                </a:cxn>
                <a:cxn ang="0">
                  <a:pos x="49805267" y="171729322"/>
                </a:cxn>
                <a:cxn ang="0">
                  <a:pos x="45474555" y="176247788"/>
                </a:cxn>
                <a:cxn ang="0">
                  <a:pos x="40060645" y="179637434"/>
                </a:cxn>
                <a:cxn ang="0">
                  <a:pos x="40060645" y="179637434"/>
                </a:cxn>
                <a:cxn ang="0">
                  <a:pos x="0" y="106200413"/>
                </a:cxn>
                <a:cxn ang="0">
                  <a:pos x="0" y="106200413"/>
                </a:cxn>
                <a:cxn ang="0">
                  <a:pos x="7579266" y="0"/>
                </a:cxn>
                <a:cxn ang="0">
                  <a:pos x="7579266" y="0"/>
                </a:cxn>
              </a:cxnLst>
              <a:rect l="txL" t="txT" r="txR" b="txB"/>
              <a:pathLst>
                <a:path w="69" h="159">
                  <a:moveTo>
                    <a:pt x="7" y="0"/>
                  </a:moveTo>
                  <a:lnTo>
                    <a:pt x="7" y="0"/>
                  </a:lnTo>
                  <a:lnTo>
                    <a:pt x="69" y="0"/>
                  </a:lnTo>
                  <a:lnTo>
                    <a:pt x="52" y="140"/>
                  </a:lnTo>
                  <a:lnTo>
                    <a:pt x="51" y="147"/>
                  </a:lnTo>
                  <a:lnTo>
                    <a:pt x="46" y="152"/>
                  </a:lnTo>
                  <a:lnTo>
                    <a:pt x="42" y="156"/>
                  </a:lnTo>
                  <a:lnTo>
                    <a:pt x="37" y="159"/>
                  </a:lnTo>
                  <a:lnTo>
                    <a:pt x="0" y="9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DBDC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0" name="Freeform 88"/>
            <p:cNvSpPr/>
            <p:nvPr/>
          </p:nvSpPr>
          <p:spPr>
            <a:xfrm>
              <a:off x="1498367" y="2627533"/>
              <a:ext cx="67635" cy="169004"/>
            </a:xfrm>
            <a:custGeom>
              <a:avLst/>
              <a:gdLst>
                <a:gd name="txL" fmla="*/ 0 w 65"/>
                <a:gd name="txT" fmla="*/ 0 h 159"/>
                <a:gd name="txR" fmla="*/ 65 w 65"/>
                <a:gd name="txB" fmla="*/ 159 h 159"/>
              </a:gdLst>
              <a:ahLst/>
              <a:cxnLst>
                <a:cxn ang="0">
                  <a:pos x="7579282" y="0"/>
                </a:cxn>
                <a:cxn ang="0">
                  <a:pos x="7579282" y="0"/>
                </a:cxn>
                <a:cxn ang="0">
                  <a:pos x="70376819" y="0"/>
                </a:cxn>
                <a:cxn ang="0">
                  <a:pos x="70376819" y="0"/>
                </a:cxn>
                <a:cxn ang="0">
                  <a:pos x="51970734" y="158171800"/>
                </a:cxn>
                <a:cxn ang="0">
                  <a:pos x="51970734" y="158171800"/>
                </a:cxn>
                <a:cxn ang="0">
                  <a:pos x="50887533" y="166079912"/>
                </a:cxn>
                <a:cxn ang="0">
                  <a:pos x="45474652" y="171729322"/>
                </a:cxn>
                <a:cxn ang="0">
                  <a:pos x="41142891" y="176247788"/>
                </a:cxn>
                <a:cxn ang="0">
                  <a:pos x="35730010" y="179637434"/>
                </a:cxn>
                <a:cxn ang="0">
                  <a:pos x="35730010" y="179637434"/>
                </a:cxn>
                <a:cxn ang="0">
                  <a:pos x="0" y="103940649"/>
                </a:cxn>
                <a:cxn ang="0">
                  <a:pos x="0" y="103940649"/>
                </a:cxn>
                <a:cxn ang="0">
                  <a:pos x="7579282" y="0"/>
                </a:cxn>
                <a:cxn ang="0">
                  <a:pos x="7579282" y="0"/>
                </a:cxn>
              </a:cxnLst>
              <a:rect l="txL" t="txT" r="txR" b="txB"/>
              <a:pathLst>
                <a:path w="65" h="159">
                  <a:moveTo>
                    <a:pt x="7" y="0"/>
                  </a:moveTo>
                  <a:lnTo>
                    <a:pt x="7" y="0"/>
                  </a:lnTo>
                  <a:lnTo>
                    <a:pt x="65" y="0"/>
                  </a:lnTo>
                  <a:lnTo>
                    <a:pt x="48" y="140"/>
                  </a:lnTo>
                  <a:lnTo>
                    <a:pt x="47" y="147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0" y="9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EBEC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1" name="Freeform 89"/>
            <p:cNvSpPr/>
            <p:nvPr/>
          </p:nvSpPr>
          <p:spPr>
            <a:xfrm>
              <a:off x="1503569" y="2627533"/>
              <a:ext cx="62432" cy="169004"/>
            </a:xfrm>
            <a:custGeom>
              <a:avLst/>
              <a:gdLst>
                <a:gd name="txL" fmla="*/ 0 w 60"/>
                <a:gd name="txT" fmla="*/ 0 h 159"/>
                <a:gd name="txR" fmla="*/ 60 w 60"/>
                <a:gd name="txB" fmla="*/ 159 h 159"/>
              </a:gdLst>
              <a:ahLst/>
              <a:cxnLst>
                <a:cxn ang="0">
                  <a:pos x="6496050" y="0"/>
                </a:cxn>
                <a:cxn ang="0">
                  <a:pos x="6496050" y="0"/>
                </a:cxn>
                <a:cxn ang="0">
                  <a:pos x="64962577" y="0"/>
                </a:cxn>
                <a:cxn ang="0">
                  <a:pos x="64962577" y="0"/>
                </a:cxn>
                <a:cxn ang="0">
                  <a:pos x="46556583" y="158171800"/>
                </a:cxn>
                <a:cxn ang="0">
                  <a:pos x="46556583" y="158171800"/>
                </a:cxn>
                <a:cxn ang="0">
                  <a:pos x="45473388" y="166079912"/>
                </a:cxn>
                <a:cxn ang="0">
                  <a:pos x="42225883" y="170599440"/>
                </a:cxn>
                <a:cxn ang="0">
                  <a:pos x="35729834" y="176247788"/>
                </a:cxn>
                <a:cxn ang="0">
                  <a:pos x="31398093" y="179637434"/>
                </a:cxn>
                <a:cxn ang="0">
                  <a:pos x="31398093" y="179637434"/>
                </a:cxn>
                <a:cxn ang="0">
                  <a:pos x="0" y="102811830"/>
                </a:cxn>
                <a:cxn ang="0">
                  <a:pos x="0" y="102811830"/>
                </a:cxn>
                <a:cxn ang="0">
                  <a:pos x="6496050" y="0"/>
                </a:cxn>
                <a:cxn ang="0">
                  <a:pos x="6496050" y="0"/>
                </a:cxn>
              </a:cxnLst>
              <a:rect l="txL" t="txT" r="txR" b="txB"/>
              <a:pathLst>
                <a:path w="60" h="159">
                  <a:moveTo>
                    <a:pt x="6" y="0"/>
                  </a:moveTo>
                  <a:lnTo>
                    <a:pt x="6" y="0"/>
                  </a:lnTo>
                  <a:lnTo>
                    <a:pt x="60" y="0"/>
                  </a:lnTo>
                  <a:lnTo>
                    <a:pt x="43" y="140"/>
                  </a:lnTo>
                  <a:lnTo>
                    <a:pt x="42" y="147"/>
                  </a:lnTo>
                  <a:lnTo>
                    <a:pt x="39" y="15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0" y="9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EBEC2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2" name="Freeform 90"/>
            <p:cNvSpPr/>
            <p:nvPr/>
          </p:nvSpPr>
          <p:spPr>
            <a:xfrm>
              <a:off x="1507732" y="2627533"/>
              <a:ext cx="58270" cy="169004"/>
            </a:xfrm>
            <a:custGeom>
              <a:avLst/>
              <a:gdLst>
                <a:gd name="txL" fmla="*/ 0 w 56"/>
                <a:gd name="txT" fmla="*/ 0 h 159"/>
                <a:gd name="txR" fmla="*/ 56 w 56"/>
                <a:gd name="txB" fmla="*/ 159 h 159"/>
              </a:gdLst>
              <a:ahLst/>
              <a:cxnLst>
                <a:cxn ang="0">
                  <a:pos x="6496064" y="0"/>
                </a:cxn>
                <a:cxn ang="0">
                  <a:pos x="6496064" y="0"/>
                </a:cxn>
                <a:cxn ang="0">
                  <a:pos x="60632016" y="0"/>
                </a:cxn>
                <a:cxn ang="0">
                  <a:pos x="60632016" y="0"/>
                </a:cxn>
                <a:cxn ang="0">
                  <a:pos x="42225980" y="158171800"/>
                </a:cxn>
                <a:cxn ang="0">
                  <a:pos x="42225980" y="158171800"/>
                </a:cxn>
                <a:cxn ang="0">
                  <a:pos x="41142782" y="166079912"/>
                </a:cxn>
                <a:cxn ang="0">
                  <a:pos x="37895270" y="170599440"/>
                </a:cxn>
                <a:cxn ang="0">
                  <a:pos x="31399206" y="176247788"/>
                </a:cxn>
                <a:cxn ang="0">
                  <a:pos x="27067456" y="179637434"/>
                </a:cxn>
                <a:cxn ang="0">
                  <a:pos x="27067456" y="179637434"/>
                </a:cxn>
                <a:cxn ang="0">
                  <a:pos x="0" y="102811830"/>
                </a:cxn>
                <a:cxn ang="0">
                  <a:pos x="0" y="102811830"/>
                </a:cxn>
                <a:cxn ang="0">
                  <a:pos x="6496064" y="0"/>
                </a:cxn>
                <a:cxn ang="0">
                  <a:pos x="6496064" y="0"/>
                </a:cxn>
              </a:cxnLst>
              <a:rect l="txL" t="txT" r="txR" b="txB"/>
              <a:pathLst>
                <a:path w="56" h="159">
                  <a:moveTo>
                    <a:pt x="6" y="0"/>
                  </a:moveTo>
                  <a:lnTo>
                    <a:pt x="6" y="0"/>
                  </a:lnTo>
                  <a:lnTo>
                    <a:pt x="56" y="0"/>
                  </a:lnTo>
                  <a:lnTo>
                    <a:pt x="39" y="140"/>
                  </a:lnTo>
                  <a:lnTo>
                    <a:pt x="38" y="147"/>
                  </a:lnTo>
                  <a:lnTo>
                    <a:pt x="35" y="151"/>
                  </a:lnTo>
                  <a:lnTo>
                    <a:pt x="29" y="156"/>
                  </a:lnTo>
                  <a:lnTo>
                    <a:pt x="25" y="159"/>
                  </a:lnTo>
                  <a:lnTo>
                    <a:pt x="0" y="9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BFC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3" name="Freeform 91"/>
            <p:cNvSpPr/>
            <p:nvPr/>
          </p:nvSpPr>
          <p:spPr>
            <a:xfrm>
              <a:off x="1509813" y="2627533"/>
              <a:ext cx="56189" cy="169004"/>
            </a:xfrm>
            <a:custGeom>
              <a:avLst/>
              <a:gdLst>
                <a:gd name="txL" fmla="*/ 0 w 54"/>
                <a:gd name="txT" fmla="*/ 0 h 159"/>
                <a:gd name="txR" fmla="*/ 54 w 54"/>
                <a:gd name="txB" fmla="*/ 159 h 159"/>
              </a:gdLst>
              <a:ahLst/>
              <a:cxnLst>
                <a:cxn ang="0">
                  <a:pos x="7579272" y="0"/>
                </a:cxn>
                <a:cxn ang="0">
                  <a:pos x="7579272" y="0"/>
                </a:cxn>
                <a:cxn ang="0">
                  <a:pos x="58466736" y="0"/>
                </a:cxn>
                <a:cxn ang="0">
                  <a:pos x="58466736" y="0"/>
                </a:cxn>
                <a:cxn ang="0">
                  <a:pos x="40060676" y="158171800"/>
                </a:cxn>
                <a:cxn ang="0">
                  <a:pos x="40060676" y="158171800"/>
                </a:cxn>
                <a:cxn ang="0">
                  <a:pos x="38977477" y="163820148"/>
                </a:cxn>
                <a:cxn ang="0">
                  <a:pos x="35729961" y="170599440"/>
                </a:cxn>
                <a:cxn ang="0">
                  <a:pos x="31399246" y="175117906"/>
                </a:cxn>
                <a:cxn ang="0">
                  <a:pos x="24902132" y="179637434"/>
                </a:cxn>
                <a:cxn ang="0">
                  <a:pos x="24902132" y="179637434"/>
                </a:cxn>
                <a:cxn ang="0">
                  <a:pos x="0" y="101681947"/>
                </a:cxn>
                <a:cxn ang="0">
                  <a:pos x="0" y="101681947"/>
                </a:cxn>
                <a:cxn ang="0">
                  <a:pos x="7579272" y="0"/>
                </a:cxn>
                <a:cxn ang="0">
                  <a:pos x="7579272" y="0"/>
                </a:cxn>
              </a:cxnLst>
              <a:rect l="txL" t="txT" r="txR" b="txB"/>
              <a:pathLst>
                <a:path w="54" h="159">
                  <a:moveTo>
                    <a:pt x="7" y="0"/>
                  </a:moveTo>
                  <a:lnTo>
                    <a:pt x="7" y="0"/>
                  </a:lnTo>
                  <a:lnTo>
                    <a:pt x="54" y="0"/>
                  </a:lnTo>
                  <a:lnTo>
                    <a:pt x="37" y="140"/>
                  </a:lnTo>
                  <a:lnTo>
                    <a:pt x="36" y="145"/>
                  </a:lnTo>
                  <a:lnTo>
                    <a:pt x="33" y="151"/>
                  </a:lnTo>
                  <a:lnTo>
                    <a:pt x="29" y="155"/>
                  </a:lnTo>
                  <a:lnTo>
                    <a:pt x="23" y="159"/>
                  </a:lnTo>
                  <a:lnTo>
                    <a:pt x="0" y="9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BFC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4" name="Freeform 92"/>
            <p:cNvSpPr/>
            <p:nvPr/>
          </p:nvSpPr>
          <p:spPr>
            <a:xfrm>
              <a:off x="1513975" y="2627533"/>
              <a:ext cx="52027" cy="169004"/>
            </a:xfrm>
            <a:custGeom>
              <a:avLst/>
              <a:gdLst>
                <a:gd name="txL" fmla="*/ 0 w 50"/>
                <a:gd name="txT" fmla="*/ 0 h 159"/>
                <a:gd name="txR" fmla="*/ 50 w 50"/>
                <a:gd name="txB" fmla="*/ 159 h 159"/>
              </a:gdLst>
              <a:ahLst/>
              <a:cxnLst>
                <a:cxn ang="0">
                  <a:pos x="7579293" y="0"/>
                </a:cxn>
                <a:cxn ang="0">
                  <a:pos x="7579293" y="0"/>
                </a:cxn>
                <a:cxn ang="0">
                  <a:pos x="54136175" y="0"/>
                </a:cxn>
                <a:cxn ang="0">
                  <a:pos x="54136175" y="0"/>
                </a:cxn>
                <a:cxn ang="0">
                  <a:pos x="35730063" y="158171800"/>
                </a:cxn>
                <a:cxn ang="0">
                  <a:pos x="35730063" y="158171800"/>
                </a:cxn>
                <a:cxn ang="0">
                  <a:pos x="34646860" y="163820148"/>
                </a:cxn>
                <a:cxn ang="0">
                  <a:pos x="31399335" y="170599440"/>
                </a:cxn>
                <a:cxn ang="0">
                  <a:pos x="27068608" y="175117906"/>
                </a:cxn>
                <a:cxn ang="0">
                  <a:pos x="20571476" y="179637434"/>
                </a:cxn>
                <a:cxn ang="0">
                  <a:pos x="20571476" y="179637434"/>
                </a:cxn>
                <a:cxn ang="0">
                  <a:pos x="0" y="99422183"/>
                </a:cxn>
                <a:cxn ang="0">
                  <a:pos x="0" y="99422183"/>
                </a:cxn>
                <a:cxn ang="0">
                  <a:pos x="7579293" y="0"/>
                </a:cxn>
                <a:cxn ang="0">
                  <a:pos x="7579293" y="0"/>
                </a:cxn>
              </a:cxnLst>
              <a:rect l="txL" t="txT" r="txR" b="txB"/>
              <a:pathLst>
                <a:path w="50" h="159">
                  <a:moveTo>
                    <a:pt x="7" y="0"/>
                  </a:moveTo>
                  <a:lnTo>
                    <a:pt x="7" y="0"/>
                  </a:lnTo>
                  <a:lnTo>
                    <a:pt x="50" y="0"/>
                  </a:lnTo>
                  <a:lnTo>
                    <a:pt x="33" y="140"/>
                  </a:lnTo>
                  <a:lnTo>
                    <a:pt x="32" y="145"/>
                  </a:lnTo>
                  <a:lnTo>
                    <a:pt x="29" y="151"/>
                  </a:lnTo>
                  <a:lnTo>
                    <a:pt x="25" y="155"/>
                  </a:lnTo>
                  <a:lnTo>
                    <a:pt x="19" y="159"/>
                  </a:lnTo>
                  <a:lnTo>
                    <a:pt x="0" y="8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4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5" name="Freeform 93"/>
            <p:cNvSpPr/>
            <p:nvPr/>
          </p:nvSpPr>
          <p:spPr>
            <a:xfrm>
              <a:off x="1518137" y="2627533"/>
              <a:ext cx="47865" cy="169004"/>
            </a:xfrm>
            <a:custGeom>
              <a:avLst/>
              <a:gdLst>
                <a:gd name="txL" fmla="*/ 0 w 46"/>
                <a:gd name="txT" fmla="*/ 0 h 159"/>
                <a:gd name="txR" fmla="*/ 46 w 46"/>
                <a:gd name="txB" fmla="*/ 159 h 159"/>
              </a:gdLst>
              <a:ahLst/>
              <a:cxnLst>
                <a:cxn ang="0">
                  <a:pos x="7579319" y="0"/>
                </a:cxn>
                <a:cxn ang="0">
                  <a:pos x="7579319" y="0"/>
                </a:cxn>
                <a:cxn ang="0">
                  <a:pos x="49805614" y="0"/>
                </a:cxn>
                <a:cxn ang="0">
                  <a:pos x="49805614" y="0"/>
                </a:cxn>
                <a:cxn ang="0">
                  <a:pos x="31399440" y="158171800"/>
                </a:cxn>
                <a:cxn ang="0">
                  <a:pos x="31399440" y="158171800"/>
                </a:cxn>
                <a:cxn ang="0">
                  <a:pos x="30316234" y="163820148"/>
                </a:cxn>
                <a:cxn ang="0">
                  <a:pos x="27068698" y="170599440"/>
                </a:cxn>
                <a:cxn ang="0">
                  <a:pos x="22736916" y="175117906"/>
                </a:cxn>
                <a:cxn ang="0">
                  <a:pos x="18406174" y="179637434"/>
                </a:cxn>
                <a:cxn ang="0">
                  <a:pos x="18406174" y="179637434"/>
                </a:cxn>
                <a:cxn ang="0">
                  <a:pos x="0" y="98292301"/>
                </a:cxn>
                <a:cxn ang="0">
                  <a:pos x="0" y="98292301"/>
                </a:cxn>
                <a:cxn ang="0">
                  <a:pos x="7579319" y="0"/>
                </a:cxn>
                <a:cxn ang="0">
                  <a:pos x="7579319" y="0"/>
                </a:cxn>
              </a:cxnLst>
              <a:rect l="txL" t="txT" r="txR" b="txB"/>
              <a:pathLst>
                <a:path w="46" h="159">
                  <a:moveTo>
                    <a:pt x="7" y="0"/>
                  </a:moveTo>
                  <a:lnTo>
                    <a:pt x="7" y="0"/>
                  </a:lnTo>
                  <a:lnTo>
                    <a:pt x="46" y="0"/>
                  </a:lnTo>
                  <a:lnTo>
                    <a:pt x="29" y="140"/>
                  </a:lnTo>
                  <a:lnTo>
                    <a:pt x="28" y="145"/>
                  </a:lnTo>
                  <a:lnTo>
                    <a:pt x="25" y="151"/>
                  </a:lnTo>
                  <a:lnTo>
                    <a:pt x="21" y="155"/>
                  </a:lnTo>
                  <a:lnTo>
                    <a:pt x="17" y="159"/>
                  </a:lnTo>
                  <a:lnTo>
                    <a:pt x="0" y="8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1C1C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6" name="Freeform 94"/>
            <p:cNvSpPr/>
            <p:nvPr/>
          </p:nvSpPr>
          <p:spPr>
            <a:xfrm>
              <a:off x="1523340" y="2627533"/>
              <a:ext cx="42662" cy="169004"/>
            </a:xfrm>
            <a:custGeom>
              <a:avLst/>
              <a:gdLst>
                <a:gd name="txL" fmla="*/ 0 w 41"/>
                <a:gd name="txT" fmla="*/ 0 h 159"/>
                <a:gd name="txR" fmla="*/ 41 w 41"/>
                <a:gd name="txB" fmla="*/ 159 h 159"/>
              </a:gdLst>
              <a:ahLst/>
              <a:cxnLst>
                <a:cxn ang="0">
                  <a:pos x="6496070" y="0"/>
                </a:cxn>
                <a:cxn ang="0">
                  <a:pos x="6496070" y="0"/>
                </a:cxn>
                <a:cxn ang="0">
                  <a:pos x="44391372" y="0"/>
                </a:cxn>
                <a:cxn ang="0">
                  <a:pos x="44391372" y="0"/>
                </a:cxn>
                <a:cxn ang="0">
                  <a:pos x="25985320" y="158171800"/>
                </a:cxn>
                <a:cxn ang="0">
                  <a:pos x="25985320" y="158171800"/>
                </a:cxn>
                <a:cxn ang="0">
                  <a:pos x="24902122" y="163820148"/>
                </a:cxn>
                <a:cxn ang="0">
                  <a:pos x="21654607" y="170599440"/>
                </a:cxn>
                <a:cxn ang="0">
                  <a:pos x="17323894" y="175117906"/>
                </a:cxn>
                <a:cxn ang="0">
                  <a:pos x="12992140" y="179637434"/>
                </a:cxn>
                <a:cxn ang="0">
                  <a:pos x="12992140" y="179637434"/>
                </a:cxn>
                <a:cxn ang="0">
                  <a:pos x="0" y="97162419"/>
                </a:cxn>
                <a:cxn ang="0">
                  <a:pos x="0" y="97162419"/>
                </a:cxn>
                <a:cxn ang="0">
                  <a:pos x="6496070" y="0"/>
                </a:cxn>
                <a:cxn ang="0">
                  <a:pos x="6496070" y="0"/>
                </a:cxn>
              </a:cxnLst>
              <a:rect l="txL" t="txT" r="txR" b="tx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1C1C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7" name="Freeform 95"/>
            <p:cNvSpPr/>
            <p:nvPr/>
          </p:nvSpPr>
          <p:spPr>
            <a:xfrm>
              <a:off x="1525421" y="2627533"/>
              <a:ext cx="40581" cy="169004"/>
            </a:xfrm>
            <a:custGeom>
              <a:avLst/>
              <a:gdLst>
                <a:gd name="txL" fmla="*/ 0 w 39"/>
                <a:gd name="txT" fmla="*/ 0 h 159"/>
                <a:gd name="txR" fmla="*/ 39 w 39"/>
                <a:gd name="txB" fmla="*/ 159 h 159"/>
              </a:gdLst>
              <a:ahLst/>
              <a:cxnLst>
                <a:cxn ang="0">
                  <a:pos x="8661442" y="0"/>
                </a:cxn>
                <a:cxn ang="0">
                  <a:pos x="8661442" y="0"/>
                </a:cxn>
                <a:cxn ang="0">
                  <a:pos x="42226091" y="0"/>
                </a:cxn>
                <a:cxn ang="0">
                  <a:pos x="42226091" y="0"/>
                </a:cxn>
                <a:cxn ang="0">
                  <a:pos x="23820006" y="158171800"/>
                </a:cxn>
                <a:cxn ang="0">
                  <a:pos x="23820006" y="158171800"/>
                </a:cxn>
                <a:cxn ang="0">
                  <a:pos x="22736806" y="163820148"/>
                </a:cxn>
                <a:cxn ang="0">
                  <a:pos x="19489285" y="170599440"/>
                </a:cxn>
                <a:cxn ang="0">
                  <a:pos x="15158564" y="175117906"/>
                </a:cxn>
                <a:cxn ang="0">
                  <a:pos x="10826803" y="179637434"/>
                </a:cxn>
                <a:cxn ang="0">
                  <a:pos x="10826803" y="179637434"/>
                </a:cxn>
                <a:cxn ang="0">
                  <a:pos x="0" y="94902655"/>
                </a:cxn>
                <a:cxn ang="0">
                  <a:pos x="0" y="94902655"/>
                </a:cxn>
                <a:cxn ang="0">
                  <a:pos x="8661442" y="0"/>
                </a:cxn>
                <a:cxn ang="0">
                  <a:pos x="8661442" y="0"/>
                </a:cxn>
              </a:cxnLst>
              <a:rect l="txL" t="txT" r="txR" b="txB"/>
              <a:pathLst>
                <a:path w="39" h="159">
                  <a:moveTo>
                    <a:pt x="8" y="0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22" y="140"/>
                  </a:lnTo>
                  <a:lnTo>
                    <a:pt x="21" y="145"/>
                  </a:lnTo>
                  <a:lnTo>
                    <a:pt x="18" y="151"/>
                  </a:lnTo>
                  <a:lnTo>
                    <a:pt x="14" y="155"/>
                  </a:lnTo>
                  <a:lnTo>
                    <a:pt x="10" y="159"/>
                  </a:lnTo>
                  <a:lnTo>
                    <a:pt x="0" y="8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C2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8" name="Freeform 96"/>
            <p:cNvSpPr/>
            <p:nvPr/>
          </p:nvSpPr>
          <p:spPr>
            <a:xfrm>
              <a:off x="1529583" y="2627533"/>
              <a:ext cx="36419" cy="169004"/>
            </a:xfrm>
            <a:custGeom>
              <a:avLst/>
              <a:gdLst>
                <a:gd name="txL" fmla="*/ 0 w 35"/>
                <a:gd name="txT" fmla="*/ 0 h 159"/>
                <a:gd name="txR" fmla="*/ 35 w 35"/>
                <a:gd name="txB" fmla="*/ 159 h 159"/>
              </a:gdLst>
              <a:ahLst/>
              <a:cxnLst>
                <a:cxn ang="0">
                  <a:pos x="8661479" y="0"/>
                </a:cxn>
                <a:cxn ang="0">
                  <a:pos x="8661479" y="0"/>
                </a:cxn>
                <a:cxn ang="0">
                  <a:pos x="37895530" y="0"/>
                </a:cxn>
                <a:cxn ang="0">
                  <a:pos x="37895530" y="0"/>
                </a:cxn>
                <a:cxn ang="0">
                  <a:pos x="19489368" y="158171800"/>
                </a:cxn>
                <a:cxn ang="0">
                  <a:pos x="19489368" y="158171800"/>
                </a:cxn>
                <a:cxn ang="0">
                  <a:pos x="18406163" y="163820148"/>
                </a:cxn>
                <a:cxn ang="0">
                  <a:pos x="15158628" y="170599440"/>
                </a:cxn>
                <a:cxn ang="0">
                  <a:pos x="11910054" y="175117906"/>
                </a:cxn>
                <a:cxn ang="0">
                  <a:pos x="7579314" y="179637434"/>
                </a:cxn>
                <a:cxn ang="0">
                  <a:pos x="7579314" y="179637434"/>
                </a:cxn>
                <a:cxn ang="0">
                  <a:pos x="0" y="94902655"/>
                </a:cxn>
                <a:cxn ang="0">
                  <a:pos x="0" y="94902655"/>
                </a:cxn>
                <a:cxn ang="0">
                  <a:pos x="8661479" y="0"/>
                </a:cxn>
                <a:cxn ang="0">
                  <a:pos x="8661479" y="0"/>
                </a:cxn>
              </a:cxnLst>
              <a:rect l="txL" t="txT" r="txR" b="txB"/>
              <a:pathLst>
                <a:path w="35" h="159">
                  <a:moveTo>
                    <a:pt x="8" y="0"/>
                  </a:moveTo>
                  <a:lnTo>
                    <a:pt x="8" y="0"/>
                  </a:lnTo>
                  <a:lnTo>
                    <a:pt x="35" y="0"/>
                  </a:lnTo>
                  <a:lnTo>
                    <a:pt x="18" y="140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1" y="155"/>
                  </a:lnTo>
                  <a:lnTo>
                    <a:pt x="7" y="159"/>
                  </a:lnTo>
                  <a:lnTo>
                    <a:pt x="0" y="8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3C3C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09" name="Freeform 97"/>
            <p:cNvSpPr/>
            <p:nvPr/>
          </p:nvSpPr>
          <p:spPr>
            <a:xfrm>
              <a:off x="1533745" y="2627533"/>
              <a:ext cx="32257" cy="166878"/>
            </a:xfrm>
            <a:custGeom>
              <a:avLst/>
              <a:gdLst>
                <a:gd name="txL" fmla="*/ 0 w 31"/>
                <a:gd name="txT" fmla="*/ 0 h 157"/>
                <a:gd name="txR" fmla="*/ 31 w 31"/>
                <a:gd name="txB" fmla="*/ 157 h 157"/>
              </a:gdLst>
              <a:ahLst/>
              <a:cxnLst>
                <a:cxn ang="0">
                  <a:pos x="7579354" y="0"/>
                </a:cxn>
                <a:cxn ang="0">
                  <a:pos x="7579354" y="0"/>
                </a:cxn>
                <a:cxn ang="0">
                  <a:pos x="33564969" y="0"/>
                </a:cxn>
                <a:cxn ang="0">
                  <a:pos x="33564969" y="0"/>
                </a:cxn>
                <a:cxn ang="0">
                  <a:pos x="15158709" y="158170582"/>
                </a:cxn>
                <a:cxn ang="0">
                  <a:pos x="15158709" y="158170582"/>
                </a:cxn>
                <a:cxn ang="0">
                  <a:pos x="14075498" y="163819987"/>
                </a:cxn>
                <a:cxn ang="0">
                  <a:pos x="10826906" y="170598210"/>
                </a:cxn>
                <a:cxn ang="0">
                  <a:pos x="7579354" y="175117734"/>
                </a:cxn>
                <a:cxn ang="0">
                  <a:pos x="3248592" y="177377496"/>
                </a:cxn>
                <a:cxn ang="0">
                  <a:pos x="3248592" y="177377496"/>
                </a:cxn>
                <a:cxn ang="0">
                  <a:pos x="0" y="93772681"/>
                </a:cxn>
                <a:cxn ang="0">
                  <a:pos x="0" y="93772681"/>
                </a:cxn>
                <a:cxn ang="0">
                  <a:pos x="7579354" y="0"/>
                </a:cxn>
                <a:cxn ang="0">
                  <a:pos x="7579354" y="0"/>
                </a:cxn>
              </a:cxnLst>
              <a:rect l="txL" t="txT" r="txR" b="txB"/>
              <a:pathLst>
                <a:path w="31" h="157">
                  <a:moveTo>
                    <a:pt x="7" y="0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14" y="140"/>
                  </a:lnTo>
                  <a:lnTo>
                    <a:pt x="13" y="145"/>
                  </a:lnTo>
                  <a:lnTo>
                    <a:pt x="10" y="151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0" y="8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C3C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0" name="Freeform 98"/>
            <p:cNvSpPr/>
            <p:nvPr/>
          </p:nvSpPr>
          <p:spPr>
            <a:xfrm>
              <a:off x="1536866" y="2627533"/>
              <a:ext cx="29135" cy="166878"/>
            </a:xfrm>
            <a:custGeom>
              <a:avLst/>
              <a:gdLst>
                <a:gd name="txL" fmla="*/ 0 w 28"/>
                <a:gd name="txT" fmla="*/ 0 h 157"/>
                <a:gd name="txR" fmla="*/ 28 w 28"/>
                <a:gd name="txB" fmla="*/ 157 h 157"/>
              </a:gdLst>
              <a:ahLst/>
              <a:cxnLst>
                <a:cxn ang="0">
                  <a:pos x="8661419" y="0"/>
                </a:cxn>
                <a:cxn ang="0">
                  <a:pos x="8661419" y="0"/>
                </a:cxn>
                <a:cxn ang="0">
                  <a:pos x="30316008" y="0"/>
                </a:cxn>
                <a:cxn ang="0">
                  <a:pos x="30316008" y="0"/>
                </a:cxn>
                <a:cxn ang="0">
                  <a:pos x="11909972" y="158170582"/>
                </a:cxn>
                <a:cxn ang="0">
                  <a:pos x="11909972" y="158170582"/>
                </a:cxn>
                <a:cxn ang="0">
                  <a:pos x="10826774" y="163819987"/>
                </a:cxn>
                <a:cxn ang="0">
                  <a:pos x="7579262" y="170598210"/>
                </a:cxn>
                <a:cxn ang="0">
                  <a:pos x="4330710" y="175117734"/>
                </a:cxn>
                <a:cxn ang="0">
                  <a:pos x="0" y="177377496"/>
                </a:cxn>
                <a:cxn ang="0">
                  <a:pos x="0" y="177377496"/>
                </a:cxn>
                <a:cxn ang="0">
                  <a:pos x="1083198" y="92642800"/>
                </a:cxn>
                <a:cxn ang="0">
                  <a:pos x="1083198" y="92642800"/>
                </a:cxn>
                <a:cxn ang="0">
                  <a:pos x="8661419" y="0"/>
                </a:cxn>
                <a:cxn ang="0">
                  <a:pos x="8661419" y="0"/>
                </a:cxn>
              </a:cxnLst>
              <a:rect l="txL" t="txT" r="txR" b="txB"/>
              <a:pathLst>
                <a:path w="28" h="157">
                  <a:moveTo>
                    <a:pt x="8" y="0"/>
                  </a:moveTo>
                  <a:lnTo>
                    <a:pt x="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7" y="151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1" y="8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4C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1" name="Freeform 99"/>
            <p:cNvSpPr/>
            <p:nvPr/>
          </p:nvSpPr>
          <p:spPr>
            <a:xfrm>
              <a:off x="1536866" y="2627533"/>
              <a:ext cx="29135" cy="166878"/>
            </a:xfrm>
            <a:custGeom>
              <a:avLst/>
              <a:gdLst>
                <a:gd name="txL" fmla="*/ 0 w 28"/>
                <a:gd name="txT" fmla="*/ 0 h 157"/>
                <a:gd name="txR" fmla="*/ 28 w 28"/>
                <a:gd name="txB" fmla="*/ 157 h 157"/>
              </a:gdLst>
              <a:ahLst/>
              <a:cxnLst>
                <a:cxn ang="0">
                  <a:pos x="12992129" y="0"/>
                </a:cxn>
                <a:cxn ang="0">
                  <a:pos x="12992129" y="0"/>
                </a:cxn>
                <a:cxn ang="0">
                  <a:pos x="30316008" y="0"/>
                </a:cxn>
                <a:cxn ang="0">
                  <a:pos x="30316008" y="0"/>
                </a:cxn>
                <a:cxn ang="0">
                  <a:pos x="11909972" y="158170582"/>
                </a:cxn>
                <a:cxn ang="0">
                  <a:pos x="11909972" y="158170582"/>
                </a:cxn>
                <a:cxn ang="0">
                  <a:pos x="10826774" y="163819987"/>
                </a:cxn>
                <a:cxn ang="0">
                  <a:pos x="8661419" y="168339511"/>
                </a:cxn>
                <a:cxn ang="0">
                  <a:pos x="4330710" y="175117734"/>
                </a:cxn>
                <a:cxn ang="0">
                  <a:pos x="0" y="177377496"/>
                </a:cxn>
                <a:cxn ang="0">
                  <a:pos x="0" y="177377496"/>
                </a:cxn>
                <a:cxn ang="0">
                  <a:pos x="5413907" y="90383038"/>
                </a:cxn>
                <a:cxn ang="0">
                  <a:pos x="5413907" y="90383038"/>
                </a:cxn>
                <a:cxn ang="0">
                  <a:pos x="12992129" y="0"/>
                </a:cxn>
                <a:cxn ang="0">
                  <a:pos x="12992129" y="0"/>
                </a:cxn>
              </a:cxnLst>
              <a:rect l="txL" t="txT" r="txR" b="txB"/>
              <a:pathLst>
                <a:path w="28" h="157">
                  <a:moveTo>
                    <a:pt x="12" y="0"/>
                  </a:moveTo>
                  <a:lnTo>
                    <a:pt x="12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9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5" y="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4C4C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2" name="Freeform 100"/>
            <p:cNvSpPr/>
            <p:nvPr/>
          </p:nvSpPr>
          <p:spPr>
            <a:xfrm>
              <a:off x="1537907" y="2627533"/>
              <a:ext cx="28095" cy="166878"/>
            </a:xfrm>
            <a:custGeom>
              <a:avLst/>
              <a:gdLst>
                <a:gd name="txL" fmla="*/ 0 w 27"/>
                <a:gd name="txT" fmla="*/ 0 h 157"/>
                <a:gd name="txR" fmla="*/ 27 w 27"/>
                <a:gd name="txB" fmla="*/ 157 h 157"/>
              </a:gdLst>
              <a:ahLst/>
              <a:cxnLst>
                <a:cxn ang="0">
                  <a:pos x="16240991" y="0"/>
                </a:cxn>
                <a:cxn ang="0">
                  <a:pos x="29234408" y="0"/>
                </a:cxn>
                <a:cxn ang="0">
                  <a:pos x="10828021" y="158170582"/>
                </a:cxn>
                <a:cxn ang="0">
                  <a:pos x="10828021" y="158170582"/>
                </a:cxn>
                <a:cxn ang="0">
                  <a:pos x="9744803" y="163819987"/>
                </a:cxn>
                <a:cxn ang="0">
                  <a:pos x="7579407" y="168339511"/>
                </a:cxn>
                <a:cxn ang="0">
                  <a:pos x="3248614" y="172857972"/>
                </a:cxn>
                <a:cxn ang="0">
                  <a:pos x="0" y="177377496"/>
                </a:cxn>
                <a:cxn ang="0">
                  <a:pos x="16240991" y="0"/>
                </a:cxn>
              </a:cxnLst>
              <a:rect l="txL" t="txT" r="txR" b="txB"/>
              <a:pathLst>
                <a:path w="27" h="157">
                  <a:moveTo>
                    <a:pt x="15" y="0"/>
                  </a:moveTo>
                  <a:lnTo>
                    <a:pt x="27" y="0"/>
                  </a:lnTo>
                  <a:lnTo>
                    <a:pt x="10" y="140"/>
                  </a:lnTo>
                  <a:lnTo>
                    <a:pt x="9" y="145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5C5C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13" name="Freeform 108"/>
            <p:cNvSpPr/>
            <p:nvPr/>
          </p:nvSpPr>
          <p:spPr>
            <a:xfrm>
              <a:off x="995789" y="2525493"/>
              <a:ext cx="31216" cy="37202"/>
            </a:xfrm>
            <a:custGeom>
              <a:avLst/>
              <a:gdLst>
                <a:gd name="txL" fmla="*/ 0 w 30"/>
                <a:gd name="txT" fmla="*/ 0 h 35"/>
                <a:gd name="txR" fmla="*/ 30 w 30"/>
                <a:gd name="txB" fmla="*/ 35 h 35"/>
              </a:gdLst>
              <a:ahLst/>
              <a:cxnLst>
                <a:cxn ang="0">
                  <a:pos x="32481289" y="2259756"/>
                </a:cxn>
                <a:cxn ang="0">
                  <a:pos x="32481289" y="2259756"/>
                </a:cxn>
                <a:cxn ang="0">
                  <a:pos x="29232743" y="15817227"/>
                </a:cxn>
                <a:cxn ang="0">
                  <a:pos x="24902044" y="33893148"/>
                </a:cxn>
                <a:cxn ang="0">
                  <a:pos x="24902044" y="33893148"/>
                </a:cxn>
                <a:cxn ang="0">
                  <a:pos x="21654539" y="38412659"/>
                </a:cxn>
                <a:cxn ang="0">
                  <a:pos x="20571344" y="39542537"/>
                </a:cxn>
                <a:cxn ang="0">
                  <a:pos x="17323839" y="38412659"/>
                </a:cxn>
                <a:cxn ang="0">
                  <a:pos x="15157449" y="35023026"/>
                </a:cxn>
                <a:cxn ang="0">
                  <a:pos x="11909945" y="29374699"/>
                </a:cxn>
                <a:cxn ang="0">
                  <a:pos x="0" y="7908082"/>
                </a:cxn>
                <a:cxn ang="0">
                  <a:pos x="0" y="7908082"/>
                </a:cxn>
                <a:cxn ang="0">
                  <a:pos x="3248545" y="6778204"/>
                </a:cxn>
                <a:cxn ang="0">
                  <a:pos x="8661399" y="2259756"/>
                </a:cxn>
                <a:cxn ang="0">
                  <a:pos x="12992099" y="0"/>
                </a:cxn>
                <a:cxn ang="0">
                  <a:pos x="19489189" y="0"/>
                </a:cxn>
                <a:cxn ang="0">
                  <a:pos x="24902044" y="0"/>
                </a:cxn>
                <a:cxn ang="0">
                  <a:pos x="32481289" y="2259756"/>
                </a:cxn>
                <a:cxn ang="0">
                  <a:pos x="32481289" y="2259756"/>
                </a:cxn>
              </a:cxnLst>
              <a:rect l="txL" t="txT" r="txR" b="txB"/>
              <a:pathLst>
                <a:path w="30" h="35">
                  <a:moveTo>
                    <a:pt x="30" y="2"/>
                  </a:moveTo>
                  <a:lnTo>
                    <a:pt x="30" y="2"/>
                  </a:lnTo>
                  <a:lnTo>
                    <a:pt x="27" y="14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0" y="7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14" name="组合 20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10353" y="2130538"/>
              <a:ext cx="134112" cy="4023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15" name="组合 20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15153" y="2136634"/>
              <a:ext cx="518160" cy="4084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16" name="Freeform 116"/>
            <p:cNvSpPr>
              <a:spLocks noEditPoints="1"/>
            </p:cNvSpPr>
            <p:nvPr/>
          </p:nvSpPr>
          <p:spPr>
            <a:xfrm>
              <a:off x="1875040" y="710029"/>
              <a:ext cx="258052" cy="329505"/>
            </a:xfrm>
            <a:custGeom>
              <a:avLst/>
              <a:gdLst>
                <a:gd name="txL" fmla="*/ 0 w 247"/>
                <a:gd name="txT" fmla="*/ 0 h 310"/>
                <a:gd name="txR" fmla="*/ 247 w 247"/>
                <a:gd name="txB" fmla="*/ 310 h 310"/>
              </a:gdLst>
              <a:ahLst/>
              <a:cxnLst>
                <a:cxn ang="0">
                  <a:pos x="89502254" y="169469736"/>
                </a:cxn>
                <a:cxn ang="0">
                  <a:pos x="94960002" y="149132900"/>
                </a:cxn>
                <a:cxn ang="0">
                  <a:pos x="94960002" y="66657799"/>
                </a:cxn>
                <a:cxn ang="0">
                  <a:pos x="86228024" y="56489912"/>
                </a:cxn>
                <a:cxn ang="0">
                  <a:pos x="87319782" y="19206953"/>
                </a:cxn>
                <a:cxn ang="0">
                  <a:pos x="87319782" y="14687420"/>
                </a:cxn>
                <a:cxn ang="0">
                  <a:pos x="100417749" y="5649416"/>
                </a:cxn>
                <a:cxn ang="0">
                  <a:pos x="136436376" y="0"/>
                </a:cxn>
                <a:cxn ang="0">
                  <a:pos x="176822036" y="6779300"/>
                </a:cxn>
                <a:cxn ang="0">
                  <a:pos x="183370498" y="18077069"/>
                </a:cxn>
                <a:cxn ang="0">
                  <a:pos x="185554014" y="19206953"/>
                </a:cxn>
                <a:cxn ang="0">
                  <a:pos x="183370498" y="56489912"/>
                </a:cxn>
                <a:cxn ang="0">
                  <a:pos x="176822036" y="65527915"/>
                </a:cxn>
                <a:cxn ang="0">
                  <a:pos x="170272530" y="149132900"/>
                </a:cxn>
                <a:cxn ang="0">
                  <a:pos x="171364289" y="158171966"/>
                </a:cxn>
                <a:cxn ang="0">
                  <a:pos x="181188025" y="169469736"/>
                </a:cxn>
                <a:cxn ang="0">
                  <a:pos x="207383960" y="193195159"/>
                </a:cxn>
                <a:cxn ang="0">
                  <a:pos x="252134565" y="250814954"/>
                </a:cxn>
                <a:cxn ang="0">
                  <a:pos x="268506763" y="285839210"/>
                </a:cxn>
                <a:cxn ang="0">
                  <a:pos x="265232532" y="314084166"/>
                </a:cxn>
                <a:cxn ang="0">
                  <a:pos x="257592312" y="321992286"/>
                </a:cxn>
                <a:cxn ang="0">
                  <a:pos x="204108685" y="343457942"/>
                </a:cxn>
                <a:cxn ang="0">
                  <a:pos x="153900332" y="350237242"/>
                </a:cxn>
                <a:cxn ang="0">
                  <a:pos x="123338409" y="350237242"/>
                </a:cxn>
                <a:cxn ang="0">
                  <a:pos x="55666100" y="342329122"/>
                </a:cxn>
                <a:cxn ang="0">
                  <a:pos x="68764067" y="321992286"/>
                </a:cxn>
                <a:cxn ang="0">
                  <a:pos x="90594013" y="324252053"/>
                </a:cxn>
                <a:cxn ang="0">
                  <a:pos x="66580550" y="316342870"/>
                </a:cxn>
                <a:cxn ang="0">
                  <a:pos x="55666100" y="238387301"/>
                </a:cxn>
                <a:cxn ang="0">
                  <a:pos x="82953793" y="203363046"/>
                </a:cxn>
                <a:cxn ang="0">
                  <a:pos x="55666100" y="229349298"/>
                </a:cxn>
                <a:cxn ang="0">
                  <a:pos x="74221815" y="179637623"/>
                </a:cxn>
                <a:cxn ang="0">
                  <a:pos x="55666100" y="342329122"/>
                </a:cxn>
                <a:cxn ang="0">
                  <a:pos x="32744396" y="334419939"/>
                </a:cxn>
                <a:cxn ang="0">
                  <a:pos x="12006209" y="321992286"/>
                </a:cxn>
                <a:cxn ang="0">
                  <a:pos x="2182472" y="305045100"/>
                </a:cxn>
                <a:cxn ang="0">
                  <a:pos x="3274231" y="283579443"/>
                </a:cxn>
                <a:cxn ang="0">
                  <a:pos x="29470165" y="231608002"/>
                </a:cxn>
                <a:cxn ang="0">
                  <a:pos x="55666100" y="229349298"/>
                </a:cxn>
                <a:cxn ang="0">
                  <a:pos x="29470165" y="257594254"/>
                </a:cxn>
                <a:cxn ang="0">
                  <a:pos x="19646429" y="281319677"/>
                </a:cxn>
                <a:cxn ang="0">
                  <a:pos x="19646429" y="294877213"/>
                </a:cxn>
                <a:cxn ang="0">
                  <a:pos x="29470165" y="308434750"/>
                </a:cxn>
                <a:cxn ang="0">
                  <a:pos x="55666100" y="342329122"/>
                </a:cxn>
                <a:cxn ang="0">
                  <a:pos x="55666100" y="238387301"/>
                </a:cxn>
                <a:cxn ang="0">
                  <a:pos x="37110385" y="274540377"/>
                </a:cxn>
                <a:cxn ang="0">
                  <a:pos x="39293902" y="292617447"/>
                </a:cxn>
                <a:cxn ang="0">
                  <a:pos x="55666100" y="309564633"/>
                </a:cxn>
              </a:cxnLst>
              <a:rect l="txL" t="txT" r="txR" b="txB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17" name="组合 20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337" y="600442"/>
              <a:ext cx="268224" cy="4084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18" name="组合 20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17745" y="368794"/>
              <a:ext cx="396240" cy="4023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19" name="组合 20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09313" y="259066"/>
              <a:ext cx="249936" cy="3230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20" name="Freeform 128"/>
            <p:cNvSpPr>
              <a:spLocks noEditPoints="1"/>
            </p:cNvSpPr>
            <p:nvPr/>
          </p:nvSpPr>
          <p:spPr>
            <a:xfrm>
              <a:off x="1469232" y="1840974"/>
              <a:ext cx="332970" cy="265729"/>
            </a:xfrm>
            <a:custGeom>
              <a:avLst/>
              <a:gdLst>
                <a:gd name="txL" fmla="*/ 0 w 320"/>
                <a:gd name="txT" fmla="*/ 0 h 250"/>
                <a:gd name="txR" fmla="*/ 320 w 320"/>
                <a:gd name="txB" fmla="*/ 250 h 250"/>
              </a:gdLst>
              <a:ahLst/>
              <a:cxnLst>
                <a:cxn ang="0">
                  <a:pos x="322645849" y="64397829"/>
                </a:cxn>
                <a:cxn ang="0">
                  <a:pos x="346465690" y="155910645"/>
                </a:cxn>
                <a:cxn ang="0">
                  <a:pos x="328059733" y="239515366"/>
                </a:cxn>
                <a:cxn ang="0">
                  <a:pos x="293413164" y="276798207"/>
                </a:cxn>
                <a:cxn ang="0">
                  <a:pos x="284751782" y="263240714"/>
                </a:cxn>
                <a:cxn ang="0">
                  <a:pos x="302074546" y="241775125"/>
                </a:cxn>
                <a:cxn ang="0">
                  <a:pos x="298827048" y="215790018"/>
                </a:cxn>
                <a:cxn ang="0">
                  <a:pos x="282586436" y="186415271"/>
                </a:cxn>
                <a:cxn ang="0">
                  <a:pos x="310735928" y="186415271"/>
                </a:cxn>
                <a:cxn ang="0">
                  <a:pos x="323729042" y="172857777"/>
                </a:cxn>
                <a:cxn ang="0">
                  <a:pos x="323729042" y="142353151"/>
                </a:cxn>
                <a:cxn ang="0">
                  <a:pos x="306405237" y="126536961"/>
                </a:cxn>
                <a:cxn ang="0">
                  <a:pos x="282586436" y="112979467"/>
                </a:cxn>
                <a:cxn ang="0">
                  <a:pos x="300992394" y="108459949"/>
                </a:cxn>
                <a:cxn ang="0">
                  <a:pos x="310735928" y="83604721"/>
                </a:cxn>
                <a:cxn ang="0">
                  <a:pos x="303157739" y="65527708"/>
                </a:cxn>
                <a:cxn ang="0">
                  <a:pos x="257683402" y="9037975"/>
                </a:cxn>
                <a:cxn ang="0">
                  <a:pos x="282586436" y="56489734"/>
                </a:cxn>
                <a:cxn ang="0">
                  <a:pos x="262015134" y="66657588"/>
                </a:cxn>
                <a:cxn ang="0">
                  <a:pos x="257683402" y="38412721"/>
                </a:cxn>
                <a:cxn ang="0">
                  <a:pos x="282586436" y="279057967"/>
                </a:cxn>
                <a:cxn ang="0">
                  <a:pos x="264180479" y="265500473"/>
                </a:cxn>
                <a:cxn ang="0">
                  <a:pos x="282586436" y="279057967"/>
                </a:cxn>
                <a:cxn ang="0">
                  <a:pos x="282586436" y="127666841"/>
                </a:cxn>
                <a:cxn ang="0">
                  <a:pos x="265262632" y="152522069"/>
                </a:cxn>
                <a:cxn ang="0">
                  <a:pos x="272841861" y="175117537"/>
                </a:cxn>
                <a:cxn ang="0">
                  <a:pos x="277172552" y="196583125"/>
                </a:cxn>
                <a:cxn ang="0">
                  <a:pos x="257683402" y="92642696"/>
                </a:cxn>
                <a:cxn ang="0">
                  <a:pos x="276089359" y="112979467"/>
                </a:cxn>
                <a:cxn ang="0">
                  <a:pos x="257683402" y="9037975"/>
                </a:cxn>
                <a:cxn ang="0">
                  <a:pos x="253352711" y="22595468"/>
                </a:cxn>
                <a:cxn ang="0">
                  <a:pos x="237112099" y="2259759"/>
                </a:cxn>
                <a:cxn ang="0">
                  <a:pos x="237112099" y="242905005"/>
                </a:cxn>
                <a:cxn ang="0">
                  <a:pos x="247939867" y="256462498"/>
                </a:cxn>
                <a:cxn ang="0">
                  <a:pos x="257683402" y="44062120"/>
                </a:cxn>
                <a:cxn ang="0">
                  <a:pos x="257683402" y="196583125"/>
                </a:cxn>
                <a:cxn ang="0">
                  <a:pos x="244691329" y="207881923"/>
                </a:cxn>
                <a:cxn ang="0">
                  <a:pos x="243609176" y="57619613"/>
                </a:cxn>
                <a:cxn ang="0">
                  <a:pos x="257683402" y="44062120"/>
                </a:cxn>
                <a:cxn ang="0">
                  <a:pos x="145082313" y="9037975"/>
                </a:cxn>
                <a:cxn ang="0">
                  <a:pos x="237112099" y="2259759"/>
                </a:cxn>
                <a:cxn ang="0">
                  <a:pos x="228450717" y="18077012"/>
                </a:cxn>
                <a:cxn ang="0">
                  <a:pos x="219789335" y="47450696"/>
                </a:cxn>
                <a:cxn ang="0">
                  <a:pos x="237112099" y="59879373"/>
                </a:cxn>
                <a:cxn ang="0">
                  <a:pos x="236029947" y="237255606"/>
                </a:cxn>
                <a:cxn ang="0">
                  <a:pos x="210044760" y="259852137"/>
                </a:cxn>
                <a:cxn ang="0">
                  <a:pos x="135337738" y="216919897"/>
                </a:cxn>
                <a:cxn ang="0">
                  <a:pos x="73623829" y="185285391"/>
                </a:cxn>
                <a:cxn ang="0">
                  <a:pos x="90947634" y="179637056"/>
                </a:cxn>
                <a:cxn ang="0">
                  <a:pos x="112601089" y="148002550"/>
                </a:cxn>
                <a:cxn ang="0">
                  <a:pos x="102856514" y="112979467"/>
                </a:cxn>
                <a:cxn ang="0">
                  <a:pos x="0" y="153651948"/>
                </a:cxn>
                <a:cxn ang="0">
                  <a:pos x="5413884" y="108459949"/>
                </a:cxn>
                <a:cxn ang="0">
                  <a:pos x="48721835" y="49710455"/>
                </a:cxn>
                <a:cxn ang="0">
                  <a:pos x="73623829" y="99421974"/>
                </a:cxn>
                <a:cxn ang="0">
                  <a:pos x="41142606" y="114109347"/>
                </a:cxn>
                <a:cxn ang="0">
                  <a:pos x="33563376" y="152522069"/>
                </a:cxn>
                <a:cxn ang="0">
                  <a:pos x="61713908" y="183025632"/>
                </a:cxn>
                <a:cxn ang="0">
                  <a:pos x="45473297" y="213530258"/>
                </a:cxn>
                <a:cxn ang="0">
                  <a:pos x="3248539" y="169468138"/>
                </a:cxn>
              </a:cxnLst>
              <a:rect l="txL" t="txT" r="txR" b="txB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21" name="组合 20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71441" y="2106154"/>
              <a:ext cx="329184" cy="4328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22" name="组合 19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751601" y="441946"/>
              <a:ext cx="213360" cy="3840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23" name="Freeform 140"/>
            <p:cNvSpPr/>
            <p:nvPr/>
          </p:nvSpPr>
          <p:spPr>
            <a:xfrm>
              <a:off x="915669" y="0"/>
              <a:ext cx="338173" cy="281673"/>
            </a:xfrm>
            <a:custGeom>
              <a:avLst/>
              <a:gdLst>
                <a:gd name="txL" fmla="*/ 0 w 325"/>
                <a:gd name="txT" fmla="*/ 0 h 265"/>
                <a:gd name="txR" fmla="*/ 325 w 325"/>
                <a:gd name="txB" fmla="*/ 265 h 265"/>
              </a:gdLst>
              <a:ahLst/>
              <a:cxnLst>
                <a:cxn ang="0">
                  <a:pos x="179729064" y="299395015"/>
                </a:cxn>
                <a:cxn ang="0">
                  <a:pos x="179729064" y="299395015"/>
                </a:cxn>
                <a:cxn ang="0">
                  <a:pos x="182977606" y="297135253"/>
                </a:cxn>
                <a:cxn ang="0">
                  <a:pos x="191638997" y="290357032"/>
                </a:cxn>
                <a:cxn ang="0">
                  <a:pos x="204632124" y="282447866"/>
                </a:cxn>
                <a:cxn ang="0">
                  <a:pos x="214375669" y="277929406"/>
                </a:cxn>
                <a:cxn ang="0">
                  <a:pos x="224120254" y="275669645"/>
                </a:cxn>
                <a:cxn ang="0">
                  <a:pos x="236030187" y="272280003"/>
                </a:cxn>
                <a:cxn ang="0">
                  <a:pos x="249022273" y="271150122"/>
                </a:cxn>
                <a:cxn ang="0">
                  <a:pos x="262015400" y="271150122"/>
                </a:cxn>
                <a:cxn ang="0">
                  <a:pos x="278256028" y="272280003"/>
                </a:cxn>
                <a:cxn ang="0">
                  <a:pos x="294496656" y="273409883"/>
                </a:cxn>
                <a:cxn ang="0">
                  <a:pos x="311819438" y="280188105"/>
                </a:cxn>
                <a:cxn ang="0">
                  <a:pos x="331308608" y="288097270"/>
                </a:cxn>
                <a:cxn ang="0">
                  <a:pos x="351879932" y="297135253"/>
                </a:cxn>
                <a:cxn ang="0">
                  <a:pos x="351879932" y="29374774"/>
                </a:cxn>
                <a:cxn ang="0">
                  <a:pos x="351879932" y="29374774"/>
                </a:cxn>
                <a:cxn ang="0">
                  <a:pos x="332390762" y="20336791"/>
                </a:cxn>
                <a:cxn ang="0">
                  <a:pos x="311819438" y="10167864"/>
                </a:cxn>
                <a:cxn ang="0">
                  <a:pos x="286917419" y="4519523"/>
                </a:cxn>
                <a:cxn ang="0">
                  <a:pos x="273925333" y="1129881"/>
                </a:cxn>
                <a:cxn ang="0">
                  <a:pos x="259850052" y="0"/>
                </a:cxn>
                <a:cxn ang="0">
                  <a:pos x="244691577" y="0"/>
                </a:cxn>
                <a:cxn ang="0">
                  <a:pos x="229534143" y="1129881"/>
                </a:cxn>
                <a:cxn ang="0">
                  <a:pos x="215458863" y="4519523"/>
                </a:cxn>
                <a:cxn ang="0">
                  <a:pos x="202466776" y="9037983"/>
                </a:cxn>
                <a:cxn ang="0">
                  <a:pos x="189473650" y="18077029"/>
                </a:cxn>
                <a:cxn ang="0">
                  <a:pos x="175398369" y="29374774"/>
                </a:cxn>
                <a:cxn ang="0">
                  <a:pos x="0" y="29374774"/>
                </a:cxn>
                <a:cxn ang="0">
                  <a:pos x="0" y="298265134"/>
                </a:cxn>
                <a:cxn ang="0">
                  <a:pos x="179729064" y="299395015"/>
                </a:cxn>
              </a:cxnLst>
              <a:rect l="txL" t="txT" r="txR" b="txB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4" name="Freeform 141"/>
            <p:cNvSpPr>
              <a:spLocks noEditPoints="1"/>
            </p:cNvSpPr>
            <p:nvPr/>
          </p:nvSpPr>
          <p:spPr>
            <a:xfrm>
              <a:off x="942723" y="1722990"/>
              <a:ext cx="412051" cy="347575"/>
            </a:xfrm>
            <a:custGeom>
              <a:avLst/>
              <a:gdLst>
                <a:gd name="txL" fmla="*/ 0 w 396"/>
                <a:gd name="txT" fmla="*/ 0 h 327"/>
                <a:gd name="txR" fmla="*/ 396 w 396"/>
                <a:gd name="txB" fmla="*/ 327 h 327"/>
              </a:gdLst>
              <a:ahLst/>
              <a:cxnLst>
                <a:cxn ang="0">
                  <a:pos x="395188125" y="0"/>
                </a:cxn>
                <a:cxn ang="0">
                  <a:pos x="414677305" y="5649422"/>
                </a:cxn>
                <a:cxn ang="0">
                  <a:pos x="426587244" y="21465679"/>
                </a:cxn>
                <a:cxn ang="0">
                  <a:pos x="428752592" y="222570236"/>
                </a:cxn>
                <a:cxn ang="0">
                  <a:pos x="426587244" y="237257671"/>
                </a:cxn>
                <a:cxn ang="0">
                  <a:pos x="414677305" y="253074991"/>
                </a:cxn>
                <a:cxn ang="0">
                  <a:pos x="395188125" y="259854298"/>
                </a:cxn>
                <a:cxn ang="0">
                  <a:pos x="319398835" y="293747644"/>
                </a:cxn>
                <a:cxn ang="0">
                  <a:pos x="332391969" y="296007412"/>
                </a:cxn>
                <a:cxn ang="0">
                  <a:pos x="347549411" y="308435079"/>
                </a:cxn>
                <a:cxn ang="0">
                  <a:pos x="352963303" y="328771937"/>
                </a:cxn>
                <a:cxn ang="0">
                  <a:pos x="352963303" y="341199603"/>
                </a:cxn>
                <a:cxn ang="0">
                  <a:pos x="344300867" y="359276692"/>
                </a:cxn>
                <a:cxn ang="0">
                  <a:pos x="326978076" y="368314705"/>
                </a:cxn>
                <a:cxn ang="0">
                  <a:pos x="215458971" y="234997902"/>
                </a:cxn>
                <a:cxn ang="0">
                  <a:pos x="376782140" y="234997902"/>
                </a:cxn>
                <a:cxn ang="0">
                  <a:pos x="390857427" y="230479427"/>
                </a:cxn>
                <a:cxn ang="0">
                  <a:pos x="401685212" y="216921876"/>
                </a:cxn>
                <a:cxn ang="0">
                  <a:pos x="403850561" y="53100319"/>
                </a:cxn>
                <a:cxn ang="0">
                  <a:pos x="401685212" y="40672653"/>
                </a:cxn>
                <a:cxn ang="0">
                  <a:pos x="390857427" y="28244986"/>
                </a:cxn>
                <a:cxn ang="0">
                  <a:pos x="376782140" y="22595564"/>
                </a:cxn>
                <a:cxn ang="0">
                  <a:pos x="137504332" y="293747644"/>
                </a:cxn>
                <a:cxn ang="0">
                  <a:pos x="137504332" y="259854298"/>
                </a:cxn>
                <a:cxn ang="0">
                  <a:pos x="215458971" y="369444589"/>
                </a:cxn>
                <a:cxn ang="0">
                  <a:pos x="166737061" y="325382283"/>
                </a:cxn>
                <a:cxn ang="0">
                  <a:pos x="171067759" y="324252399"/>
                </a:cxn>
                <a:cxn ang="0">
                  <a:pos x="172150954" y="319732861"/>
                </a:cxn>
                <a:cxn ang="0">
                  <a:pos x="167820256" y="312954617"/>
                </a:cxn>
                <a:cxn ang="0">
                  <a:pos x="137504332" y="293747644"/>
                </a:cxn>
                <a:cxn ang="0">
                  <a:pos x="215458971" y="0"/>
                </a:cxn>
                <a:cxn ang="0">
                  <a:pos x="137504332" y="0"/>
                </a:cxn>
                <a:cxn ang="0">
                  <a:pos x="137504332" y="311824732"/>
                </a:cxn>
                <a:cxn ang="0">
                  <a:pos x="105023059" y="312954617"/>
                </a:cxn>
                <a:cxn ang="0">
                  <a:pos x="101774516" y="319732861"/>
                </a:cxn>
                <a:cxn ang="0">
                  <a:pos x="103939865" y="324252399"/>
                </a:cxn>
                <a:cxn ang="0">
                  <a:pos x="108270562" y="325382283"/>
                </a:cxn>
                <a:cxn ang="0">
                  <a:pos x="109353757" y="369444589"/>
                </a:cxn>
                <a:cxn ang="0">
                  <a:pos x="95278469" y="367184820"/>
                </a:cxn>
                <a:cxn ang="0">
                  <a:pos x="80119987" y="354757154"/>
                </a:cxn>
                <a:cxn ang="0">
                  <a:pos x="74707135" y="333291474"/>
                </a:cxn>
                <a:cxn ang="0">
                  <a:pos x="75789290" y="321992630"/>
                </a:cxn>
                <a:cxn ang="0">
                  <a:pos x="84451725" y="303916604"/>
                </a:cxn>
                <a:cxn ang="0">
                  <a:pos x="101774516" y="293747644"/>
                </a:cxn>
                <a:cxn ang="0">
                  <a:pos x="137504332" y="259854298"/>
                </a:cxn>
                <a:cxn ang="0">
                  <a:pos x="27067380" y="258724413"/>
                </a:cxn>
                <a:cxn ang="0">
                  <a:pos x="9744590" y="248556516"/>
                </a:cxn>
                <a:cxn ang="0">
                  <a:pos x="1083195" y="230479427"/>
                </a:cxn>
                <a:cxn ang="0">
                  <a:pos x="0" y="35024293"/>
                </a:cxn>
                <a:cxn ang="0">
                  <a:pos x="5413892" y="14687435"/>
                </a:cxn>
                <a:cxn ang="0">
                  <a:pos x="21654529" y="2259769"/>
                </a:cxn>
                <a:cxn ang="0">
                  <a:pos x="137504332" y="0"/>
                </a:cxn>
                <a:cxn ang="0">
                  <a:pos x="54135801" y="22595564"/>
                </a:cxn>
                <a:cxn ang="0">
                  <a:pos x="37895165" y="28244986"/>
                </a:cxn>
                <a:cxn ang="0">
                  <a:pos x="27067380" y="40672653"/>
                </a:cxn>
                <a:cxn ang="0">
                  <a:pos x="25985226" y="205624094"/>
                </a:cxn>
                <a:cxn ang="0">
                  <a:pos x="27067380" y="216921876"/>
                </a:cxn>
                <a:cxn ang="0">
                  <a:pos x="37895165" y="230479427"/>
                </a:cxn>
                <a:cxn ang="0">
                  <a:pos x="54135801" y="234997902"/>
                </a:cxn>
              </a:cxnLst>
              <a:rect l="txL" t="txT" r="txR" b="txB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5" name="Freeform 142"/>
            <p:cNvSpPr>
              <a:spLocks noEditPoints="1"/>
            </p:cNvSpPr>
            <p:nvPr/>
          </p:nvSpPr>
          <p:spPr>
            <a:xfrm>
              <a:off x="95729" y="1025715"/>
              <a:ext cx="529632" cy="630311"/>
            </a:xfrm>
            <a:custGeom>
              <a:avLst/>
              <a:gdLst>
                <a:gd name="txL" fmla="*/ 0 w 509"/>
                <a:gd name="txT" fmla="*/ 0 h 593"/>
                <a:gd name="txR" fmla="*/ 509 w 509"/>
                <a:gd name="txB" fmla="*/ 593 h 593"/>
              </a:gdLst>
              <a:ahLst/>
              <a:cxnLst>
                <a:cxn ang="0">
                  <a:pos x="99609316" y="142354623"/>
                </a:cxn>
                <a:cxn ang="0">
                  <a:pos x="159159098" y="106200495"/>
                </a:cxn>
                <a:cxn ang="0">
                  <a:pos x="148331298" y="150262741"/>
                </a:cxn>
                <a:cxn ang="0">
                  <a:pos x="181895815" y="135575326"/>
                </a:cxn>
                <a:cxn ang="0">
                  <a:pos x="169985859" y="177377806"/>
                </a:cxn>
                <a:cxn ang="0">
                  <a:pos x="204632532" y="162690391"/>
                </a:cxn>
                <a:cxn ang="0">
                  <a:pos x="191640420" y="206752637"/>
                </a:cxn>
                <a:cxn ang="0">
                  <a:pos x="227369249" y="192065222"/>
                </a:cxn>
                <a:cxn ang="0">
                  <a:pos x="188391871" y="257594181"/>
                </a:cxn>
                <a:cxn ang="0">
                  <a:pos x="249023810" y="220310170"/>
                </a:cxn>
                <a:cxn ang="0">
                  <a:pos x="237113853" y="265502299"/>
                </a:cxn>
                <a:cxn ang="0">
                  <a:pos x="272843723" y="249685001"/>
                </a:cxn>
                <a:cxn ang="0">
                  <a:pos x="258768414" y="292617364"/>
                </a:cxn>
                <a:cxn ang="0">
                  <a:pos x="294497243" y="276800066"/>
                </a:cxn>
                <a:cxn ang="0">
                  <a:pos x="282587287" y="321992195"/>
                </a:cxn>
                <a:cxn ang="0">
                  <a:pos x="318317156" y="306174897"/>
                </a:cxn>
                <a:cxn ang="0">
                  <a:pos x="279339779" y="371702794"/>
                </a:cxn>
                <a:cxn ang="0">
                  <a:pos x="339971717" y="335549728"/>
                </a:cxn>
                <a:cxn ang="0">
                  <a:pos x="326978564" y="379611974"/>
                </a:cxn>
                <a:cxn ang="0">
                  <a:pos x="361625238" y="364924559"/>
                </a:cxn>
                <a:cxn ang="0">
                  <a:pos x="349716322" y="408986805"/>
                </a:cxn>
                <a:cxn ang="0">
                  <a:pos x="385445151" y="392039624"/>
                </a:cxn>
                <a:cxn ang="0">
                  <a:pos x="372453039" y="436101871"/>
                </a:cxn>
                <a:cxn ang="0">
                  <a:pos x="407099712" y="421414455"/>
                </a:cxn>
                <a:cxn ang="0">
                  <a:pos x="369204490" y="486942352"/>
                </a:cxn>
                <a:cxn ang="0">
                  <a:pos x="429836429" y="449659403"/>
                </a:cxn>
                <a:cxn ang="0">
                  <a:pos x="417926472" y="494851533"/>
                </a:cxn>
                <a:cxn ang="0">
                  <a:pos x="452573145" y="479034234"/>
                </a:cxn>
                <a:cxn ang="0">
                  <a:pos x="439581033" y="523096481"/>
                </a:cxn>
                <a:cxn ang="0">
                  <a:pos x="474227706" y="508409065"/>
                </a:cxn>
                <a:cxn ang="0">
                  <a:pos x="461235594" y="551340366"/>
                </a:cxn>
                <a:cxn ang="0">
                  <a:pos x="496964423" y="535524130"/>
                </a:cxn>
                <a:cxn ang="0">
                  <a:pos x="459070242" y="601052027"/>
                </a:cxn>
                <a:cxn ang="0">
                  <a:pos x="519702180" y="564898961"/>
                </a:cxn>
                <a:cxn ang="0">
                  <a:pos x="473145551" y="669969573"/>
                </a:cxn>
                <a:cxn ang="0">
                  <a:pos x="75789403" y="92642962"/>
                </a:cxn>
                <a:cxn ang="0">
                  <a:pos x="83368655" y="90384259"/>
                </a:cxn>
                <a:cxn ang="0">
                  <a:pos x="88782556" y="88124493"/>
                </a:cxn>
                <a:cxn ang="0">
                  <a:pos x="95278612" y="73437078"/>
                </a:cxn>
                <a:cxn ang="0">
                  <a:pos x="90947908" y="58749662"/>
                </a:cxn>
                <a:cxn ang="0">
                  <a:pos x="87699359" y="55360013"/>
                </a:cxn>
                <a:cxn ang="0">
                  <a:pos x="80121147" y="50840481"/>
                </a:cxn>
                <a:cxn ang="0">
                  <a:pos x="75789403" y="2259766"/>
                </a:cxn>
                <a:cxn ang="0">
                  <a:pos x="152662002" y="97162494"/>
                </a:cxn>
                <a:cxn ang="0">
                  <a:pos x="0" y="66657780"/>
                </a:cxn>
                <a:cxn ang="0">
                  <a:pos x="75789403" y="50840481"/>
                </a:cxn>
                <a:cxn ang="0">
                  <a:pos x="70376543" y="51970364"/>
                </a:cxn>
                <a:cxn ang="0">
                  <a:pos x="63880487" y="55360013"/>
                </a:cxn>
                <a:cxn ang="0">
                  <a:pos x="57383390" y="68917546"/>
                </a:cxn>
                <a:cxn ang="0">
                  <a:pos x="61714094" y="84734844"/>
                </a:cxn>
                <a:cxn ang="0">
                  <a:pos x="61714094" y="84734844"/>
                </a:cxn>
                <a:cxn ang="0">
                  <a:pos x="68211191" y="89254376"/>
                </a:cxn>
                <a:cxn ang="0">
                  <a:pos x="75789403" y="92642962"/>
                </a:cxn>
              </a:cxnLst>
              <a:rect l="txL" t="txT" r="txR" b="txB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26" name="Freeform 143"/>
            <p:cNvSpPr>
              <a:spLocks noEditPoints="1"/>
            </p:cNvSpPr>
            <p:nvPr/>
          </p:nvSpPr>
          <p:spPr>
            <a:xfrm>
              <a:off x="0" y="1211726"/>
              <a:ext cx="222674" cy="458117"/>
            </a:xfrm>
            <a:custGeom>
              <a:avLst/>
              <a:gdLst>
                <a:gd name="txL" fmla="*/ 0 w 214"/>
                <a:gd name="txT" fmla="*/ 0 h 431"/>
                <a:gd name="txR" fmla="*/ 214 w 214"/>
                <a:gd name="txB" fmla="*/ 431 h 431"/>
              </a:gdLst>
              <a:ahLst/>
              <a:cxnLst>
                <a:cxn ang="0">
                  <a:pos x="210045054" y="486940106"/>
                </a:cxn>
                <a:cxn ang="0">
                  <a:pos x="182977677" y="460954987"/>
                </a:cxn>
                <a:cxn ang="0">
                  <a:pos x="226285689" y="394297369"/>
                </a:cxn>
                <a:cxn ang="0">
                  <a:pos x="219789643" y="385259390"/>
                </a:cxn>
                <a:cxn ang="0">
                  <a:pos x="203549009" y="380739869"/>
                </a:cxn>
                <a:cxn ang="0">
                  <a:pos x="194887615" y="388647968"/>
                </a:cxn>
                <a:cxn ang="0">
                  <a:pos x="193804420" y="398816890"/>
                </a:cxn>
                <a:cxn ang="0">
                  <a:pos x="185143026" y="392037609"/>
                </a:cxn>
                <a:cxn ang="0">
                  <a:pos x="135338968" y="434969868"/>
                </a:cxn>
                <a:cxn ang="0">
                  <a:pos x="54135795" y="219179754"/>
                </a:cxn>
                <a:cxn ang="0">
                  <a:pos x="58466492" y="210140713"/>
                </a:cxn>
                <a:cxn ang="0">
                  <a:pos x="87699218" y="198842973"/>
                </a:cxn>
                <a:cxn ang="0">
                  <a:pos x="80119978" y="195454396"/>
                </a:cxn>
                <a:cxn ang="0">
                  <a:pos x="54135795" y="129925595"/>
                </a:cxn>
                <a:cxn ang="0">
                  <a:pos x="107188396" y="68917378"/>
                </a:cxn>
                <a:cxn ang="0">
                  <a:pos x="120180488" y="73436899"/>
                </a:cxn>
                <a:cxn ang="0">
                  <a:pos x="155910300" y="164949756"/>
                </a:cxn>
                <a:cxn ang="0">
                  <a:pos x="155910300" y="176247495"/>
                </a:cxn>
                <a:cxn ang="0">
                  <a:pos x="181894483" y="392037609"/>
                </a:cxn>
                <a:cxn ang="0">
                  <a:pos x="176481631" y="393167489"/>
                </a:cxn>
                <a:cxn ang="0">
                  <a:pos x="165654889" y="403335348"/>
                </a:cxn>
                <a:cxn ang="0">
                  <a:pos x="162406345" y="405595108"/>
                </a:cxn>
                <a:cxn ang="0">
                  <a:pos x="146165711" y="403335348"/>
                </a:cxn>
                <a:cxn ang="0">
                  <a:pos x="139669665" y="413503207"/>
                </a:cxn>
                <a:cxn ang="0">
                  <a:pos x="140751819" y="430450347"/>
                </a:cxn>
                <a:cxn ang="0">
                  <a:pos x="135338968" y="434969868"/>
                </a:cxn>
                <a:cxn ang="0">
                  <a:pos x="54135795" y="86994399"/>
                </a:cxn>
                <a:cxn ang="0">
                  <a:pos x="94195264" y="31634520"/>
                </a:cxn>
                <a:cxn ang="0">
                  <a:pos x="83368521" y="15817260"/>
                </a:cxn>
                <a:cxn ang="0">
                  <a:pos x="67127887" y="3389641"/>
                </a:cxn>
                <a:cxn ang="0">
                  <a:pos x="54135795" y="0"/>
                </a:cxn>
                <a:cxn ang="0">
                  <a:pos x="48721904" y="215790114"/>
                </a:cxn>
                <a:cxn ang="0">
                  <a:pos x="11909937" y="122017497"/>
                </a:cxn>
                <a:cxn ang="0">
                  <a:pos x="12992091" y="108459997"/>
                </a:cxn>
                <a:cxn ang="0">
                  <a:pos x="4330697" y="68917378"/>
                </a:cxn>
                <a:cxn ang="0">
                  <a:pos x="1083195" y="39542619"/>
                </a:cxn>
                <a:cxn ang="0">
                  <a:pos x="16240635" y="13557500"/>
                </a:cxn>
                <a:cxn ang="0">
                  <a:pos x="32481269" y="3389641"/>
                </a:cxn>
                <a:cxn ang="0">
                  <a:pos x="54135795" y="86994399"/>
                </a:cxn>
                <a:cxn ang="0">
                  <a:pos x="54135795" y="129925595"/>
                </a:cxn>
                <a:cxn ang="0">
                  <a:pos x="46556555" y="110719757"/>
                </a:cxn>
                <a:cxn ang="0">
                  <a:pos x="50887252" y="99422018"/>
                </a:cxn>
                <a:cxn ang="0">
                  <a:pos x="23819875" y="111849638"/>
                </a:cxn>
                <a:cxn ang="0">
                  <a:pos x="20571332" y="125407137"/>
                </a:cxn>
                <a:cxn ang="0">
                  <a:pos x="50887252" y="204492374"/>
                </a:cxn>
              </a:cxnLst>
              <a:rect l="txL" t="txT" r="txR" b="txB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27" name="组合 21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648225" y="1271002"/>
              <a:ext cx="371856" cy="3840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28" name="组合 21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581169" y="1764778"/>
              <a:ext cx="292608" cy="280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29" name="组合 200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324881" y="45706"/>
              <a:ext cx="445008" cy="3718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30" name="Freeform 151"/>
            <p:cNvSpPr>
              <a:spLocks noEditPoints="1"/>
            </p:cNvSpPr>
            <p:nvPr/>
          </p:nvSpPr>
          <p:spPr>
            <a:xfrm>
              <a:off x="251809" y="1656026"/>
              <a:ext cx="249728" cy="442174"/>
            </a:xfrm>
            <a:custGeom>
              <a:avLst/>
              <a:gdLst>
                <a:gd name="txL" fmla="*/ 0 w 240"/>
                <a:gd name="txT" fmla="*/ 0 h 416"/>
                <a:gd name="txR" fmla="*/ 240 w 240"/>
                <a:gd name="txB" fmla="*/ 416 h 416"/>
              </a:gdLst>
              <a:ahLst/>
              <a:cxnLst>
                <a:cxn ang="0">
                  <a:pos x="155910393" y="397687682"/>
                </a:cxn>
                <a:cxn ang="0">
                  <a:pos x="166737142" y="399947446"/>
                </a:cxn>
                <a:cxn ang="0">
                  <a:pos x="177563892" y="405596857"/>
                </a:cxn>
                <a:cxn ang="0">
                  <a:pos x="185143137" y="413504968"/>
                </a:cxn>
                <a:cxn ang="0">
                  <a:pos x="189473836" y="423672845"/>
                </a:cxn>
                <a:cxn ang="0">
                  <a:pos x="190557031" y="431582019"/>
                </a:cxn>
                <a:cxn ang="0">
                  <a:pos x="189473836" y="445139542"/>
                </a:cxn>
                <a:cxn ang="0">
                  <a:pos x="181895632" y="457567182"/>
                </a:cxn>
                <a:cxn ang="0">
                  <a:pos x="171067842" y="466605176"/>
                </a:cxn>
                <a:cxn ang="0">
                  <a:pos x="164571793" y="468864941"/>
                </a:cxn>
                <a:cxn ang="0">
                  <a:pos x="155910393" y="397687682"/>
                </a:cxn>
                <a:cxn ang="0">
                  <a:pos x="155910393" y="367182990"/>
                </a:cxn>
                <a:cxn ang="0">
                  <a:pos x="155910393" y="159300624"/>
                </a:cxn>
                <a:cxn ang="0">
                  <a:pos x="176481737" y="180767321"/>
                </a:cxn>
                <a:cxn ang="0">
                  <a:pos x="189473836" y="213531777"/>
                </a:cxn>
                <a:cxn ang="0">
                  <a:pos x="203549131" y="274540097"/>
                </a:cxn>
                <a:cxn ang="0">
                  <a:pos x="207879830" y="283578091"/>
                </a:cxn>
                <a:cxn ang="0">
                  <a:pos x="221955125" y="293747030"/>
                </a:cxn>
                <a:cxn ang="0">
                  <a:pos x="243609664" y="298265496"/>
                </a:cxn>
                <a:cxn ang="0">
                  <a:pos x="259850308" y="338938063"/>
                </a:cxn>
                <a:cxn ang="0">
                  <a:pos x="146165798" y="397687682"/>
                </a:cxn>
                <a:cxn ang="0">
                  <a:pos x="155910393" y="397687682"/>
                </a:cxn>
                <a:cxn ang="0">
                  <a:pos x="155910393" y="469994823"/>
                </a:cxn>
                <a:cxn ang="0">
                  <a:pos x="145082603" y="468864941"/>
                </a:cxn>
                <a:cxn ang="0">
                  <a:pos x="135339049" y="462086711"/>
                </a:cxn>
                <a:cxn ang="0">
                  <a:pos x="127759804" y="455307418"/>
                </a:cxn>
                <a:cxn ang="0">
                  <a:pos x="121263755" y="442879778"/>
                </a:cxn>
                <a:cxn ang="0">
                  <a:pos x="121263755" y="436100485"/>
                </a:cxn>
                <a:cxn ang="0">
                  <a:pos x="123429105" y="422542962"/>
                </a:cxn>
                <a:cxn ang="0">
                  <a:pos x="131008349" y="410115322"/>
                </a:cxn>
                <a:cxn ang="0">
                  <a:pos x="140751903" y="401077328"/>
                </a:cxn>
                <a:cxn ang="0">
                  <a:pos x="146165798" y="397687682"/>
                </a:cxn>
                <a:cxn ang="0">
                  <a:pos x="155910393" y="159300624"/>
                </a:cxn>
                <a:cxn ang="0">
                  <a:pos x="132090504" y="146872984"/>
                </a:cxn>
                <a:cxn ang="0">
                  <a:pos x="106105265" y="142354518"/>
                </a:cxn>
                <a:cxn ang="0">
                  <a:pos x="74707172" y="21465634"/>
                </a:cxn>
                <a:cxn ang="0">
                  <a:pos x="70376472" y="11297758"/>
                </a:cxn>
                <a:cxn ang="0">
                  <a:pos x="62797227" y="4519528"/>
                </a:cxn>
                <a:cxn ang="0">
                  <a:pos x="53052633" y="0"/>
                </a:cxn>
                <a:cxn ang="0">
                  <a:pos x="42225883" y="2259764"/>
                </a:cxn>
                <a:cxn ang="0">
                  <a:pos x="36811988" y="3389646"/>
                </a:cxn>
                <a:cxn ang="0">
                  <a:pos x="28150589" y="11297758"/>
                </a:cxn>
                <a:cxn ang="0">
                  <a:pos x="23819889" y="20336815"/>
                </a:cxn>
                <a:cxn ang="0">
                  <a:pos x="21654539" y="30504691"/>
                </a:cxn>
                <a:cxn ang="0">
                  <a:pos x="53052633" y="157041923"/>
                </a:cxn>
                <a:cxn ang="0">
                  <a:pos x="41142688" y="163820152"/>
                </a:cxn>
                <a:cxn ang="0">
                  <a:pos x="21654539" y="185286850"/>
                </a:cxn>
                <a:cxn ang="0">
                  <a:pos x="11909945" y="211272013"/>
                </a:cxn>
                <a:cxn ang="0">
                  <a:pos x="8661399" y="244035405"/>
                </a:cxn>
                <a:cxn ang="0">
                  <a:pos x="11909945" y="262112456"/>
                </a:cxn>
                <a:cxn ang="0">
                  <a:pos x="28150589" y="321991957"/>
                </a:cxn>
                <a:cxn ang="0">
                  <a:pos x="28150589" y="332159833"/>
                </a:cxn>
                <a:cxn ang="0">
                  <a:pos x="21654539" y="347977120"/>
                </a:cxn>
                <a:cxn ang="0">
                  <a:pos x="5413895" y="362664525"/>
                </a:cxn>
                <a:cxn ang="0">
                  <a:pos x="10826749" y="407855558"/>
                </a:cxn>
                <a:cxn ang="0">
                  <a:pos x="155910393" y="159300624"/>
                </a:cxn>
              </a:cxnLst>
              <a:rect l="txL" t="txT" r="txR" b="txB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31" name="Freeform 152"/>
            <p:cNvSpPr>
              <a:spLocks noEditPoints="1"/>
            </p:cNvSpPr>
            <p:nvPr/>
          </p:nvSpPr>
          <p:spPr>
            <a:xfrm>
              <a:off x="1806365" y="1077799"/>
              <a:ext cx="358984" cy="398594"/>
            </a:xfrm>
            <a:custGeom>
              <a:avLst/>
              <a:gdLst>
                <a:gd name="txL" fmla="*/ 0 w 345"/>
                <a:gd name="txT" fmla="*/ 0 h 375"/>
                <a:gd name="txR" fmla="*/ 345 w 345"/>
                <a:gd name="txB" fmla="*/ 375 h 375"/>
              </a:gdLst>
              <a:ahLst/>
              <a:cxnLst>
                <a:cxn ang="0">
                  <a:pos x="290166247" y="194324673"/>
                </a:cxn>
                <a:cxn ang="0">
                  <a:pos x="279339498" y="146872854"/>
                </a:cxn>
                <a:cxn ang="0">
                  <a:pos x="285835547" y="284707722"/>
                </a:cxn>
                <a:cxn ang="0">
                  <a:pos x="320482186" y="328769897"/>
                </a:cxn>
                <a:cxn ang="0">
                  <a:pos x="304241541" y="333289422"/>
                </a:cxn>
                <a:cxn ang="0">
                  <a:pos x="304241541" y="56489805"/>
                </a:cxn>
                <a:cxn ang="0">
                  <a:pos x="320482186" y="59879448"/>
                </a:cxn>
                <a:cxn ang="0">
                  <a:pos x="285835547" y="106200322"/>
                </a:cxn>
                <a:cxn ang="0">
                  <a:pos x="307489046" y="194324673"/>
                </a:cxn>
                <a:cxn ang="0">
                  <a:pos x="363790223" y="185285624"/>
                </a:cxn>
                <a:cxn ang="0">
                  <a:pos x="372451623" y="198843134"/>
                </a:cxn>
                <a:cxn ang="0">
                  <a:pos x="312902941" y="203362659"/>
                </a:cxn>
                <a:cxn ang="0">
                  <a:pos x="187308486" y="86994469"/>
                </a:cxn>
                <a:cxn ang="0">
                  <a:pos x="263098853" y="122017595"/>
                </a:cxn>
                <a:cxn ang="0">
                  <a:pos x="265264203" y="266630687"/>
                </a:cxn>
                <a:cxn ang="0">
                  <a:pos x="240361119" y="389778164"/>
                </a:cxn>
                <a:cxn ang="0">
                  <a:pos x="192722381" y="423672472"/>
                </a:cxn>
                <a:cxn ang="0">
                  <a:pos x="224120475" y="273409974"/>
                </a:cxn>
                <a:cxn ang="0">
                  <a:pos x="257684958" y="238386848"/>
                </a:cxn>
                <a:cxn ang="0">
                  <a:pos x="268511708" y="177377519"/>
                </a:cxn>
                <a:cxn ang="0">
                  <a:pos x="219789775" y="116368190"/>
                </a:cxn>
                <a:cxn ang="0">
                  <a:pos x="187308486" y="86994469"/>
                </a:cxn>
                <a:cxn ang="0">
                  <a:pos x="270677058" y="102810679"/>
                </a:cxn>
                <a:cxn ang="0">
                  <a:pos x="279339498" y="82474945"/>
                </a:cxn>
                <a:cxn ang="0">
                  <a:pos x="270677058" y="288097366"/>
                </a:cxn>
                <a:cxn ang="0">
                  <a:pos x="279339498" y="281318079"/>
                </a:cxn>
                <a:cxn ang="0">
                  <a:pos x="194887731" y="6779287"/>
                </a:cxn>
                <a:cxn ang="0">
                  <a:pos x="190557031" y="67787553"/>
                </a:cxn>
                <a:cxn ang="0">
                  <a:pos x="169985687" y="422542590"/>
                </a:cxn>
                <a:cxn ang="0">
                  <a:pos x="129925154" y="380740178"/>
                </a:cxn>
                <a:cxn ang="0">
                  <a:pos x="100692411" y="253073177"/>
                </a:cxn>
                <a:cxn ang="0">
                  <a:pos x="120180559" y="112979609"/>
                </a:cxn>
                <a:cxn ang="0">
                  <a:pos x="187308486" y="108460085"/>
                </a:cxn>
                <a:cxn ang="0">
                  <a:pos x="128841959" y="134445225"/>
                </a:cxn>
                <a:cxn ang="0">
                  <a:pos x="105023110" y="206752302"/>
                </a:cxn>
                <a:cxn ang="0">
                  <a:pos x="136421204" y="262112226"/>
                </a:cxn>
                <a:cxn ang="0">
                  <a:pos x="150496498" y="327640016"/>
                </a:cxn>
                <a:cxn ang="0">
                  <a:pos x="187308486" y="67787553"/>
                </a:cxn>
                <a:cxn ang="0">
                  <a:pos x="177563892" y="61009329"/>
                </a:cxn>
                <a:cxn ang="0">
                  <a:pos x="182977787" y="0"/>
                </a:cxn>
                <a:cxn ang="0">
                  <a:pos x="100692411" y="298265233"/>
                </a:cxn>
                <a:cxn ang="0">
                  <a:pos x="100692411" y="284707722"/>
                </a:cxn>
                <a:cxn ang="0">
                  <a:pos x="93113166" y="108460085"/>
                </a:cxn>
                <a:cxn ang="0">
                  <a:pos x="101774565" y="94902574"/>
                </a:cxn>
                <a:cxn ang="0">
                  <a:pos x="88782466" y="229347799"/>
                </a:cxn>
                <a:cxn ang="0">
                  <a:pos x="86617116" y="171728113"/>
                </a:cxn>
                <a:cxn ang="0">
                  <a:pos x="93113166" y="108460085"/>
                </a:cxn>
                <a:cxn ang="0">
                  <a:pos x="54135828" y="72307077"/>
                </a:cxn>
                <a:cxn ang="0">
                  <a:pos x="57383332" y="55359923"/>
                </a:cxn>
                <a:cxn ang="0">
                  <a:pos x="93113166" y="281318079"/>
                </a:cxn>
                <a:cxn ang="0">
                  <a:pos x="57383332" y="335548121"/>
                </a:cxn>
                <a:cxn ang="0">
                  <a:pos x="54135828" y="318602030"/>
                </a:cxn>
                <a:cxn ang="0">
                  <a:pos x="93113166" y="281318079"/>
                </a:cxn>
                <a:cxn ang="0">
                  <a:pos x="61714032" y="188675267"/>
                </a:cxn>
                <a:cxn ang="0">
                  <a:pos x="58466527" y="203362659"/>
                </a:cxn>
                <a:cxn ang="0">
                  <a:pos x="0" y="198843134"/>
                </a:cxn>
                <a:cxn ang="0">
                  <a:pos x="8661399" y="185285624"/>
                </a:cxn>
              </a:cxnLst>
              <a:rect l="txL" t="txT" r="txR" b="txB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32" name="Freeform 153"/>
            <p:cNvSpPr>
              <a:spLocks noEditPoints="1"/>
            </p:cNvSpPr>
            <p:nvPr/>
          </p:nvSpPr>
          <p:spPr>
            <a:xfrm>
              <a:off x="497375" y="43579"/>
              <a:ext cx="339214" cy="338008"/>
            </a:xfrm>
            <a:custGeom>
              <a:avLst/>
              <a:gdLst>
                <a:gd name="txL" fmla="*/ 0 w 325"/>
                <a:gd name="txT" fmla="*/ 0 h 318"/>
                <a:gd name="txR" fmla="*/ 325 w 325"/>
                <a:gd name="txB" fmla="*/ 318 h 318"/>
              </a:gdLst>
              <a:ahLst/>
              <a:cxnLst>
                <a:cxn ang="0">
                  <a:pos x="217876630" y="39542684"/>
                </a:cxn>
                <a:cxn ang="0">
                  <a:pos x="233127692" y="32764455"/>
                </a:cxn>
                <a:cxn ang="0">
                  <a:pos x="234217352" y="18077050"/>
                </a:cxn>
                <a:cxn ang="0">
                  <a:pos x="349692060" y="199974249"/>
                </a:cxn>
                <a:cxn ang="0">
                  <a:pos x="354049655" y="221439883"/>
                </a:cxn>
                <a:cxn ang="0">
                  <a:pos x="342066529" y="246295163"/>
                </a:cxn>
                <a:cxn ang="0">
                  <a:pos x="317010617" y="178507552"/>
                </a:cxn>
                <a:cxn ang="0">
                  <a:pos x="319188893" y="173988024"/>
                </a:cxn>
                <a:cxn ang="0">
                  <a:pos x="211340759" y="196584602"/>
                </a:cxn>
                <a:cxn ang="0">
                  <a:pos x="300669896" y="142354514"/>
                </a:cxn>
                <a:cxn ang="0">
                  <a:pos x="211340759" y="189805310"/>
                </a:cxn>
                <a:cxn ang="0">
                  <a:pos x="284329175" y="110719941"/>
                </a:cxn>
                <a:cxn ang="0">
                  <a:pos x="279971580" y="108460177"/>
                </a:cxn>
                <a:cxn ang="0">
                  <a:pos x="265809134" y="82475015"/>
                </a:cxn>
                <a:cxn ang="0">
                  <a:pos x="265809134" y="75696785"/>
                </a:cxn>
                <a:cxn ang="0">
                  <a:pos x="16340721" y="131056756"/>
                </a:cxn>
                <a:cxn ang="0">
                  <a:pos x="17430381" y="142354514"/>
                </a:cxn>
                <a:cxn ang="0">
                  <a:pos x="37039038" y="148002861"/>
                </a:cxn>
                <a:cxn ang="0">
                  <a:pos x="44664568" y="132185575"/>
                </a:cxn>
                <a:cxn ang="0">
                  <a:pos x="33771102" y="120887817"/>
                </a:cxn>
                <a:cxn ang="0">
                  <a:pos x="55559078" y="120887817"/>
                </a:cxn>
                <a:cxn ang="0">
                  <a:pos x="69720480" y="127667110"/>
                </a:cxn>
                <a:cxn ang="0">
                  <a:pos x="82793266" y="117498171"/>
                </a:cxn>
                <a:cxn ang="0">
                  <a:pos x="76256351" y="100552065"/>
                </a:cxn>
                <a:cxn ang="0">
                  <a:pos x="92598116" y="91513009"/>
                </a:cxn>
                <a:cxn ang="0">
                  <a:pos x="103491582" y="105070531"/>
                </a:cxn>
                <a:cxn ang="0">
                  <a:pos x="117652984" y="99422183"/>
                </a:cxn>
                <a:cxn ang="0">
                  <a:pos x="119832303" y="83604897"/>
                </a:cxn>
                <a:cxn ang="0">
                  <a:pos x="131815429" y="63268082"/>
                </a:cxn>
                <a:cxn ang="0">
                  <a:pos x="136173024" y="80215251"/>
                </a:cxn>
                <a:cxn ang="0">
                  <a:pos x="152513746" y="82475015"/>
                </a:cxn>
                <a:cxn ang="0">
                  <a:pos x="157961001" y="61009381"/>
                </a:cxn>
                <a:cxn ang="0">
                  <a:pos x="169944127" y="42932331"/>
                </a:cxn>
                <a:cxn ang="0">
                  <a:pos x="171032743" y="53100206"/>
                </a:cxn>
                <a:cxn ang="0">
                  <a:pos x="190642443" y="58749617"/>
                </a:cxn>
                <a:cxn ang="0">
                  <a:pos x="197178314" y="45192095"/>
                </a:cxn>
                <a:cxn ang="0">
                  <a:pos x="187373464" y="31634573"/>
                </a:cxn>
                <a:cxn ang="0">
                  <a:pos x="209161440" y="31634573"/>
                </a:cxn>
                <a:cxn ang="0">
                  <a:pos x="51201483" y="196584602"/>
                </a:cxn>
                <a:cxn ang="0">
                  <a:pos x="50111823" y="201103068"/>
                </a:cxn>
                <a:cxn ang="0">
                  <a:pos x="211340759" y="112979705"/>
                </a:cxn>
                <a:cxn ang="0">
                  <a:pos x="67542204" y="230477876"/>
                </a:cxn>
                <a:cxn ang="0">
                  <a:pos x="71899799" y="234997405"/>
                </a:cxn>
                <a:cxn ang="0">
                  <a:pos x="87150861" y="260982567"/>
                </a:cxn>
                <a:cxn ang="0">
                  <a:pos x="86061201" y="265502095"/>
                </a:cxn>
                <a:cxn ang="0">
                  <a:pos x="211340759" y="196584602"/>
                </a:cxn>
                <a:cxn ang="0">
                  <a:pos x="101312263" y="294876904"/>
                </a:cxn>
                <a:cxn ang="0">
                  <a:pos x="106759518" y="299395369"/>
                </a:cxn>
                <a:cxn ang="0">
                  <a:pos x="154692021" y="354755340"/>
                </a:cxn>
                <a:cxn ang="0">
                  <a:pos x="133993705" y="359274868"/>
                </a:cxn>
                <a:cxn ang="0">
                  <a:pos x="111117113" y="345717346"/>
                </a:cxn>
              </a:cxnLst>
              <a:rect l="txL" t="txT" r="txR" b="txB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33" name="Freeform 154"/>
            <p:cNvSpPr>
              <a:spLocks noEditPoints="1"/>
            </p:cNvSpPr>
            <p:nvPr/>
          </p:nvSpPr>
          <p:spPr>
            <a:xfrm>
              <a:off x="1685663" y="1484896"/>
              <a:ext cx="320484" cy="343323"/>
            </a:xfrm>
            <a:custGeom>
              <a:avLst/>
              <a:gdLst>
                <a:gd name="txL" fmla="*/ 0 w 308"/>
                <a:gd name="txT" fmla="*/ 0 h 323"/>
                <a:gd name="txR" fmla="*/ 308 w 308"/>
                <a:gd name="txB" fmla="*/ 323 h 323"/>
              </a:gdLst>
              <a:ahLst/>
              <a:cxnLst>
                <a:cxn ang="0">
                  <a:pos x="331308659" y="108460306"/>
                </a:cxn>
                <a:cxn ang="0">
                  <a:pos x="236030223" y="347977525"/>
                </a:cxn>
                <a:cxn ang="0">
                  <a:pos x="245774809" y="253074757"/>
                </a:cxn>
                <a:cxn ang="0">
                  <a:pos x="252270854" y="236127568"/>
                </a:cxn>
                <a:cxn ang="0">
                  <a:pos x="266346136" y="207882608"/>
                </a:cxn>
                <a:cxn ang="0">
                  <a:pos x="270676832" y="179637648"/>
                </a:cxn>
                <a:cxn ang="0">
                  <a:pos x="303158094" y="123147728"/>
                </a:cxn>
                <a:cxn ang="0">
                  <a:pos x="236030223" y="84734880"/>
                </a:cxn>
                <a:cxn ang="0">
                  <a:pos x="217624244" y="361535063"/>
                </a:cxn>
                <a:cxn ang="0">
                  <a:pos x="213293548" y="326511865"/>
                </a:cxn>
                <a:cxn ang="0">
                  <a:pos x="225203482" y="296007138"/>
                </a:cxn>
                <a:cxn ang="0">
                  <a:pos x="236030223" y="280189833"/>
                </a:cxn>
                <a:cxn ang="0">
                  <a:pos x="219789592" y="181897415"/>
                </a:cxn>
                <a:cxn ang="0">
                  <a:pos x="204632156" y="207882608"/>
                </a:cxn>
                <a:cxn ang="0">
                  <a:pos x="201383613" y="228219447"/>
                </a:cxn>
                <a:cxn ang="0">
                  <a:pos x="200301459" y="175119177"/>
                </a:cxn>
                <a:cxn ang="0">
                  <a:pos x="194887569" y="29374843"/>
                </a:cxn>
                <a:cxn ang="0">
                  <a:pos x="188391525" y="359275296"/>
                </a:cxn>
                <a:cxn ang="0">
                  <a:pos x="159157765" y="246295456"/>
                </a:cxn>
                <a:cxn ang="0">
                  <a:pos x="179729092" y="224829797"/>
                </a:cxn>
                <a:cxn ang="0">
                  <a:pos x="159157765" y="192065303"/>
                </a:cxn>
                <a:cxn ang="0">
                  <a:pos x="194887569" y="192065303"/>
                </a:cxn>
                <a:cxn ang="0">
                  <a:pos x="184060829" y="254204640"/>
                </a:cxn>
                <a:cxn ang="0">
                  <a:pos x="181894440" y="274540416"/>
                </a:cxn>
                <a:cxn ang="0">
                  <a:pos x="163488461" y="297137022"/>
                </a:cxn>
                <a:cxn ang="0">
                  <a:pos x="194887569" y="362664946"/>
                </a:cxn>
                <a:cxn ang="0">
                  <a:pos x="159157765" y="11297771"/>
                </a:cxn>
                <a:cxn ang="0">
                  <a:pos x="128841852" y="0"/>
                </a:cxn>
                <a:cxn ang="0">
                  <a:pos x="142917134" y="293747371"/>
                </a:cxn>
                <a:cxn ang="0">
                  <a:pos x="159157765" y="345717758"/>
                </a:cxn>
                <a:cxn ang="0">
                  <a:pos x="150496373" y="151392688"/>
                </a:cxn>
                <a:cxn ang="0">
                  <a:pos x="138586438" y="179637648"/>
                </a:cxn>
                <a:cxn ang="0">
                  <a:pos x="131007200" y="196584837"/>
                </a:cxn>
                <a:cxn ang="0">
                  <a:pos x="133172548" y="141224800"/>
                </a:cxn>
                <a:cxn ang="0">
                  <a:pos x="159157765" y="265502411"/>
                </a:cxn>
                <a:cxn ang="0">
                  <a:pos x="106105177" y="319732565"/>
                </a:cxn>
                <a:cxn ang="0">
                  <a:pos x="111519067" y="4519534"/>
                </a:cxn>
                <a:cxn ang="0">
                  <a:pos x="120180459" y="38412848"/>
                </a:cxn>
                <a:cxn ang="0">
                  <a:pos x="128841852" y="137835150"/>
                </a:cxn>
                <a:cxn ang="0">
                  <a:pos x="128841852" y="159301872"/>
                </a:cxn>
                <a:cxn ang="0">
                  <a:pos x="118015111" y="222570030"/>
                </a:cxn>
                <a:cxn ang="0">
                  <a:pos x="115849763" y="241776985"/>
                </a:cxn>
                <a:cxn ang="0">
                  <a:pos x="113684415" y="193195186"/>
                </a:cxn>
                <a:cxn ang="0">
                  <a:pos x="106105177" y="166080110"/>
                </a:cxn>
                <a:cxn ang="0">
                  <a:pos x="128841852" y="159301872"/>
                </a:cxn>
                <a:cxn ang="0">
                  <a:pos x="93113088" y="232737918"/>
                </a:cxn>
                <a:cxn ang="0">
                  <a:pos x="105023023" y="212402142"/>
                </a:cxn>
                <a:cxn ang="0">
                  <a:pos x="97443785" y="270021945"/>
                </a:cxn>
                <a:cxn ang="0">
                  <a:pos x="93113088" y="24855310"/>
                </a:cxn>
                <a:cxn ang="0">
                  <a:pos x="100692327" y="76826759"/>
                </a:cxn>
                <a:cxn ang="0">
                  <a:pos x="93113088" y="24855310"/>
                </a:cxn>
                <a:cxn ang="0">
                  <a:pos x="93113088" y="314084210"/>
                </a:cxn>
                <a:cxn ang="0">
                  <a:pos x="83368502" y="259852994"/>
                </a:cxn>
                <a:cxn ang="0">
                  <a:pos x="93113088" y="120887961"/>
                </a:cxn>
                <a:cxn ang="0">
                  <a:pos x="72541762" y="142354683"/>
                </a:cxn>
                <a:cxn ang="0">
                  <a:pos x="93113088" y="159301872"/>
                </a:cxn>
                <a:cxn ang="0">
                  <a:pos x="62797175" y="93772885"/>
                </a:cxn>
                <a:cxn ang="0">
                  <a:pos x="93113088" y="214661909"/>
                </a:cxn>
                <a:cxn ang="0">
                  <a:pos x="2165348" y="255334523"/>
                </a:cxn>
                <a:cxn ang="0">
                  <a:pos x="62797175" y="166080110"/>
                </a:cxn>
                <a:cxn ang="0">
                  <a:pos x="54135783" y="194325070"/>
                </a:cxn>
                <a:cxn ang="0">
                  <a:pos x="45473350" y="210142375"/>
                </a:cxn>
                <a:cxn ang="0">
                  <a:pos x="31398067" y="237257451"/>
                </a:cxn>
              </a:cxnLst>
              <a:rect l="txL" t="txT" r="txR" b="txB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34" name="组合 212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349521" y="734554"/>
              <a:ext cx="408432" cy="432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35" name="Freeform 168"/>
            <p:cNvSpPr>
              <a:spLocks noEditPoints="1"/>
            </p:cNvSpPr>
            <p:nvPr/>
          </p:nvSpPr>
          <p:spPr>
            <a:xfrm>
              <a:off x="1246558" y="842894"/>
              <a:ext cx="518185" cy="345449"/>
            </a:xfrm>
            <a:custGeom>
              <a:avLst/>
              <a:gdLst>
                <a:gd name="txL" fmla="*/ 0 w 497"/>
                <a:gd name="txT" fmla="*/ 0 h 325"/>
                <a:gd name="txR" fmla="*/ 497 w 497"/>
                <a:gd name="txB" fmla="*/ 325 h 325"/>
              </a:gdLst>
              <a:ahLst/>
              <a:cxnLst>
                <a:cxn ang="0">
                  <a:pos x="540273027" y="0"/>
                </a:cxn>
                <a:cxn ang="0">
                  <a:pos x="419608905" y="41802518"/>
                </a:cxn>
                <a:cxn ang="0">
                  <a:pos x="419608905" y="237257562"/>
                </a:cxn>
                <a:cxn ang="0">
                  <a:pos x="419608905" y="237257562"/>
                </a:cxn>
                <a:cxn ang="0">
                  <a:pos x="431565738" y="236127678"/>
                </a:cxn>
                <a:cxn ang="0">
                  <a:pos x="440262279" y="232739089"/>
                </a:cxn>
                <a:cxn ang="0">
                  <a:pos x="444611071" y="230479321"/>
                </a:cxn>
                <a:cxn ang="0">
                  <a:pos x="446784946" y="227089669"/>
                </a:cxn>
                <a:cxn ang="0">
                  <a:pos x="448958820" y="222570133"/>
                </a:cxn>
                <a:cxn ang="0">
                  <a:pos x="448958820" y="219180482"/>
                </a:cxn>
                <a:cxn ang="0">
                  <a:pos x="448958820" y="133316741"/>
                </a:cxn>
                <a:cxn ang="0">
                  <a:pos x="433740655" y="133316741"/>
                </a:cxn>
                <a:cxn ang="0">
                  <a:pos x="433740655" y="97162580"/>
                </a:cxn>
                <a:cxn ang="0">
                  <a:pos x="448958820" y="97162580"/>
                </a:cxn>
                <a:cxn ang="0">
                  <a:pos x="485919903" y="97162580"/>
                </a:cxn>
                <a:cxn ang="0">
                  <a:pos x="502225528" y="97162580"/>
                </a:cxn>
                <a:cxn ang="0">
                  <a:pos x="502225528" y="133316741"/>
                </a:cxn>
                <a:cxn ang="0">
                  <a:pos x="485919903" y="133316741"/>
                </a:cxn>
                <a:cxn ang="0">
                  <a:pos x="485919903" y="219180482"/>
                </a:cxn>
                <a:cxn ang="0">
                  <a:pos x="485919903" y="219180482"/>
                </a:cxn>
                <a:cxn ang="0">
                  <a:pos x="484832445" y="230479321"/>
                </a:cxn>
                <a:cxn ang="0">
                  <a:pos x="480484695" y="239517330"/>
                </a:cxn>
                <a:cxn ang="0">
                  <a:pos x="473962029" y="248555339"/>
                </a:cxn>
                <a:cxn ang="0">
                  <a:pos x="467439362" y="256464526"/>
                </a:cxn>
                <a:cxn ang="0">
                  <a:pos x="456568946" y="262112883"/>
                </a:cxn>
                <a:cxn ang="0">
                  <a:pos x="446784946" y="266632419"/>
                </a:cxn>
                <a:cxn ang="0">
                  <a:pos x="433740655" y="270022071"/>
                </a:cxn>
                <a:cxn ang="0">
                  <a:pos x="419608905" y="270022071"/>
                </a:cxn>
                <a:cxn ang="0">
                  <a:pos x="419608905" y="326512017"/>
                </a:cxn>
                <a:cxn ang="0">
                  <a:pos x="540273027" y="367184651"/>
                </a:cxn>
                <a:cxn ang="0">
                  <a:pos x="540273027" y="0"/>
                </a:cxn>
                <a:cxn ang="0">
                  <a:pos x="419608905" y="41802518"/>
                </a:cxn>
                <a:cxn ang="0">
                  <a:pos x="0" y="184157268"/>
                </a:cxn>
                <a:cxn ang="0">
                  <a:pos x="419608905" y="326512017"/>
                </a:cxn>
                <a:cxn ang="0">
                  <a:pos x="419608905" y="270022071"/>
                </a:cxn>
                <a:cxn ang="0">
                  <a:pos x="419608905" y="270022071"/>
                </a:cxn>
                <a:cxn ang="0">
                  <a:pos x="406563572" y="270022071"/>
                </a:cxn>
                <a:cxn ang="0">
                  <a:pos x="394605697" y="266632419"/>
                </a:cxn>
                <a:cxn ang="0">
                  <a:pos x="383735281" y="262112883"/>
                </a:cxn>
                <a:cxn ang="0">
                  <a:pos x="372864865" y="256464526"/>
                </a:cxn>
                <a:cxn ang="0">
                  <a:pos x="365254740" y="248555339"/>
                </a:cxn>
                <a:cxn ang="0">
                  <a:pos x="359819532" y="239517330"/>
                </a:cxn>
                <a:cxn ang="0">
                  <a:pos x="355471782" y="230479321"/>
                </a:cxn>
                <a:cxn ang="0">
                  <a:pos x="353296865" y="219180482"/>
                </a:cxn>
                <a:cxn ang="0">
                  <a:pos x="353296865" y="133316741"/>
                </a:cxn>
                <a:cxn ang="0">
                  <a:pos x="338078699" y="133316741"/>
                </a:cxn>
                <a:cxn ang="0">
                  <a:pos x="338078699" y="97162580"/>
                </a:cxn>
                <a:cxn ang="0">
                  <a:pos x="353296865" y="97162580"/>
                </a:cxn>
                <a:cxn ang="0">
                  <a:pos x="390257948" y="97162580"/>
                </a:cxn>
                <a:cxn ang="0">
                  <a:pos x="408737447" y="97162580"/>
                </a:cxn>
                <a:cxn ang="0">
                  <a:pos x="408737447" y="133316741"/>
                </a:cxn>
                <a:cxn ang="0">
                  <a:pos x="390257948" y="133316741"/>
                </a:cxn>
                <a:cxn ang="0">
                  <a:pos x="390257948" y="219180482"/>
                </a:cxn>
                <a:cxn ang="0">
                  <a:pos x="390257948" y="219180482"/>
                </a:cxn>
                <a:cxn ang="0">
                  <a:pos x="392431822" y="222570133"/>
                </a:cxn>
                <a:cxn ang="0">
                  <a:pos x="393519281" y="227089669"/>
                </a:cxn>
                <a:cxn ang="0">
                  <a:pos x="396779572" y="230479321"/>
                </a:cxn>
                <a:cxn ang="0">
                  <a:pos x="398954489" y="232739089"/>
                </a:cxn>
                <a:cxn ang="0">
                  <a:pos x="408737447" y="236127678"/>
                </a:cxn>
                <a:cxn ang="0">
                  <a:pos x="419608905" y="237257562"/>
                </a:cxn>
                <a:cxn ang="0">
                  <a:pos x="419608905" y="41802518"/>
                </a:cxn>
              </a:cxnLst>
              <a:rect l="txL" t="txT" r="txR" b="txB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36" name="Freeform 169"/>
            <p:cNvSpPr>
              <a:spLocks noEditPoints="1"/>
            </p:cNvSpPr>
            <p:nvPr/>
          </p:nvSpPr>
          <p:spPr>
            <a:xfrm>
              <a:off x="501537" y="1223418"/>
              <a:ext cx="122783" cy="214709"/>
            </a:xfrm>
            <a:custGeom>
              <a:avLst/>
              <a:gdLst>
                <a:gd name="txL" fmla="*/ 0 w 117"/>
                <a:gd name="txT" fmla="*/ 0 h 202"/>
                <a:gd name="txR" fmla="*/ 117 w 117"/>
                <a:gd name="txB" fmla="*/ 202 h 202"/>
              </a:gdLst>
              <a:ahLst/>
              <a:cxnLst>
                <a:cxn ang="0">
                  <a:pos x="78191782" y="192064641"/>
                </a:cxn>
                <a:cxn ang="0">
                  <a:pos x="88103624" y="195453217"/>
                </a:cxn>
                <a:cxn ang="0">
                  <a:pos x="93609969" y="204492253"/>
                </a:cxn>
                <a:cxn ang="0">
                  <a:pos x="93609969" y="212400347"/>
                </a:cxn>
                <a:cxn ang="0">
                  <a:pos x="88103624" y="224827959"/>
                </a:cxn>
                <a:cxn ang="0">
                  <a:pos x="82597278" y="228217597"/>
                </a:cxn>
                <a:cxn ang="0">
                  <a:pos x="78191782" y="192064641"/>
                </a:cxn>
                <a:cxn ang="0">
                  <a:pos x="78191782" y="177377270"/>
                </a:cxn>
                <a:cxn ang="0">
                  <a:pos x="78191782" y="76825431"/>
                </a:cxn>
                <a:cxn ang="0">
                  <a:pos x="88103624" y="86994347"/>
                </a:cxn>
                <a:cxn ang="0">
                  <a:pos x="93609969" y="102810535"/>
                </a:cxn>
                <a:cxn ang="0">
                  <a:pos x="101319062" y="131055397"/>
                </a:cxn>
                <a:cxn ang="0">
                  <a:pos x="103521810" y="135574916"/>
                </a:cxn>
                <a:cxn ang="0">
                  <a:pos x="110130054" y="142353130"/>
                </a:cxn>
                <a:cxn ang="0">
                  <a:pos x="121142745" y="143483009"/>
                </a:cxn>
                <a:cxn ang="0">
                  <a:pos x="128851838" y="163819778"/>
                </a:cxn>
                <a:cxn ang="0">
                  <a:pos x="72685437" y="192064641"/>
                </a:cxn>
                <a:cxn ang="0">
                  <a:pos x="78191782" y="192064641"/>
                </a:cxn>
                <a:cxn ang="0">
                  <a:pos x="78191782" y="228217597"/>
                </a:cxn>
                <a:cxn ang="0">
                  <a:pos x="67179092" y="224827959"/>
                </a:cxn>
                <a:cxn ang="0">
                  <a:pos x="61672747" y="213530226"/>
                </a:cxn>
                <a:cxn ang="0">
                  <a:pos x="61672747" y="207881892"/>
                </a:cxn>
                <a:cxn ang="0">
                  <a:pos x="67179092" y="195453217"/>
                </a:cxn>
                <a:cxn ang="0">
                  <a:pos x="72685437" y="192064641"/>
                </a:cxn>
                <a:cxn ang="0">
                  <a:pos x="78191782" y="76825431"/>
                </a:cxn>
                <a:cxn ang="0">
                  <a:pos x="66078243" y="70047217"/>
                </a:cxn>
                <a:cxn ang="0">
                  <a:pos x="51760905" y="68917337"/>
                </a:cxn>
                <a:cxn ang="0">
                  <a:pos x="37444617" y="9037973"/>
                </a:cxn>
                <a:cxn ang="0">
                  <a:pos x="31937223" y="1129880"/>
                </a:cxn>
                <a:cxn ang="0">
                  <a:pos x="20924532" y="0"/>
                </a:cxn>
                <a:cxn ang="0">
                  <a:pos x="16519036" y="1129880"/>
                </a:cxn>
                <a:cxn ang="0">
                  <a:pos x="11012691" y="10167853"/>
                </a:cxn>
                <a:cxn ang="0">
                  <a:pos x="26430877" y="74565672"/>
                </a:cxn>
                <a:cxn ang="0">
                  <a:pos x="20924532" y="79085190"/>
                </a:cxn>
                <a:cxn ang="0">
                  <a:pos x="12114589" y="88123164"/>
                </a:cxn>
                <a:cxn ang="0">
                  <a:pos x="6608244" y="102810535"/>
                </a:cxn>
                <a:cxn ang="0">
                  <a:pos x="4405496" y="117497906"/>
                </a:cxn>
                <a:cxn ang="0">
                  <a:pos x="6608244" y="125407063"/>
                </a:cxn>
                <a:cxn ang="0">
                  <a:pos x="13215439" y="155910621"/>
                </a:cxn>
                <a:cxn ang="0">
                  <a:pos x="13215439" y="160430140"/>
                </a:cxn>
                <a:cxn ang="0">
                  <a:pos x="11012691" y="168338233"/>
                </a:cxn>
                <a:cxn ang="0">
                  <a:pos x="3303597" y="176247390"/>
                </a:cxn>
                <a:cxn ang="0">
                  <a:pos x="6608244" y="197712976"/>
                </a:cxn>
                <a:cxn ang="0">
                  <a:pos x="78191782" y="76825431"/>
                </a:cxn>
              </a:cxnLst>
              <a:rect l="txL" t="txT" r="txR" b="txB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37" name="Freeform 170"/>
            <p:cNvSpPr>
              <a:spLocks noEditPoints="1"/>
            </p:cNvSpPr>
            <p:nvPr/>
          </p:nvSpPr>
          <p:spPr>
            <a:xfrm>
              <a:off x="1442178" y="480439"/>
              <a:ext cx="242444" cy="305057"/>
            </a:xfrm>
            <a:custGeom>
              <a:avLst/>
              <a:gdLst>
                <a:gd name="txL" fmla="*/ 0 w 233"/>
                <a:gd name="txT" fmla="*/ 0 h 287"/>
                <a:gd name="txR" fmla="*/ 233 w 233"/>
                <a:gd name="txB" fmla="*/ 287 h 287"/>
              </a:gdLst>
              <a:ahLst/>
              <a:cxnLst>
                <a:cxn ang="0">
                  <a:pos x="177563696" y="0"/>
                </a:cxn>
                <a:cxn ang="0">
                  <a:pos x="252270786" y="280187946"/>
                </a:cxn>
                <a:cxn ang="0">
                  <a:pos x="233864812" y="316341983"/>
                </a:cxn>
                <a:cxn ang="0">
                  <a:pos x="177563696" y="255332709"/>
                </a:cxn>
                <a:cxn ang="0">
                  <a:pos x="193804323" y="246294731"/>
                </a:cxn>
                <a:cxn ang="0">
                  <a:pos x="210044949" y="215790094"/>
                </a:cxn>
                <a:cxn ang="0">
                  <a:pos x="210044949" y="177377359"/>
                </a:cxn>
                <a:cxn ang="0">
                  <a:pos x="192722169" y="167209501"/>
                </a:cxn>
                <a:cxn ang="0">
                  <a:pos x="177563696" y="133315224"/>
                </a:cxn>
                <a:cxn ang="0">
                  <a:pos x="180812238" y="237255690"/>
                </a:cxn>
                <a:cxn ang="0">
                  <a:pos x="194887517" y="197713075"/>
                </a:cxn>
                <a:cxn ang="0">
                  <a:pos x="189473628" y="180766999"/>
                </a:cxn>
                <a:cxn ang="0">
                  <a:pos x="177563696" y="180766999"/>
                </a:cxn>
                <a:cxn ang="0">
                  <a:pos x="144000290" y="15817259"/>
                </a:cxn>
                <a:cxn ang="0">
                  <a:pos x="177563696" y="133315224"/>
                </a:cxn>
                <a:cxn ang="0">
                  <a:pos x="147247791" y="125407126"/>
                </a:cxn>
                <a:cxn ang="0">
                  <a:pos x="144000290" y="324250081"/>
                </a:cxn>
                <a:cxn ang="0">
                  <a:pos x="151579527" y="253072949"/>
                </a:cxn>
                <a:cxn ang="0">
                  <a:pos x="177563696" y="324250081"/>
                </a:cxn>
                <a:cxn ang="0">
                  <a:pos x="165653765" y="227087832"/>
                </a:cxn>
                <a:cxn ang="0">
                  <a:pos x="168902306" y="237255690"/>
                </a:cxn>
                <a:cxn ang="0">
                  <a:pos x="177563696" y="180766999"/>
                </a:cxn>
                <a:cxn ang="0">
                  <a:pos x="103939801" y="0"/>
                </a:cxn>
                <a:cxn ang="0">
                  <a:pos x="144000290" y="124277246"/>
                </a:cxn>
                <a:cxn ang="0">
                  <a:pos x="111519037" y="129925583"/>
                </a:cxn>
                <a:cxn ang="0">
                  <a:pos x="103939801" y="324250081"/>
                </a:cxn>
                <a:cxn ang="0">
                  <a:pos x="142917096" y="223698192"/>
                </a:cxn>
                <a:cxn ang="0">
                  <a:pos x="144000290" y="246294731"/>
                </a:cxn>
                <a:cxn ang="0">
                  <a:pos x="109353690" y="190934857"/>
                </a:cxn>
                <a:cxn ang="0">
                  <a:pos x="103939801" y="180766999"/>
                </a:cxn>
                <a:cxn ang="0">
                  <a:pos x="103939801" y="150262362"/>
                </a:cxn>
                <a:cxn ang="0">
                  <a:pos x="88782368" y="15817259"/>
                </a:cxn>
                <a:cxn ang="0">
                  <a:pos x="103939801" y="136704864"/>
                </a:cxn>
                <a:cxn ang="0">
                  <a:pos x="88782368" y="56489754"/>
                </a:cxn>
                <a:cxn ang="0">
                  <a:pos x="88782368" y="185285457"/>
                </a:cxn>
                <a:cxn ang="0">
                  <a:pos x="103939801" y="255332709"/>
                </a:cxn>
                <a:cxn ang="0">
                  <a:pos x="97443758" y="162689981"/>
                </a:cxn>
                <a:cxn ang="0">
                  <a:pos x="43307990" y="0"/>
                </a:cxn>
                <a:cxn ang="0">
                  <a:pos x="29232711" y="16947139"/>
                </a:cxn>
                <a:cxn ang="0">
                  <a:pos x="18405974" y="35023095"/>
                </a:cxn>
                <a:cxn ang="0">
                  <a:pos x="88782368" y="56489754"/>
                </a:cxn>
                <a:cxn ang="0">
                  <a:pos x="66044659" y="175117599"/>
                </a:cxn>
                <a:cxn ang="0">
                  <a:pos x="41142643" y="180766999"/>
                </a:cxn>
                <a:cxn ang="0">
                  <a:pos x="31398059" y="196583195"/>
                </a:cxn>
                <a:cxn ang="0">
                  <a:pos x="43307990" y="206752116"/>
                </a:cxn>
                <a:cxn ang="0">
                  <a:pos x="49804033" y="202232596"/>
                </a:cxn>
                <a:cxn ang="0">
                  <a:pos x="48721879" y="194324498"/>
                </a:cxn>
                <a:cxn ang="0">
                  <a:pos x="61713964" y="185285457"/>
                </a:cxn>
                <a:cxn ang="0">
                  <a:pos x="51970421" y="220309614"/>
                </a:cxn>
                <a:cxn ang="0">
                  <a:pos x="44391184" y="263241870"/>
                </a:cxn>
                <a:cxn ang="0">
                  <a:pos x="57383269" y="275669488"/>
                </a:cxn>
                <a:cxn ang="0">
                  <a:pos x="64962506" y="266630447"/>
                </a:cxn>
                <a:cxn ang="0">
                  <a:pos x="79037785" y="202232596"/>
                </a:cxn>
                <a:cxn ang="0">
                  <a:pos x="43307990" y="324250081"/>
                </a:cxn>
                <a:cxn ang="0">
                  <a:pos x="14075279" y="310692583"/>
                </a:cxn>
                <a:cxn ang="0">
                  <a:pos x="0" y="44062135"/>
                </a:cxn>
                <a:cxn ang="0">
                  <a:pos x="14075279" y="13557498"/>
                </a:cxn>
                <a:cxn ang="0">
                  <a:pos x="43307990" y="0"/>
                </a:cxn>
              </a:cxnLst>
              <a:rect l="txL" t="txT" r="txR" b="txB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38" name="Freeform 171"/>
            <p:cNvSpPr>
              <a:spLocks noEditPoints="1"/>
            </p:cNvSpPr>
            <p:nvPr/>
          </p:nvSpPr>
          <p:spPr>
            <a:xfrm>
              <a:off x="844913" y="800377"/>
              <a:ext cx="368349" cy="378399"/>
            </a:xfrm>
            <a:custGeom>
              <a:avLst/>
              <a:gdLst>
                <a:gd name="txL" fmla="*/ 0 w 354"/>
                <a:gd name="txT" fmla="*/ 0 h 356"/>
                <a:gd name="txR" fmla="*/ 354 w 354"/>
                <a:gd name="txB" fmla="*/ 356 h 356"/>
              </a:gdLst>
              <a:ahLst/>
              <a:cxnLst>
                <a:cxn ang="0">
                  <a:pos x="364873617" y="337809330"/>
                </a:cxn>
                <a:cxn ang="0">
                  <a:pos x="381114270" y="102811859"/>
                </a:cxn>
                <a:cxn ang="0">
                  <a:pos x="367038968" y="173988073"/>
                </a:cxn>
                <a:cxn ang="0">
                  <a:pos x="360542915" y="169469606"/>
                </a:cxn>
                <a:cxn ang="0">
                  <a:pos x="360542915" y="232737706"/>
                </a:cxn>
                <a:cxn ang="0">
                  <a:pos x="312903111" y="249684879"/>
                </a:cxn>
                <a:cxn ang="0">
                  <a:pos x="331309115" y="275670049"/>
                </a:cxn>
                <a:cxn ang="0">
                  <a:pos x="306407058" y="301655219"/>
                </a:cxn>
                <a:cxn ang="0">
                  <a:pos x="331309115" y="381870492"/>
                </a:cxn>
                <a:cxn ang="0">
                  <a:pos x="306407058" y="66657747"/>
                </a:cxn>
                <a:cxn ang="0">
                  <a:pos x="343219066" y="66657747"/>
                </a:cxn>
                <a:cxn ang="0">
                  <a:pos x="293414951" y="53100221"/>
                </a:cxn>
                <a:cxn ang="0">
                  <a:pos x="284752507" y="13557526"/>
                </a:cxn>
                <a:cxn ang="0">
                  <a:pos x="294497107" y="251944644"/>
                </a:cxn>
                <a:cxn ang="0">
                  <a:pos x="306407058" y="76825626"/>
                </a:cxn>
                <a:cxn ang="0">
                  <a:pos x="294497107" y="298265571"/>
                </a:cxn>
                <a:cxn ang="0">
                  <a:pos x="296662458" y="402207312"/>
                </a:cxn>
                <a:cxn ang="0">
                  <a:pos x="284752507" y="31634582"/>
                </a:cxn>
                <a:cxn ang="0">
                  <a:pos x="280421805" y="56489869"/>
                </a:cxn>
                <a:cxn ang="0">
                  <a:pos x="255519747" y="56489869"/>
                </a:cxn>
                <a:cxn ang="0">
                  <a:pos x="249023694" y="31634582"/>
                </a:cxn>
                <a:cxn ang="0">
                  <a:pos x="284752507" y="76825626"/>
                </a:cxn>
                <a:cxn ang="0">
                  <a:pos x="284752507" y="260982641"/>
                </a:cxn>
                <a:cxn ang="0">
                  <a:pos x="246858343" y="303914983"/>
                </a:cxn>
                <a:cxn ang="0">
                  <a:pos x="246858343" y="244035467"/>
                </a:cxn>
                <a:cxn ang="0">
                  <a:pos x="284752507" y="393169316"/>
                </a:cxn>
                <a:cxn ang="0">
                  <a:pos x="246858343" y="31634582"/>
                </a:cxn>
                <a:cxn ang="0">
                  <a:pos x="243609796" y="55359986"/>
                </a:cxn>
                <a:cxn ang="0">
                  <a:pos x="246858343" y="4519530"/>
                </a:cxn>
                <a:cxn ang="0">
                  <a:pos x="193805682" y="76825626"/>
                </a:cxn>
                <a:cxn ang="0">
                  <a:pos x="246858343" y="244035467"/>
                </a:cxn>
                <a:cxn ang="0">
                  <a:pos x="246858343" y="337809330"/>
                </a:cxn>
                <a:cxn ang="0">
                  <a:pos x="144000527" y="48580692"/>
                </a:cxn>
                <a:cxn ang="0">
                  <a:pos x="136421278" y="4519530"/>
                </a:cxn>
                <a:cxn ang="0">
                  <a:pos x="193805682" y="76825626"/>
                </a:cxn>
                <a:cxn ang="0">
                  <a:pos x="193805682" y="273410284"/>
                </a:cxn>
                <a:cxn ang="0">
                  <a:pos x="185143237" y="183027132"/>
                </a:cxn>
                <a:cxn ang="0">
                  <a:pos x="124511327" y="35023166"/>
                </a:cxn>
                <a:cxn ang="0">
                  <a:pos x="133173772" y="56489869"/>
                </a:cxn>
                <a:cxn ang="0">
                  <a:pos x="108270674" y="48580692"/>
                </a:cxn>
                <a:cxn ang="0">
                  <a:pos x="97443919" y="13557526"/>
                </a:cxn>
                <a:cxn ang="0">
                  <a:pos x="136421278" y="108460208"/>
                </a:cxn>
                <a:cxn ang="0">
                  <a:pos x="97443919" y="289227575"/>
                </a:cxn>
                <a:cxn ang="0">
                  <a:pos x="136421278" y="183027132"/>
                </a:cxn>
                <a:cxn ang="0">
                  <a:pos x="97443919" y="393169316"/>
                </a:cxn>
                <a:cxn ang="0">
                  <a:pos x="85533968" y="44062225"/>
                </a:cxn>
                <a:cxn ang="0">
                  <a:pos x="76872563" y="22595522"/>
                </a:cxn>
                <a:cxn ang="0">
                  <a:pos x="97443919" y="183027132"/>
                </a:cxn>
                <a:cxn ang="0">
                  <a:pos x="97443919" y="76825626"/>
                </a:cxn>
                <a:cxn ang="0">
                  <a:pos x="87699319" y="298265571"/>
                </a:cxn>
                <a:cxn ang="0">
                  <a:pos x="90947865" y="398817665"/>
                </a:cxn>
                <a:cxn ang="0">
                  <a:pos x="40060555" y="66657747"/>
                </a:cxn>
                <a:cxn ang="0">
                  <a:pos x="76872563" y="22595522"/>
                </a:cxn>
                <a:cxn ang="0">
                  <a:pos x="58466559" y="256464174"/>
                </a:cxn>
                <a:cxn ang="0">
                  <a:pos x="54135857" y="290357457"/>
                </a:cxn>
                <a:cxn ang="0">
                  <a:pos x="17323849" y="337809330"/>
                </a:cxn>
                <a:cxn ang="0">
                  <a:pos x="76872563" y="76825626"/>
                </a:cxn>
                <a:cxn ang="0">
                  <a:pos x="53052661" y="389779669"/>
                </a:cxn>
                <a:cxn ang="0">
                  <a:pos x="21654551" y="169469606"/>
                </a:cxn>
                <a:cxn ang="0">
                  <a:pos x="17323849" y="173988073"/>
                </a:cxn>
                <a:cxn ang="0">
                  <a:pos x="0" y="107330325"/>
                </a:cxn>
                <a:cxn ang="0">
                  <a:pos x="17323849" y="108460208"/>
                </a:cxn>
                <a:cxn ang="0">
                  <a:pos x="17323849" y="237257236"/>
                </a:cxn>
              </a:cxnLst>
              <a:rect l="txL" t="txT" r="txR" b="txB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39" name="Freeform 172"/>
            <p:cNvSpPr>
              <a:spLocks noEditPoints="1"/>
            </p:cNvSpPr>
            <p:nvPr/>
          </p:nvSpPr>
          <p:spPr>
            <a:xfrm>
              <a:off x="1117532" y="1286131"/>
              <a:ext cx="415173" cy="323127"/>
            </a:xfrm>
            <a:custGeom>
              <a:avLst/>
              <a:gdLst>
                <a:gd name="txL" fmla="*/ 0 w 399"/>
                <a:gd name="txT" fmla="*/ 0 h 304"/>
                <a:gd name="txR" fmla="*/ 399 w 399"/>
                <a:gd name="txB" fmla="*/ 304 h 304"/>
              </a:gdLst>
              <a:ahLst/>
              <a:cxnLst>
                <a:cxn ang="0">
                  <a:pos x="428753007" y="321991804"/>
                </a:cxn>
                <a:cxn ang="0">
                  <a:pos x="422256954" y="11297753"/>
                </a:cxn>
                <a:cxn ang="0">
                  <a:pos x="377865700" y="24855269"/>
                </a:cxn>
                <a:cxn ang="0">
                  <a:pos x="407099498" y="54230064"/>
                </a:cxn>
                <a:cxn ang="0">
                  <a:pos x="389775650" y="317472278"/>
                </a:cxn>
                <a:cxn ang="0">
                  <a:pos x="329143744" y="289227364"/>
                </a:cxn>
                <a:cxn ang="0">
                  <a:pos x="373534998" y="47451838"/>
                </a:cxn>
                <a:cxn ang="0">
                  <a:pos x="386528144" y="283577956"/>
                </a:cxn>
                <a:cxn ang="0">
                  <a:pos x="275008930" y="24855269"/>
                </a:cxn>
                <a:cxn ang="0">
                  <a:pos x="275008930" y="343457428"/>
                </a:cxn>
                <a:cxn ang="0">
                  <a:pos x="275008930" y="298265354"/>
                </a:cxn>
                <a:cxn ang="0">
                  <a:pos x="299910986" y="188675343"/>
                </a:cxn>
                <a:cxn ang="0">
                  <a:pos x="296662439" y="150262558"/>
                </a:cxn>
                <a:cxn ang="0">
                  <a:pos x="295580284" y="123147526"/>
                </a:cxn>
                <a:cxn ang="0">
                  <a:pos x="275008930" y="46321956"/>
                </a:cxn>
                <a:cxn ang="0">
                  <a:pos x="281504983" y="193194870"/>
                </a:cxn>
                <a:cxn ang="0">
                  <a:pos x="275008930" y="154782085"/>
                </a:cxn>
                <a:cxn ang="0">
                  <a:pos x="278256436" y="116369300"/>
                </a:cxn>
                <a:cxn ang="0">
                  <a:pos x="216542375" y="0"/>
                </a:cxn>
                <a:cxn ang="0">
                  <a:pos x="216542375" y="318602159"/>
                </a:cxn>
                <a:cxn ang="0">
                  <a:pos x="260933629" y="105070484"/>
                </a:cxn>
                <a:cxn ang="0">
                  <a:pos x="244692977" y="136705042"/>
                </a:cxn>
                <a:cxn ang="0">
                  <a:pos x="249023679" y="162690193"/>
                </a:cxn>
                <a:cxn ang="0">
                  <a:pos x="251189030" y="201102978"/>
                </a:cxn>
                <a:cxn ang="0">
                  <a:pos x="216542375" y="210142031"/>
                </a:cxn>
                <a:cxn ang="0">
                  <a:pos x="275008930" y="46321956"/>
                </a:cxn>
                <a:cxn ang="0">
                  <a:pos x="262015784" y="116369300"/>
                </a:cxn>
                <a:cxn ang="0">
                  <a:pos x="271760384" y="144613150"/>
                </a:cxn>
                <a:cxn ang="0">
                  <a:pos x="271760384" y="153652203"/>
                </a:cxn>
                <a:cxn ang="0">
                  <a:pos x="266346486" y="192064988"/>
                </a:cxn>
                <a:cxn ang="0">
                  <a:pos x="146165869" y="24855269"/>
                </a:cxn>
                <a:cxn ang="0">
                  <a:pos x="146165869" y="343457428"/>
                </a:cxn>
                <a:cxn ang="0">
                  <a:pos x="187308577" y="201102978"/>
                </a:cxn>
                <a:cxn ang="0">
                  <a:pos x="150496571" y="240645644"/>
                </a:cxn>
                <a:cxn ang="0">
                  <a:pos x="175398626" y="206752386"/>
                </a:cxn>
                <a:cxn ang="0">
                  <a:pos x="160241170" y="172858064"/>
                </a:cxn>
                <a:cxn ang="0">
                  <a:pos x="147249065" y="142354450"/>
                </a:cxn>
                <a:cxn ang="0">
                  <a:pos x="154827272" y="153652203"/>
                </a:cxn>
                <a:cxn ang="0">
                  <a:pos x="162406521" y="137834924"/>
                </a:cxn>
                <a:cxn ang="0">
                  <a:pos x="216542375" y="46321956"/>
                </a:cxn>
                <a:cxn ang="0">
                  <a:pos x="159157974" y="218050139"/>
                </a:cxn>
                <a:cxn ang="0">
                  <a:pos x="150496571" y="185286762"/>
                </a:cxn>
                <a:cxn ang="0">
                  <a:pos x="27067407" y="2259763"/>
                </a:cxn>
                <a:cxn ang="0">
                  <a:pos x="0" y="308434288"/>
                </a:cxn>
                <a:cxn ang="0">
                  <a:pos x="27067407" y="343457428"/>
                </a:cxn>
                <a:cxn ang="0">
                  <a:pos x="43308059" y="317472278"/>
                </a:cxn>
                <a:cxn ang="0">
                  <a:pos x="25985251" y="54230064"/>
                </a:cxn>
                <a:cxn ang="0">
                  <a:pos x="54135854" y="24855269"/>
                </a:cxn>
                <a:cxn ang="0">
                  <a:pos x="134255919" y="141224569"/>
                </a:cxn>
                <a:cxn ang="0">
                  <a:pos x="114767760" y="197714396"/>
                </a:cxn>
                <a:cxn ang="0">
                  <a:pos x="126676670" y="236127181"/>
                </a:cxn>
                <a:cxn ang="0">
                  <a:pos x="58466556" y="296005590"/>
                </a:cxn>
                <a:cxn ang="0">
                  <a:pos x="46556605" y="59879472"/>
                </a:cxn>
                <a:cxn ang="0">
                  <a:pos x="146165869" y="176247709"/>
                </a:cxn>
                <a:cxn ang="0">
                  <a:pos x="141835167" y="198844278"/>
                </a:cxn>
                <a:cxn ang="0">
                  <a:pos x="138586620" y="224829428"/>
                </a:cxn>
                <a:cxn ang="0">
                  <a:pos x="137504465" y="154782085"/>
                </a:cxn>
              </a:cxnLst>
              <a:rect l="txL" t="txT" r="txR" b="txB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40" name="组合 21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263921" y="789418"/>
              <a:ext cx="134112" cy="134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41" name="Freeform 175"/>
            <p:cNvSpPr>
              <a:spLocks noEditPoints="1"/>
            </p:cNvSpPr>
            <p:nvPr/>
          </p:nvSpPr>
          <p:spPr>
            <a:xfrm>
              <a:off x="1406800" y="1674095"/>
              <a:ext cx="142553" cy="203018"/>
            </a:xfrm>
            <a:custGeom>
              <a:avLst/>
              <a:gdLst>
                <a:gd name="txL" fmla="*/ 0 w 137"/>
                <a:gd name="txT" fmla="*/ 0 h 191"/>
                <a:gd name="txR" fmla="*/ 137 w 137"/>
                <a:gd name="txB" fmla="*/ 191 h 191"/>
              </a:gdLst>
              <a:ahLst/>
              <a:cxnLst>
                <a:cxn ang="0">
                  <a:pos x="135338986" y="62139452"/>
                </a:cxn>
                <a:cxn ang="0">
                  <a:pos x="136421140" y="57619910"/>
                </a:cxn>
                <a:cxn ang="0">
                  <a:pos x="144000381" y="38412919"/>
                </a:cxn>
                <a:cxn ang="0">
                  <a:pos x="147247884" y="32764554"/>
                </a:cxn>
                <a:cxn ang="0">
                  <a:pos x="148331079" y="23725470"/>
                </a:cxn>
                <a:cxn ang="0">
                  <a:pos x="147247884" y="14687449"/>
                </a:cxn>
                <a:cxn ang="0">
                  <a:pos x="142917186" y="6779313"/>
                </a:cxn>
                <a:cxn ang="0">
                  <a:pos x="138586489" y="4519542"/>
                </a:cxn>
                <a:cxn ang="0">
                  <a:pos x="125594396" y="0"/>
                </a:cxn>
                <a:cxn ang="0">
                  <a:pos x="111519108" y="4519542"/>
                </a:cxn>
                <a:cxn ang="0">
                  <a:pos x="122345852" y="44062346"/>
                </a:cxn>
                <a:cxn ang="0">
                  <a:pos x="111519108" y="66657931"/>
                </a:cxn>
                <a:cxn ang="0">
                  <a:pos x="119098349" y="54230253"/>
                </a:cxn>
                <a:cxn ang="0">
                  <a:pos x="119098349" y="47452003"/>
                </a:cxn>
                <a:cxn ang="0">
                  <a:pos x="129925093" y="54230253"/>
                </a:cxn>
                <a:cxn ang="0">
                  <a:pos x="131007248" y="58749795"/>
                </a:cxn>
                <a:cxn ang="0">
                  <a:pos x="131007248" y="64399223"/>
                </a:cxn>
                <a:cxn ang="0">
                  <a:pos x="111519108" y="100552371"/>
                </a:cxn>
                <a:cxn ang="0">
                  <a:pos x="105023061" y="105071913"/>
                </a:cxn>
                <a:cxn ang="0">
                  <a:pos x="107188410" y="103942027"/>
                </a:cxn>
                <a:cxn ang="0">
                  <a:pos x="111519108" y="100552371"/>
                </a:cxn>
                <a:cxn ang="0">
                  <a:pos x="109353759" y="96032829"/>
                </a:cxn>
                <a:cxn ang="0">
                  <a:pos x="107188410" y="97162714"/>
                </a:cxn>
                <a:cxn ang="0">
                  <a:pos x="102857712" y="99422485"/>
                </a:cxn>
                <a:cxn ang="0">
                  <a:pos x="90947773" y="91514349"/>
                </a:cxn>
                <a:cxn ang="0">
                  <a:pos x="90947773" y="91514349"/>
                </a:cxn>
                <a:cxn ang="0">
                  <a:pos x="97443820" y="88124693"/>
                </a:cxn>
                <a:cxn ang="0">
                  <a:pos x="111519108" y="38412919"/>
                </a:cxn>
                <a:cxn ang="0">
                  <a:pos x="95278471" y="25985241"/>
                </a:cxn>
                <a:cxn ang="0">
                  <a:pos x="86617076" y="28245012"/>
                </a:cxn>
                <a:cxn ang="0">
                  <a:pos x="61714003" y="66657931"/>
                </a:cxn>
                <a:cxn ang="0">
                  <a:pos x="61714003" y="74567130"/>
                </a:cxn>
                <a:cxn ang="0">
                  <a:pos x="23819878" y="172859729"/>
                </a:cxn>
                <a:cxn ang="0">
                  <a:pos x="28150576" y="173989615"/>
                </a:cxn>
                <a:cxn ang="0">
                  <a:pos x="31398079" y="175119500"/>
                </a:cxn>
                <a:cxn ang="0">
                  <a:pos x="31398079" y="183027636"/>
                </a:cxn>
                <a:cxn ang="0">
                  <a:pos x="35729817" y="181897750"/>
                </a:cxn>
                <a:cxn ang="0">
                  <a:pos x="41142669" y="183027636"/>
                </a:cxn>
                <a:cxn ang="0">
                  <a:pos x="43308018" y="184157522"/>
                </a:cxn>
                <a:cxn ang="0">
                  <a:pos x="44391212" y="190936835"/>
                </a:cxn>
                <a:cxn ang="0">
                  <a:pos x="41142669" y="195455314"/>
                </a:cxn>
                <a:cxn ang="0">
                  <a:pos x="23819878" y="205624283"/>
                </a:cxn>
                <a:cxn ang="0">
                  <a:pos x="44391212" y="198844970"/>
                </a:cxn>
                <a:cxn ang="0">
                  <a:pos x="111519108" y="32764554"/>
                </a:cxn>
                <a:cxn ang="0">
                  <a:pos x="105023061" y="10167907"/>
                </a:cxn>
                <a:cxn ang="0">
                  <a:pos x="111519108" y="4519542"/>
                </a:cxn>
                <a:cxn ang="0">
                  <a:pos x="23819878" y="132187039"/>
                </a:cxn>
                <a:cxn ang="0">
                  <a:pos x="2165349" y="215792190"/>
                </a:cxn>
                <a:cxn ang="0">
                  <a:pos x="23819878" y="203364512"/>
                </a:cxn>
                <a:cxn ang="0">
                  <a:pos x="5413892" y="196585199"/>
                </a:cxn>
                <a:cxn ang="0">
                  <a:pos x="5413892" y="169470073"/>
                </a:cxn>
                <a:cxn ang="0">
                  <a:pos x="6496047" y="168340187"/>
                </a:cxn>
                <a:cxn ang="0">
                  <a:pos x="10826744" y="164951594"/>
                </a:cxn>
                <a:cxn ang="0">
                  <a:pos x="16240637" y="164951594"/>
                </a:cxn>
                <a:cxn ang="0">
                  <a:pos x="18405986" y="168340187"/>
                </a:cxn>
                <a:cxn ang="0">
                  <a:pos x="19489180" y="175119500"/>
                </a:cxn>
                <a:cxn ang="0">
                  <a:pos x="20571334" y="173989615"/>
                </a:cxn>
                <a:cxn ang="0">
                  <a:pos x="23819878" y="132187039"/>
                </a:cxn>
              </a:cxnLst>
              <a:rect l="txL" t="txT" r="txR" b="txB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42" name="Freeform 176"/>
            <p:cNvSpPr>
              <a:spLocks noEditPoints="1"/>
            </p:cNvSpPr>
            <p:nvPr/>
          </p:nvSpPr>
          <p:spPr>
            <a:xfrm>
              <a:off x="249728" y="613303"/>
              <a:ext cx="183134" cy="203018"/>
            </a:xfrm>
            <a:custGeom>
              <a:avLst/>
              <a:gdLst>
                <a:gd name="txL" fmla="*/ 0 w 176"/>
                <a:gd name="txT" fmla="*/ 0 h 191"/>
                <a:gd name="txR" fmla="*/ 176 w 176"/>
                <a:gd name="txB" fmla="*/ 191 h 191"/>
              </a:gdLst>
              <a:ahLst/>
              <a:cxnLst>
                <a:cxn ang="0">
                  <a:pos x="149414452" y="99422485"/>
                </a:cxn>
                <a:cxn ang="0">
                  <a:pos x="142918398" y="155912509"/>
                </a:cxn>
                <a:cxn ang="0">
                  <a:pos x="162406561" y="161561937"/>
                </a:cxn>
                <a:cxn ang="0">
                  <a:pos x="159159054" y="170599958"/>
                </a:cxn>
                <a:cxn ang="0">
                  <a:pos x="142918398" y="40672690"/>
                </a:cxn>
                <a:cxn ang="0">
                  <a:pos x="162406561" y="29374898"/>
                </a:cxn>
                <a:cxn ang="0">
                  <a:pos x="146165905" y="53100368"/>
                </a:cxn>
                <a:cxn ang="0">
                  <a:pos x="158075858" y="99422485"/>
                </a:cxn>
                <a:cxn ang="0">
                  <a:pos x="188391819" y="96032829"/>
                </a:cxn>
                <a:cxn ang="0">
                  <a:pos x="162406561" y="103942027"/>
                </a:cxn>
                <a:cxn ang="0">
                  <a:pos x="95278585" y="44062346"/>
                </a:cxn>
                <a:cxn ang="0">
                  <a:pos x="124511350" y="51970482"/>
                </a:cxn>
                <a:cxn ang="0">
                  <a:pos x="142918398" y="123147955"/>
                </a:cxn>
                <a:cxn ang="0">
                  <a:pos x="124511350" y="144614717"/>
                </a:cxn>
                <a:cxn ang="0">
                  <a:pos x="120180647" y="203364512"/>
                </a:cxn>
                <a:cxn ang="0">
                  <a:pos x="97443937" y="215792190"/>
                </a:cxn>
                <a:cxn ang="0">
                  <a:pos x="113684593" y="142354946"/>
                </a:cxn>
                <a:cxn ang="0">
                  <a:pos x="132090600" y="120889247"/>
                </a:cxn>
                <a:cxn ang="0">
                  <a:pos x="134255952" y="82475265"/>
                </a:cxn>
                <a:cxn ang="0">
                  <a:pos x="112602437" y="57619910"/>
                </a:cxn>
                <a:cxn ang="0">
                  <a:pos x="95278585" y="44062346"/>
                </a:cxn>
                <a:cxn ang="0">
                  <a:pos x="137504499" y="48581889"/>
                </a:cxn>
                <a:cxn ang="0">
                  <a:pos x="142918398" y="40672690"/>
                </a:cxn>
                <a:cxn ang="0">
                  <a:pos x="138586655" y="144614717"/>
                </a:cxn>
                <a:cxn ang="0">
                  <a:pos x="142918398" y="143484832"/>
                </a:cxn>
                <a:cxn ang="0">
                  <a:pos x="99609288" y="1129886"/>
                </a:cxn>
                <a:cxn ang="0">
                  <a:pos x="95278585" y="33894440"/>
                </a:cxn>
                <a:cxn ang="0">
                  <a:pos x="86617179" y="215792190"/>
                </a:cxn>
                <a:cxn ang="0">
                  <a:pos x="67127976" y="198844970"/>
                </a:cxn>
                <a:cxn ang="0">
                  <a:pos x="59548725" y="140095175"/>
                </a:cxn>
                <a:cxn ang="0">
                  <a:pos x="47639813" y="75697015"/>
                </a:cxn>
                <a:cxn ang="0">
                  <a:pos x="72541875" y="48581889"/>
                </a:cxn>
                <a:cxn ang="0">
                  <a:pos x="95278585" y="55360139"/>
                </a:cxn>
                <a:cxn ang="0">
                  <a:pos x="66045820" y="68917702"/>
                </a:cxn>
                <a:cxn ang="0">
                  <a:pos x="54135867" y="99422485"/>
                </a:cxn>
                <a:cxn ang="0">
                  <a:pos x="74707226" y="135576696"/>
                </a:cxn>
                <a:cxn ang="0">
                  <a:pos x="95278585" y="166080416"/>
                </a:cxn>
                <a:cxn ang="0">
                  <a:pos x="95278585" y="33894440"/>
                </a:cxn>
                <a:cxn ang="0">
                  <a:pos x="90947882" y="29374898"/>
                </a:cxn>
                <a:cxn ang="0">
                  <a:pos x="95278585" y="0"/>
                </a:cxn>
                <a:cxn ang="0">
                  <a:pos x="50887320" y="152522853"/>
                </a:cxn>
                <a:cxn ang="0">
                  <a:pos x="47639813" y="155912509"/>
                </a:cxn>
                <a:cxn ang="0">
                  <a:pos x="50887320" y="53100368"/>
                </a:cxn>
                <a:cxn ang="0">
                  <a:pos x="47639813" y="122019133"/>
                </a:cxn>
                <a:cxn ang="0">
                  <a:pos x="43308069" y="86994807"/>
                </a:cxn>
                <a:cxn ang="0">
                  <a:pos x="47639813" y="55360139"/>
                </a:cxn>
                <a:cxn ang="0">
                  <a:pos x="27067413" y="35024325"/>
                </a:cxn>
                <a:cxn ang="0">
                  <a:pos x="34646664" y="29374898"/>
                </a:cxn>
                <a:cxn ang="0">
                  <a:pos x="34646664" y="169470073"/>
                </a:cxn>
                <a:cxn ang="0">
                  <a:pos x="25985258" y="166080416"/>
                </a:cxn>
                <a:cxn ang="0">
                  <a:pos x="47639813" y="143484832"/>
                </a:cxn>
                <a:cxn ang="0">
                  <a:pos x="27067413" y="94902943"/>
                </a:cxn>
                <a:cxn ang="0">
                  <a:pos x="27067413" y="103942027"/>
                </a:cxn>
                <a:cxn ang="0">
                  <a:pos x="0" y="99422485"/>
                </a:cxn>
              </a:cxnLst>
              <a:rect l="txL" t="txT" r="txR" b="txB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243" name="Freeform 177"/>
            <p:cNvSpPr>
              <a:spLocks noEditPoints="1"/>
            </p:cNvSpPr>
            <p:nvPr/>
          </p:nvSpPr>
          <p:spPr>
            <a:xfrm>
              <a:off x="1071749" y="336945"/>
              <a:ext cx="274701" cy="406035"/>
            </a:xfrm>
            <a:custGeom>
              <a:avLst/>
              <a:gdLst>
                <a:gd name="txL" fmla="*/ 0 w 264"/>
                <a:gd name="txT" fmla="*/ 0 h 382"/>
                <a:gd name="txR" fmla="*/ 264 w 264"/>
                <a:gd name="txB" fmla="*/ 382 h 382"/>
              </a:gdLst>
              <a:ahLst/>
              <a:cxnLst>
                <a:cxn ang="0">
                  <a:pos x="142918398" y="7908116"/>
                </a:cxn>
                <a:cxn ang="0">
                  <a:pos x="151579804" y="142354595"/>
                </a:cxn>
                <a:cxn ang="0">
                  <a:pos x="168902615" y="144614361"/>
                </a:cxn>
                <a:cxn ang="0">
                  <a:pos x="201383927" y="160430593"/>
                </a:cxn>
                <a:cxn ang="0">
                  <a:pos x="223038482" y="187546716"/>
                </a:cxn>
                <a:cxn ang="0">
                  <a:pos x="236030591" y="221440009"/>
                </a:cxn>
                <a:cxn ang="0">
                  <a:pos x="238196983" y="239517070"/>
                </a:cxn>
                <a:cxn ang="0">
                  <a:pos x="238196983" y="250814835"/>
                </a:cxn>
                <a:cxn ang="0">
                  <a:pos x="232783084" y="270021778"/>
                </a:cxn>
                <a:cxn ang="0">
                  <a:pos x="227369185" y="286967894"/>
                </a:cxn>
                <a:cxn ang="0">
                  <a:pos x="210046374" y="310694368"/>
                </a:cxn>
                <a:cxn ang="0">
                  <a:pos x="188391819" y="327640483"/>
                </a:cxn>
                <a:cxn ang="0">
                  <a:pos x="172151163" y="334419780"/>
                </a:cxn>
                <a:cxn ang="0">
                  <a:pos x="152661959" y="338939311"/>
                </a:cxn>
                <a:cxn ang="0">
                  <a:pos x="142918398" y="338939311"/>
                </a:cxn>
                <a:cxn ang="0">
                  <a:pos x="142918398" y="369442956"/>
                </a:cxn>
                <a:cxn ang="0">
                  <a:pos x="155910507" y="376222252"/>
                </a:cxn>
                <a:cxn ang="0">
                  <a:pos x="161324405" y="389779782"/>
                </a:cxn>
                <a:cxn ang="0">
                  <a:pos x="160241209" y="398817781"/>
                </a:cxn>
                <a:cxn ang="0">
                  <a:pos x="149414452" y="410116608"/>
                </a:cxn>
                <a:cxn ang="0">
                  <a:pos x="142918398" y="431582255"/>
                </a:cxn>
                <a:cxn ang="0">
                  <a:pos x="246858389" y="407856843"/>
                </a:cxn>
                <a:cxn ang="0">
                  <a:pos x="246858389" y="403337312"/>
                </a:cxn>
                <a:cxn ang="0">
                  <a:pos x="239279138" y="394299313"/>
                </a:cxn>
                <a:cxn ang="0">
                  <a:pos x="217624584" y="384130368"/>
                </a:cxn>
                <a:cxn ang="0">
                  <a:pos x="197053225" y="379611900"/>
                </a:cxn>
                <a:cxn ang="0">
                  <a:pos x="231699888" y="355885426"/>
                </a:cxn>
                <a:cxn ang="0">
                  <a:pos x="260933693" y="324251898"/>
                </a:cxn>
                <a:cxn ang="0">
                  <a:pos x="278256505" y="285838011"/>
                </a:cxn>
                <a:cxn ang="0">
                  <a:pos x="285835755" y="239517070"/>
                </a:cxn>
                <a:cxn ang="0">
                  <a:pos x="284752559" y="225959540"/>
                </a:cxn>
                <a:cxn ang="0">
                  <a:pos x="280421856" y="199974363"/>
                </a:cxn>
                <a:cxn ang="0">
                  <a:pos x="271760451" y="176247889"/>
                </a:cxn>
                <a:cxn ang="0">
                  <a:pos x="259850497" y="154782243"/>
                </a:cxn>
                <a:cxn ang="0">
                  <a:pos x="243609841" y="134445416"/>
                </a:cxn>
                <a:cxn ang="0">
                  <a:pos x="224121678" y="117499301"/>
                </a:cxn>
                <a:cxn ang="0">
                  <a:pos x="202467123" y="105070591"/>
                </a:cxn>
                <a:cxn ang="0">
                  <a:pos x="178647217" y="96032592"/>
                </a:cxn>
                <a:cxn ang="0">
                  <a:pos x="188391819" y="22595529"/>
                </a:cxn>
                <a:cxn ang="0">
                  <a:pos x="120180647" y="0"/>
                </a:cxn>
                <a:cxn ang="0">
                  <a:pos x="127759897" y="220310127"/>
                </a:cxn>
                <a:cxn ang="0">
                  <a:pos x="142918398" y="7908116"/>
                </a:cxn>
                <a:cxn ang="0">
                  <a:pos x="142918398" y="338939311"/>
                </a:cxn>
                <a:cxn ang="0">
                  <a:pos x="127759897" y="337809428"/>
                </a:cxn>
                <a:cxn ang="0">
                  <a:pos x="99609288" y="328770366"/>
                </a:cxn>
                <a:cxn ang="0">
                  <a:pos x="128843093" y="320862250"/>
                </a:cxn>
                <a:cxn ang="0">
                  <a:pos x="62797273" y="293747190"/>
                </a:cxn>
                <a:cxn ang="0">
                  <a:pos x="0" y="293747190"/>
                </a:cxn>
                <a:cxn ang="0">
                  <a:pos x="23819906" y="320862250"/>
                </a:cxn>
                <a:cxn ang="0">
                  <a:pos x="36812015" y="338939311"/>
                </a:cxn>
                <a:cxn ang="0">
                  <a:pos x="70376523" y="368314136"/>
                </a:cxn>
                <a:cxn ang="0">
                  <a:pos x="89864686" y="379611900"/>
                </a:cxn>
                <a:cxn ang="0">
                  <a:pos x="53052671" y="389779782"/>
                </a:cxn>
                <a:cxn ang="0">
                  <a:pos x="42225914" y="398817781"/>
                </a:cxn>
                <a:cxn ang="0">
                  <a:pos x="37895211" y="407856843"/>
                </a:cxn>
                <a:cxn ang="0">
                  <a:pos x="142918398" y="431582255"/>
                </a:cxn>
                <a:cxn ang="0">
                  <a:pos x="142918398" y="411245428"/>
                </a:cxn>
                <a:cxn ang="0">
                  <a:pos x="128843093" y="405597077"/>
                </a:cxn>
                <a:cxn ang="0">
                  <a:pos x="123429194" y="389779782"/>
                </a:cxn>
                <a:cxn ang="0">
                  <a:pos x="124511350" y="381871666"/>
                </a:cxn>
                <a:cxn ang="0">
                  <a:pos x="135339148" y="371702721"/>
                </a:cxn>
                <a:cxn ang="0">
                  <a:pos x="142918398" y="338939311"/>
                </a:cxn>
              </a:cxnLst>
              <a:rect l="txL" t="txT" r="txR" b="txB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44" name="组合 197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1294401" y="283450"/>
              <a:ext cx="237744" cy="1463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45" name="Freeform 181"/>
            <p:cNvSpPr>
              <a:spLocks noEditPoints="1"/>
            </p:cNvSpPr>
            <p:nvPr/>
          </p:nvSpPr>
          <p:spPr>
            <a:xfrm>
              <a:off x="1302747" y="1139448"/>
              <a:ext cx="286147" cy="104166"/>
            </a:xfrm>
            <a:custGeom>
              <a:avLst/>
              <a:gdLst>
                <a:gd name="txL" fmla="*/ 0 w 275"/>
                <a:gd name="txT" fmla="*/ 0 h 98"/>
                <a:gd name="txR" fmla="*/ 275 w 275"/>
                <a:gd name="txB" fmla="*/ 98 h 98"/>
              </a:gdLst>
              <a:ahLst/>
              <a:cxnLst>
                <a:cxn ang="0">
                  <a:pos x="258768455" y="45192100"/>
                </a:cxn>
                <a:cxn ang="0">
                  <a:pos x="279339823" y="73437030"/>
                </a:cxn>
                <a:cxn ang="0">
                  <a:pos x="258768455" y="99422195"/>
                </a:cxn>
                <a:cxn ang="0">
                  <a:pos x="297745839" y="88124436"/>
                </a:cxn>
                <a:cxn ang="0">
                  <a:pos x="258768455" y="45192100"/>
                </a:cxn>
                <a:cxn ang="0">
                  <a:pos x="127759953" y="16947170"/>
                </a:cxn>
                <a:cxn ang="0">
                  <a:pos x="120180699" y="12427642"/>
                </a:cxn>
                <a:cxn ang="0">
                  <a:pos x="90947922" y="9037995"/>
                </a:cxn>
                <a:cxn ang="0">
                  <a:pos x="115849995" y="15817288"/>
                </a:cxn>
                <a:cxn ang="0">
                  <a:pos x="122346052" y="19206935"/>
                </a:cxn>
                <a:cxn ang="0">
                  <a:pos x="122346052" y="24855283"/>
                </a:cxn>
                <a:cxn ang="0">
                  <a:pos x="119098544" y="40672571"/>
                </a:cxn>
                <a:cxn ang="0">
                  <a:pos x="118015347" y="37282925"/>
                </a:cxn>
                <a:cxn ang="0">
                  <a:pos x="90947922" y="29374812"/>
                </a:cxn>
                <a:cxn ang="0">
                  <a:pos x="107188585" y="85864672"/>
                </a:cxn>
                <a:cxn ang="0">
                  <a:pos x="111519290" y="85864672"/>
                </a:cxn>
                <a:cxn ang="0">
                  <a:pos x="246858497" y="110719955"/>
                </a:cxn>
                <a:cxn ang="0">
                  <a:pos x="258768455" y="99422195"/>
                </a:cxn>
                <a:cxn ang="0">
                  <a:pos x="246858497" y="106200426"/>
                </a:cxn>
                <a:cxn ang="0">
                  <a:pos x="243609948" y="103940661"/>
                </a:cxn>
                <a:cxn ang="0">
                  <a:pos x="238197087" y="101681960"/>
                </a:cxn>
                <a:cxn ang="0">
                  <a:pos x="236031735" y="93772784"/>
                </a:cxn>
                <a:cxn ang="0">
                  <a:pos x="238197087" y="90383138"/>
                </a:cxn>
                <a:cxn ang="0">
                  <a:pos x="242527792" y="85864672"/>
                </a:cxn>
                <a:cxn ang="0">
                  <a:pos x="244693144" y="85864672"/>
                </a:cxn>
                <a:cxn ang="0">
                  <a:pos x="240362439" y="81345143"/>
                </a:cxn>
                <a:cxn ang="0">
                  <a:pos x="239279243" y="75696794"/>
                </a:cxn>
                <a:cxn ang="0">
                  <a:pos x="240362439" y="72307148"/>
                </a:cxn>
                <a:cxn ang="0">
                  <a:pos x="244693144" y="67787619"/>
                </a:cxn>
                <a:cxn ang="0">
                  <a:pos x="249023849" y="67787619"/>
                </a:cxn>
                <a:cxn ang="0">
                  <a:pos x="243609948" y="63268090"/>
                </a:cxn>
                <a:cxn ang="0">
                  <a:pos x="243609948" y="55359977"/>
                </a:cxn>
                <a:cxn ang="0">
                  <a:pos x="244693144" y="51970331"/>
                </a:cxn>
                <a:cxn ang="0">
                  <a:pos x="251189201" y="47451865"/>
                </a:cxn>
                <a:cxn ang="0">
                  <a:pos x="256603103" y="49710566"/>
                </a:cxn>
                <a:cxn ang="0">
                  <a:pos x="258768455" y="45192100"/>
                </a:cxn>
                <a:cxn ang="0">
                  <a:pos x="68211202" y="0"/>
                </a:cxn>
                <a:cxn ang="0">
                  <a:pos x="64962653" y="0"/>
                </a:cxn>
                <a:cxn ang="0">
                  <a:pos x="58466596" y="3389647"/>
                </a:cxn>
                <a:cxn ang="0">
                  <a:pos x="35729875" y="2259764"/>
                </a:cxn>
                <a:cxn ang="0">
                  <a:pos x="29232778" y="0"/>
                </a:cxn>
                <a:cxn ang="0">
                  <a:pos x="19489212" y="3389647"/>
                </a:cxn>
                <a:cxn ang="0">
                  <a:pos x="8661410" y="9037995"/>
                </a:cxn>
                <a:cxn ang="0">
                  <a:pos x="3248549" y="20336817"/>
                </a:cxn>
                <a:cxn ang="0">
                  <a:pos x="2165352" y="24855283"/>
                </a:cxn>
                <a:cxn ang="0">
                  <a:pos x="2165352" y="37282925"/>
                </a:cxn>
                <a:cxn ang="0">
                  <a:pos x="6496057" y="49710566"/>
                </a:cxn>
                <a:cxn ang="0">
                  <a:pos x="12992114" y="56489860"/>
                </a:cxn>
                <a:cxn ang="0">
                  <a:pos x="24902073" y="61009388"/>
                </a:cxn>
                <a:cxn ang="0">
                  <a:pos x="54135891" y="25985165"/>
                </a:cxn>
                <a:cxn ang="0">
                  <a:pos x="45473441" y="66657737"/>
                </a:cxn>
                <a:cxn ang="0">
                  <a:pos x="48721990" y="72307148"/>
                </a:cxn>
                <a:cxn ang="0">
                  <a:pos x="53052694" y="75696794"/>
                </a:cxn>
                <a:cxn ang="0">
                  <a:pos x="90947922" y="29374812"/>
                </a:cxn>
                <a:cxn ang="0">
                  <a:pos x="66045849" y="24855283"/>
                </a:cxn>
                <a:cxn ang="0">
                  <a:pos x="58466596" y="28244930"/>
                </a:cxn>
                <a:cxn ang="0">
                  <a:pos x="61714104" y="12427642"/>
                </a:cxn>
                <a:cxn ang="0">
                  <a:pos x="64962653" y="7908113"/>
                </a:cxn>
                <a:cxn ang="0">
                  <a:pos x="70376554" y="6779293"/>
                </a:cxn>
                <a:cxn ang="0">
                  <a:pos x="90947922" y="4519529"/>
                </a:cxn>
              </a:cxnLst>
              <a:rect l="txL" t="txT" r="txR" b="txB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46" name="组合 205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227601" y="1399018"/>
              <a:ext cx="164592" cy="213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47" name="Freeform 185"/>
            <p:cNvSpPr>
              <a:spLocks noEditPoints="1"/>
            </p:cNvSpPr>
            <p:nvPr/>
          </p:nvSpPr>
          <p:spPr>
            <a:xfrm>
              <a:off x="474483" y="593108"/>
              <a:ext cx="131107" cy="103103"/>
            </a:xfrm>
            <a:custGeom>
              <a:avLst/>
              <a:gdLst>
                <a:gd name="txL" fmla="*/ 0 w 126"/>
                <a:gd name="txT" fmla="*/ 0 h 97"/>
                <a:gd name="txR" fmla="*/ 126 w 126"/>
                <a:gd name="txB" fmla="*/ 97 h 97"/>
              </a:gdLst>
              <a:ahLst/>
              <a:cxnLst>
                <a:cxn ang="0">
                  <a:pos x="134255649" y="42932302"/>
                </a:cxn>
                <a:cxn ang="0">
                  <a:pos x="113684336" y="16947157"/>
                </a:cxn>
                <a:cxn ang="0">
                  <a:pos x="107188297" y="38412776"/>
                </a:cxn>
                <a:cxn ang="0">
                  <a:pos x="120180376" y="44062183"/>
                </a:cxn>
                <a:cxn ang="0">
                  <a:pos x="122345723" y="62138159"/>
                </a:cxn>
                <a:cxn ang="0">
                  <a:pos x="107188297" y="71177209"/>
                </a:cxn>
                <a:cxn ang="0">
                  <a:pos x="122345723" y="81345078"/>
                </a:cxn>
                <a:cxn ang="0">
                  <a:pos x="135337802" y="65527803"/>
                </a:cxn>
                <a:cxn ang="0">
                  <a:pos x="107188297" y="13557513"/>
                </a:cxn>
                <a:cxn ang="0">
                  <a:pos x="43307972" y="1129881"/>
                </a:cxn>
                <a:cxn ang="0">
                  <a:pos x="45473318" y="5649407"/>
                </a:cxn>
                <a:cxn ang="0">
                  <a:pos x="49804011" y="14687394"/>
                </a:cxn>
                <a:cxn ang="0">
                  <a:pos x="43307972" y="22595501"/>
                </a:cxn>
                <a:cxn ang="0">
                  <a:pos x="43307972" y="94902591"/>
                </a:cxn>
                <a:cxn ang="0">
                  <a:pos x="63879284" y="92642829"/>
                </a:cxn>
                <a:cxn ang="0">
                  <a:pos x="85533791" y="85864604"/>
                </a:cxn>
                <a:cxn ang="0">
                  <a:pos x="107188297" y="71177209"/>
                </a:cxn>
                <a:cxn ang="0">
                  <a:pos x="99609064" y="70047328"/>
                </a:cxn>
                <a:cxn ang="0">
                  <a:pos x="93113024" y="47451827"/>
                </a:cxn>
                <a:cxn ang="0">
                  <a:pos x="102857604" y="39542658"/>
                </a:cxn>
                <a:cxn ang="0">
                  <a:pos x="43307972" y="1129881"/>
                </a:cxn>
                <a:cxn ang="0">
                  <a:pos x="35729779" y="10167869"/>
                </a:cxn>
                <a:cxn ang="0">
                  <a:pos x="43307972" y="1129881"/>
                </a:cxn>
                <a:cxn ang="0">
                  <a:pos x="43307972" y="108460104"/>
                </a:cxn>
                <a:cxn ang="0">
                  <a:pos x="41142625" y="96032473"/>
                </a:cxn>
                <a:cxn ang="0">
                  <a:pos x="35729779" y="109589986"/>
                </a:cxn>
                <a:cxn ang="0">
                  <a:pos x="40060472" y="81345078"/>
                </a:cxn>
                <a:cxn ang="0">
                  <a:pos x="35729779" y="36153014"/>
                </a:cxn>
                <a:cxn ang="0">
                  <a:pos x="35729779" y="16947157"/>
                </a:cxn>
                <a:cxn ang="0">
                  <a:pos x="38977279" y="21465619"/>
                </a:cxn>
                <a:cxn ang="0">
                  <a:pos x="35729779" y="3389644"/>
                </a:cxn>
                <a:cxn ang="0">
                  <a:pos x="29232699" y="22595501"/>
                </a:cxn>
                <a:cxn ang="0">
                  <a:pos x="35729779" y="16947157"/>
                </a:cxn>
                <a:cxn ang="0">
                  <a:pos x="35729779" y="3389644"/>
                </a:cxn>
                <a:cxn ang="0">
                  <a:pos x="29232699" y="109589986"/>
                </a:cxn>
                <a:cxn ang="0">
                  <a:pos x="29232699" y="103940579"/>
                </a:cxn>
                <a:cxn ang="0">
                  <a:pos x="35729779" y="36153014"/>
                </a:cxn>
                <a:cxn ang="0">
                  <a:pos x="24902006" y="77955434"/>
                </a:cxn>
                <a:cxn ang="0">
                  <a:pos x="29232699" y="66657684"/>
                </a:cxn>
                <a:cxn ang="0">
                  <a:pos x="28150546" y="53100171"/>
                </a:cxn>
                <a:cxn ang="0">
                  <a:pos x="24902006" y="44062183"/>
                </a:cxn>
                <a:cxn ang="0">
                  <a:pos x="35729779" y="36153014"/>
                </a:cxn>
                <a:cxn ang="0">
                  <a:pos x="18405966" y="12427632"/>
                </a:cxn>
                <a:cxn ang="0">
                  <a:pos x="2165347" y="45192064"/>
                </a:cxn>
                <a:cxn ang="0">
                  <a:pos x="8661386" y="99422117"/>
                </a:cxn>
                <a:cxn ang="0">
                  <a:pos x="24902006" y="109589986"/>
                </a:cxn>
                <a:cxn ang="0">
                  <a:pos x="23819853" y="102810698"/>
                </a:cxn>
                <a:cxn ang="0">
                  <a:pos x="18405966" y="83604841"/>
                </a:cxn>
                <a:cxn ang="0">
                  <a:pos x="24902006" y="73436972"/>
                </a:cxn>
                <a:cxn ang="0">
                  <a:pos x="14075273" y="73436972"/>
                </a:cxn>
                <a:cxn ang="0">
                  <a:pos x="7579233" y="61009340"/>
                </a:cxn>
                <a:cxn ang="0">
                  <a:pos x="15157426" y="48580646"/>
                </a:cxn>
                <a:cxn ang="0">
                  <a:pos x="24902006" y="44062183"/>
                </a:cxn>
                <a:cxn ang="0">
                  <a:pos x="15157426" y="36153014"/>
                </a:cxn>
                <a:cxn ang="0">
                  <a:pos x="15157426" y="27115026"/>
                </a:cxn>
              </a:cxnLst>
              <a:rect l="txL" t="txT" r="txR" b="txB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48" name="组合 199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635777" y="1301482"/>
              <a:ext cx="176784" cy="2255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49" name="Freeform 189"/>
            <p:cNvSpPr>
              <a:spLocks noEditPoints="1"/>
            </p:cNvSpPr>
            <p:nvPr/>
          </p:nvSpPr>
          <p:spPr>
            <a:xfrm>
              <a:off x="784562" y="2381999"/>
              <a:ext cx="143594" cy="156249"/>
            </a:xfrm>
            <a:custGeom>
              <a:avLst/>
              <a:gdLst>
                <a:gd name="txL" fmla="*/ 0 w 137"/>
                <a:gd name="txT" fmla="*/ 0 h 147"/>
                <a:gd name="txR" fmla="*/ 137 w 137"/>
                <a:gd name="txB" fmla="*/ 147 h 147"/>
              </a:gdLst>
              <a:ahLst/>
              <a:cxnLst>
                <a:cxn ang="0">
                  <a:pos x="117547935" y="76825614"/>
                </a:cxn>
                <a:cxn ang="0">
                  <a:pos x="113154168" y="57619742"/>
                </a:cxn>
                <a:cxn ang="0">
                  <a:pos x="113154168" y="111849837"/>
                </a:cxn>
                <a:cxn ang="0">
                  <a:pos x="128533400" y="125407361"/>
                </a:cxn>
                <a:cxn ang="0">
                  <a:pos x="126336517" y="133315473"/>
                </a:cxn>
                <a:cxn ang="0">
                  <a:pos x="113154168" y="42932336"/>
                </a:cxn>
                <a:cxn ang="0">
                  <a:pos x="126336517" y="21465636"/>
                </a:cxn>
                <a:cxn ang="0">
                  <a:pos x="128533400" y="27115048"/>
                </a:cxn>
                <a:cxn ang="0">
                  <a:pos x="113154168" y="42932336"/>
                </a:cxn>
                <a:cxn ang="0">
                  <a:pos x="125238075" y="76825614"/>
                </a:cxn>
                <a:cxn ang="0">
                  <a:pos x="147210053" y="73437030"/>
                </a:cxn>
                <a:cxn ang="0">
                  <a:pos x="149406937" y="79085378"/>
                </a:cxn>
                <a:cxn ang="0">
                  <a:pos x="125238075" y="79085378"/>
                </a:cxn>
                <a:cxn ang="0">
                  <a:pos x="75801910" y="33894341"/>
                </a:cxn>
                <a:cxn ang="0">
                  <a:pos x="113154168" y="57619742"/>
                </a:cxn>
                <a:cxn ang="0">
                  <a:pos x="98872330" y="112979719"/>
                </a:cxn>
                <a:cxn ang="0">
                  <a:pos x="92280632" y="160430521"/>
                </a:cxn>
                <a:cxn ang="0">
                  <a:pos x="75801910" y="128797007"/>
                </a:cxn>
                <a:cxn ang="0">
                  <a:pos x="91182190" y="108460190"/>
                </a:cxn>
                <a:cxn ang="0">
                  <a:pos x="104364538" y="94902666"/>
                </a:cxn>
                <a:cxn ang="0">
                  <a:pos x="108759353" y="70047383"/>
                </a:cxn>
                <a:cxn ang="0">
                  <a:pos x="99970772" y="53100213"/>
                </a:cxn>
                <a:cxn ang="0">
                  <a:pos x="75801910" y="42932336"/>
                </a:cxn>
                <a:cxn ang="0">
                  <a:pos x="109857795" y="35023160"/>
                </a:cxn>
                <a:cxn ang="0">
                  <a:pos x="109857795" y="40672571"/>
                </a:cxn>
                <a:cxn ang="0">
                  <a:pos x="113154168" y="111849837"/>
                </a:cxn>
                <a:cxn ang="0">
                  <a:pos x="108759353" y="114109601"/>
                </a:cxn>
                <a:cxn ang="0">
                  <a:pos x="113154168" y="111849837"/>
                </a:cxn>
                <a:cxn ang="0">
                  <a:pos x="79097235" y="1129882"/>
                </a:cxn>
                <a:cxn ang="0">
                  <a:pos x="79097235" y="25985165"/>
                </a:cxn>
                <a:cxn ang="0">
                  <a:pos x="73605027" y="166079932"/>
                </a:cxn>
                <a:cxn ang="0">
                  <a:pos x="53829932" y="154782173"/>
                </a:cxn>
                <a:cxn ang="0">
                  <a:pos x="45041350" y="103940661"/>
                </a:cxn>
                <a:cxn ang="0">
                  <a:pos x="45041350" y="48580684"/>
                </a:cxn>
                <a:cxn ang="0">
                  <a:pos x="75801910" y="33894341"/>
                </a:cxn>
                <a:cxn ang="0">
                  <a:pos x="62618513" y="45192100"/>
                </a:cxn>
                <a:cxn ang="0">
                  <a:pos x="49436165" y="57619742"/>
                </a:cxn>
                <a:cxn ang="0">
                  <a:pos x="43942908" y="76825614"/>
                </a:cxn>
                <a:cxn ang="0">
                  <a:pos x="59323188" y="105070544"/>
                </a:cxn>
                <a:cxn ang="0">
                  <a:pos x="61520072" y="109590072"/>
                </a:cxn>
                <a:cxn ang="0">
                  <a:pos x="75801910" y="166079932"/>
                </a:cxn>
                <a:cxn ang="0">
                  <a:pos x="75801910" y="27115048"/>
                </a:cxn>
                <a:cxn ang="0">
                  <a:pos x="71408143" y="4519529"/>
                </a:cxn>
                <a:cxn ang="0">
                  <a:pos x="75801910" y="0"/>
                </a:cxn>
                <a:cxn ang="0">
                  <a:pos x="41746025" y="117499248"/>
                </a:cxn>
                <a:cxn ang="0">
                  <a:pos x="38450700" y="111849837"/>
                </a:cxn>
                <a:cxn ang="0">
                  <a:pos x="38450700" y="42932336"/>
                </a:cxn>
                <a:cxn ang="0">
                  <a:pos x="41746025" y="35023160"/>
                </a:cxn>
                <a:cxn ang="0">
                  <a:pos x="38450700" y="94902666"/>
                </a:cxn>
                <a:cxn ang="0">
                  <a:pos x="36252768" y="66657737"/>
                </a:cxn>
                <a:cxn ang="0">
                  <a:pos x="38450700" y="33894341"/>
                </a:cxn>
                <a:cxn ang="0">
                  <a:pos x="36252768" y="40672571"/>
                </a:cxn>
                <a:cxn ang="0">
                  <a:pos x="23070420" y="22595519"/>
                </a:cxn>
                <a:cxn ang="0">
                  <a:pos x="38450700" y="33894341"/>
                </a:cxn>
                <a:cxn ang="0">
                  <a:pos x="28562628" y="131056772"/>
                </a:cxn>
                <a:cxn ang="0">
                  <a:pos x="23070420" y="131056772"/>
                </a:cxn>
                <a:cxn ang="0">
                  <a:pos x="36252768" y="111849837"/>
                </a:cxn>
                <a:cxn ang="0">
                  <a:pos x="4394815" y="73437030"/>
                </a:cxn>
                <a:cxn ang="0">
                  <a:pos x="25267303" y="73437030"/>
                </a:cxn>
                <a:cxn ang="0">
                  <a:pos x="23070420" y="81345143"/>
                </a:cxn>
                <a:cxn ang="0">
                  <a:pos x="0" y="76825614"/>
                </a:cxn>
                <a:cxn ang="0">
                  <a:pos x="4394815" y="73437030"/>
                </a:cxn>
              </a:cxnLst>
              <a:rect l="txL" t="txT" r="txR" b="txB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4250" name="组合 214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989601" y="1179562"/>
              <a:ext cx="103632" cy="1706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51" name="Freeform 194"/>
            <p:cNvSpPr>
              <a:spLocks noEditPoints="1"/>
            </p:cNvSpPr>
            <p:nvPr/>
          </p:nvSpPr>
          <p:spPr>
            <a:xfrm>
              <a:off x="978101" y="305057"/>
              <a:ext cx="143594" cy="158375"/>
            </a:xfrm>
            <a:custGeom>
              <a:avLst/>
              <a:gdLst>
                <a:gd name="txL" fmla="*/ 0 w 137"/>
                <a:gd name="txT" fmla="*/ 0 h 149"/>
                <a:gd name="txR" fmla="*/ 137 w 137"/>
                <a:gd name="txB" fmla="*/ 149 h 149"/>
              </a:gdLst>
              <a:ahLst/>
              <a:cxnLst>
                <a:cxn ang="0">
                  <a:pos x="115351052" y="77955576"/>
                </a:cxn>
                <a:cxn ang="0">
                  <a:pos x="113154168" y="57619801"/>
                </a:cxn>
                <a:cxn ang="0">
                  <a:pos x="113154168" y="111849952"/>
                </a:cxn>
                <a:cxn ang="0">
                  <a:pos x="127434958" y="126537373"/>
                </a:cxn>
                <a:cxn ang="0">
                  <a:pos x="125238075" y="133315611"/>
                </a:cxn>
                <a:cxn ang="0">
                  <a:pos x="113154168" y="42932380"/>
                </a:cxn>
                <a:cxn ang="0">
                  <a:pos x="125238075" y="21465659"/>
                </a:cxn>
                <a:cxn ang="0">
                  <a:pos x="127434958" y="29374842"/>
                </a:cxn>
                <a:cxn ang="0">
                  <a:pos x="113154168" y="42932380"/>
                </a:cxn>
                <a:cxn ang="0">
                  <a:pos x="123041192" y="77955576"/>
                </a:cxn>
                <a:cxn ang="0">
                  <a:pos x="146110563" y="73437106"/>
                </a:cxn>
                <a:cxn ang="0">
                  <a:pos x="148308495" y="81345227"/>
                </a:cxn>
                <a:cxn ang="0">
                  <a:pos x="125238075" y="81345227"/>
                </a:cxn>
                <a:cxn ang="0">
                  <a:pos x="75801910" y="35024259"/>
                </a:cxn>
                <a:cxn ang="0">
                  <a:pos x="113154168" y="57619801"/>
                </a:cxn>
                <a:cxn ang="0">
                  <a:pos x="97773888" y="112979836"/>
                </a:cxn>
                <a:cxn ang="0">
                  <a:pos x="92280632" y="162690453"/>
                </a:cxn>
                <a:cxn ang="0">
                  <a:pos x="75801910" y="129927023"/>
                </a:cxn>
                <a:cxn ang="0">
                  <a:pos x="88985307" y="108460302"/>
                </a:cxn>
                <a:cxn ang="0">
                  <a:pos x="104364538" y="94902764"/>
                </a:cxn>
                <a:cxn ang="0">
                  <a:pos x="106562470" y="70047456"/>
                </a:cxn>
                <a:cxn ang="0">
                  <a:pos x="97773888" y="53100268"/>
                </a:cxn>
                <a:cxn ang="0">
                  <a:pos x="75801910" y="44062263"/>
                </a:cxn>
                <a:cxn ang="0">
                  <a:pos x="109857795" y="37282963"/>
                </a:cxn>
                <a:cxn ang="0">
                  <a:pos x="109857795" y="42932380"/>
                </a:cxn>
                <a:cxn ang="0">
                  <a:pos x="113154168" y="111849952"/>
                </a:cxn>
                <a:cxn ang="0">
                  <a:pos x="108759353" y="116369486"/>
                </a:cxn>
                <a:cxn ang="0">
                  <a:pos x="113154168" y="111849952"/>
                </a:cxn>
                <a:cxn ang="0">
                  <a:pos x="76900352" y="1129883"/>
                </a:cxn>
                <a:cxn ang="0">
                  <a:pos x="76900352" y="25985192"/>
                </a:cxn>
                <a:cxn ang="0">
                  <a:pos x="72506585" y="168339870"/>
                </a:cxn>
                <a:cxn ang="0">
                  <a:pos x="53829932" y="154782332"/>
                </a:cxn>
                <a:cxn ang="0">
                  <a:pos x="42844467" y="105071715"/>
                </a:cxn>
                <a:cxn ang="0">
                  <a:pos x="43942908" y="48581797"/>
                </a:cxn>
                <a:cxn ang="0">
                  <a:pos x="75801910" y="35024259"/>
                </a:cxn>
                <a:cxn ang="0">
                  <a:pos x="62618513" y="46322030"/>
                </a:cxn>
                <a:cxn ang="0">
                  <a:pos x="47239282" y="57619801"/>
                </a:cxn>
                <a:cxn ang="0">
                  <a:pos x="41746025" y="77955576"/>
                </a:cxn>
                <a:cxn ang="0">
                  <a:pos x="58224747" y="107330419"/>
                </a:cxn>
                <a:cxn ang="0">
                  <a:pos x="60421630" y="110720069"/>
                </a:cxn>
                <a:cxn ang="0">
                  <a:pos x="75801910" y="168339870"/>
                </a:cxn>
                <a:cxn ang="0">
                  <a:pos x="74703468" y="27115076"/>
                </a:cxn>
                <a:cxn ang="0">
                  <a:pos x="71408143" y="4519534"/>
                </a:cxn>
                <a:cxn ang="0">
                  <a:pos x="75801910" y="0"/>
                </a:cxn>
                <a:cxn ang="0">
                  <a:pos x="39549142" y="119758073"/>
                </a:cxn>
                <a:cxn ang="0">
                  <a:pos x="37351210" y="111849952"/>
                </a:cxn>
                <a:cxn ang="0">
                  <a:pos x="37351210" y="42932380"/>
                </a:cxn>
                <a:cxn ang="0">
                  <a:pos x="39549142" y="37282963"/>
                </a:cxn>
                <a:cxn ang="0">
                  <a:pos x="37351210" y="96032648"/>
                </a:cxn>
                <a:cxn ang="0">
                  <a:pos x="34055885" y="68917572"/>
                </a:cxn>
                <a:cxn ang="0">
                  <a:pos x="37351210" y="33894376"/>
                </a:cxn>
                <a:cxn ang="0">
                  <a:pos x="34055885" y="42932380"/>
                </a:cxn>
                <a:cxn ang="0">
                  <a:pos x="21971978" y="22595542"/>
                </a:cxn>
                <a:cxn ang="0">
                  <a:pos x="37351210" y="33894376"/>
                </a:cxn>
                <a:cxn ang="0">
                  <a:pos x="26365745" y="131056907"/>
                </a:cxn>
                <a:cxn ang="0">
                  <a:pos x="21971978" y="131056907"/>
                </a:cxn>
                <a:cxn ang="0">
                  <a:pos x="34055885" y="112979836"/>
                </a:cxn>
                <a:cxn ang="0">
                  <a:pos x="4394815" y="73437106"/>
                </a:cxn>
                <a:cxn ang="0">
                  <a:pos x="25267303" y="74566989"/>
                </a:cxn>
                <a:cxn ang="0">
                  <a:pos x="21971978" y="81345227"/>
                </a:cxn>
                <a:cxn ang="0">
                  <a:pos x="0" y="77955576"/>
                </a:cxn>
                <a:cxn ang="0">
                  <a:pos x="4394815" y="73437106"/>
                </a:cxn>
              </a:cxnLst>
              <a:rect l="txL" t="txT" r="txR" b="txB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099" name="组合 478"/>
          <p:cNvGrpSpPr/>
          <p:nvPr/>
        </p:nvGrpSpPr>
        <p:grpSpPr>
          <a:xfrm>
            <a:off x="4281488" y="1508125"/>
            <a:ext cx="5883275" cy="3927475"/>
            <a:chOff x="0" y="0"/>
            <a:chExt cx="4546743" cy="3927483"/>
          </a:xfrm>
        </p:grpSpPr>
        <p:grpSp>
          <p:nvGrpSpPr>
            <p:cNvPr id="4104" name="组合 8"/>
            <p:cNvGrpSpPr/>
            <p:nvPr/>
          </p:nvGrpSpPr>
          <p:grpSpPr>
            <a:xfrm>
              <a:off x="1" y="0"/>
              <a:ext cx="4546742" cy="3927483"/>
              <a:chOff x="0" y="0"/>
              <a:chExt cx="3471050" cy="3196408"/>
            </a:xfrm>
          </p:grpSpPr>
          <p:grpSp>
            <p:nvGrpSpPr>
              <p:cNvPr id="4107" name="组合 467"/>
              <p:cNvGrpSpPr/>
              <p:nvPr/>
            </p:nvGrpSpPr>
            <p:grpSpPr>
              <a:xfrm>
                <a:off x="1" y="465405"/>
                <a:ext cx="3418558" cy="577922"/>
                <a:chOff x="0" y="0"/>
                <a:chExt cx="4022623" cy="334287"/>
              </a:xfrm>
            </p:grpSpPr>
            <p:sp>
              <p:nvSpPr>
                <p:cNvPr id="4114" name="TextBox 35"/>
                <p:cNvSpPr txBox="1"/>
                <p:nvPr/>
              </p:nvSpPr>
              <p:spPr>
                <a:xfrm>
                  <a:off x="0" y="145931"/>
                  <a:ext cx="4022623" cy="1883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just" eaLnBrk="1" hangingPunct="1"/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专业</a:t>
                  </a:r>
                  <a:r>
                    <a:rPr lang="en-US" altLang="zh-CN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工作室更专业的模板。更专业，色彩纷呈，潮流时尚。请在此处填入你需要的内容。请在此处填入你需要的内容。请在此处填入你需要的内容。</a:t>
                  </a:r>
                  <a:endPara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15" name="文本框 7"/>
                <p:cNvSpPr txBox="1"/>
                <p:nvPr/>
              </p:nvSpPr>
              <p:spPr>
                <a:xfrm>
                  <a:off x="18070" y="0"/>
                  <a:ext cx="2183839" cy="1448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/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08" name="组合 8"/>
              <p:cNvGrpSpPr/>
              <p:nvPr/>
            </p:nvGrpSpPr>
            <p:grpSpPr>
              <a:xfrm>
                <a:off x="0" y="1331435"/>
                <a:ext cx="3418560" cy="577502"/>
                <a:chOff x="0" y="0"/>
                <a:chExt cx="4022625" cy="333407"/>
              </a:xfrm>
            </p:grpSpPr>
            <p:sp>
              <p:nvSpPr>
                <p:cNvPr id="4112" name="TextBox 35"/>
                <p:cNvSpPr txBox="1"/>
                <p:nvPr/>
              </p:nvSpPr>
              <p:spPr>
                <a:xfrm>
                  <a:off x="0" y="145411"/>
                  <a:ext cx="4022625" cy="1879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algn="just" eaLnBrk="1" hangingPunct="1"/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专业</a:t>
                  </a:r>
                  <a:r>
                    <a:rPr lang="en-US" altLang="zh-CN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工作室更专业的模板。更专业，色彩纷呈，潮流时尚。请在此处填入你需要的内容。请在此处填入你需要的内容。请在此处填入你需要的内容。</a:t>
                  </a:r>
                  <a:endPara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13" name="文本框 10"/>
                <p:cNvSpPr txBox="1"/>
                <p:nvPr/>
              </p:nvSpPr>
              <p:spPr>
                <a:xfrm>
                  <a:off x="9035" y="0"/>
                  <a:ext cx="2183839" cy="1446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/>
                  <a:r>
                    <a:rPr lang="en-US" altLang="zh-CN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4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09" name="文本框 13"/>
              <p:cNvSpPr txBox="1"/>
              <p:nvPr/>
            </p:nvSpPr>
            <p:spPr>
              <a:xfrm>
                <a:off x="0" y="2919409"/>
                <a:ext cx="1871256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endPara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0" name="文本框 14"/>
              <p:cNvSpPr txBox="1"/>
              <p:nvPr/>
            </p:nvSpPr>
            <p:spPr>
              <a:xfrm>
                <a:off x="60897" y="0"/>
                <a:ext cx="2644775" cy="3056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111" name="直接连接符 471"/>
              <p:cNvCxnSpPr/>
              <p:nvPr/>
            </p:nvCxnSpPr>
            <p:spPr>
              <a:xfrm>
                <a:off x="121211" y="357784"/>
                <a:ext cx="3349839" cy="1576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oval" w="med" len="med"/>
                <a:tailEnd type="none" w="med" len="med"/>
              </a:ln>
            </p:spPr>
          </p:cxnSp>
        </p:grpSp>
        <p:sp>
          <p:nvSpPr>
            <p:cNvPr id="4105" name="文本框 10"/>
            <p:cNvSpPr txBox="1"/>
            <p:nvPr/>
          </p:nvSpPr>
          <p:spPr>
            <a:xfrm>
              <a:off x="1" y="2703532"/>
              <a:ext cx="2431049" cy="3077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35"/>
            <p:cNvSpPr txBox="1"/>
            <p:nvPr/>
          </p:nvSpPr>
          <p:spPr>
            <a:xfrm>
              <a:off x="0" y="3038351"/>
              <a:ext cx="4477985" cy="4001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eaLnBrk="1" hangingPunct="1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工作室更专业的模板。更专业，色彩纷呈，潮流时尚。请在此处填入你需要的内容。请在此处填入你需要的内容。请在此处填入你需要的内容。</a:t>
              </a:r>
              <a:endPara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0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4101" name="组合 482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4102" name="图片 48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3" name="矩形 484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7"/>
          <p:cNvGrpSpPr/>
          <p:nvPr/>
        </p:nvGrpSpPr>
        <p:grpSpPr>
          <a:xfrm>
            <a:off x="3938588" y="1187450"/>
            <a:ext cx="7775575" cy="4408488"/>
            <a:chOff x="0" y="0"/>
            <a:chExt cx="8917886" cy="4876969"/>
          </a:xfrm>
        </p:grpSpPr>
        <p:sp>
          <p:nvSpPr>
            <p:cNvPr id="5130" name="KSO_Shape"/>
            <p:cNvSpPr>
              <a:spLocks noChangeAspect="1"/>
            </p:cNvSpPr>
            <p:nvPr/>
          </p:nvSpPr>
          <p:spPr>
            <a:xfrm>
              <a:off x="0" y="0"/>
              <a:ext cx="8917886" cy="4876969"/>
            </a:xfrm>
            <a:custGeom>
              <a:avLst/>
              <a:gdLst/>
              <a:ahLst/>
              <a:cxnLst>
                <a:cxn ang="0">
                  <a:pos x="669642" y="810304"/>
                </a:cxn>
                <a:cxn ang="0">
                  <a:pos x="1323791" y="747766"/>
                </a:cxn>
                <a:cxn ang="0">
                  <a:pos x="1218003" y="724388"/>
                </a:cxn>
                <a:cxn ang="0">
                  <a:pos x="997878" y="706057"/>
                </a:cxn>
                <a:cxn ang="0">
                  <a:pos x="1267292" y="684933"/>
                </a:cxn>
                <a:cxn ang="0">
                  <a:pos x="370976" y="711767"/>
                </a:cxn>
                <a:cxn ang="0">
                  <a:pos x="840671" y="792941"/>
                </a:cxn>
                <a:cxn ang="0">
                  <a:pos x="735680" y="637814"/>
                </a:cxn>
                <a:cxn ang="0">
                  <a:pos x="770632" y="631272"/>
                </a:cxn>
                <a:cxn ang="0">
                  <a:pos x="818609" y="621339"/>
                </a:cxn>
                <a:cxn ang="0">
                  <a:pos x="486743" y="605299"/>
                </a:cxn>
                <a:cxn ang="0">
                  <a:pos x="910139" y="594117"/>
                </a:cxn>
                <a:cxn ang="0">
                  <a:pos x="851386" y="590666"/>
                </a:cxn>
                <a:cxn ang="0">
                  <a:pos x="611456" y="565646"/>
                </a:cxn>
                <a:cxn ang="0">
                  <a:pos x="740844" y="594395"/>
                </a:cxn>
                <a:cxn ang="0">
                  <a:pos x="779072" y="571693"/>
                </a:cxn>
                <a:cxn ang="0">
                  <a:pos x="1016704" y="539059"/>
                </a:cxn>
                <a:cxn ang="0">
                  <a:pos x="715290" y="521751"/>
                </a:cxn>
                <a:cxn ang="0">
                  <a:pos x="751270" y="501012"/>
                </a:cxn>
                <a:cxn ang="0">
                  <a:pos x="484027" y="484439"/>
                </a:cxn>
                <a:cxn ang="0">
                  <a:pos x="754447" y="462422"/>
                </a:cxn>
                <a:cxn ang="0">
                  <a:pos x="693183" y="450758"/>
                </a:cxn>
                <a:cxn ang="0">
                  <a:pos x="1675292" y="438268"/>
                </a:cxn>
                <a:cxn ang="0">
                  <a:pos x="1645305" y="424588"/>
                </a:cxn>
                <a:cxn ang="0">
                  <a:pos x="1637163" y="420325"/>
                </a:cxn>
                <a:cxn ang="0">
                  <a:pos x="861392" y="400772"/>
                </a:cxn>
                <a:cxn ang="0">
                  <a:pos x="1578381" y="380077"/>
                </a:cxn>
                <a:cxn ang="0">
                  <a:pos x="815776" y="342621"/>
                </a:cxn>
                <a:cxn ang="0">
                  <a:pos x="842422" y="343001"/>
                </a:cxn>
                <a:cxn ang="0">
                  <a:pos x="871415" y="309688"/>
                </a:cxn>
                <a:cxn ang="0">
                  <a:pos x="245854" y="255364"/>
                </a:cxn>
                <a:cxn ang="0">
                  <a:pos x="878167" y="263493"/>
                </a:cxn>
                <a:cxn ang="0">
                  <a:pos x="1276924" y="233158"/>
                </a:cxn>
                <a:cxn ang="0">
                  <a:pos x="1243462" y="205599"/>
                </a:cxn>
                <a:cxn ang="0">
                  <a:pos x="1084492" y="184055"/>
                </a:cxn>
                <a:cxn ang="0">
                  <a:pos x="336741" y="164361"/>
                </a:cxn>
                <a:cxn ang="0">
                  <a:pos x="240397" y="166451"/>
                </a:cxn>
                <a:cxn ang="0">
                  <a:pos x="1406503" y="113704"/>
                </a:cxn>
                <a:cxn ang="0">
                  <a:pos x="863474" y="90210"/>
                </a:cxn>
                <a:cxn ang="0">
                  <a:pos x="1468264" y="191126"/>
                </a:cxn>
                <a:cxn ang="0">
                  <a:pos x="1526629" y="413942"/>
                </a:cxn>
                <a:cxn ang="0">
                  <a:pos x="1509354" y="944425"/>
                </a:cxn>
                <a:cxn ang="0">
                  <a:pos x="1306911" y="243666"/>
                </a:cxn>
                <a:cxn ang="0">
                  <a:pos x="1326372" y="100520"/>
                </a:cxn>
                <a:cxn ang="0">
                  <a:pos x="1228508" y="75776"/>
                </a:cxn>
                <a:cxn ang="0">
                  <a:pos x="840557" y="230581"/>
                </a:cxn>
                <a:cxn ang="0">
                  <a:pos x="496285" y="496254"/>
                </a:cxn>
                <a:cxn ang="0">
                  <a:pos x="179923" y="684010"/>
                </a:cxn>
                <a:cxn ang="0">
                  <a:pos x="372962" y="248623"/>
                </a:cxn>
                <a:cxn ang="0">
                  <a:pos x="340433" y="167136"/>
                </a:cxn>
                <a:cxn ang="0">
                  <a:pos x="638156" y="103692"/>
                </a:cxn>
                <a:cxn ang="0">
                  <a:pos x="750378" y="61561"/>
                </a:cxn>
                <a:cxn ang="0">
                  <a:pos x="1449400" y="112590"/>
                </a:cxn>
                <a:cxn ang="0">
                  <a:pos x="592137" y="67740"/>
                </a:cxn>
                <a:cxn ang="0">
                  <a:pos x="1242071" y="58884"/>
                </a:cxn>
                <a:cxn ang="0">
                  <a:pos x="1354572" y="58389"/>
                </a:cxn>
                <a:cxn ang="0">
                  <a:pos x="1228170" y="47484"/>
                </a:cxn>
                <a:cxn ang="0">
                  <a:pos x="1277718" y="44114"/>
                </a:cxn>
                <a:cxn ang="0">
                  <a:pos x="1287151" y="34399"/>
                </a:cxn>
                <a:cxn ang="0">
                  <a:pos x="1537670" y="73873"/>
                </a:cxn>
                <a:cxn ang="0">
                  <a:pos x="1367996" y="30414"/>
                </a:cxn>
                <a:cxn ang="0">
                  <a:pos x="1317475" y="40882"/>
                </a:cxn>
                <a:cxn ang="0">
                  <a:pos x="321726" y="24188"/>
                </a:cxn>
              </a:cxnLst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1" name="泪滴形 3"/>
            <p:cNvSpPr/>
            <p:nvPr/>
          </p:nvSpPr>
          <p:spPr>
            <a:xfrm>
              <a:off x="3145656" y="1204381"/>
              <a:ext cx="706815" cy="719528"/>
            </a:xfrm>
            <a:custGeom>
              <a:avLst/>
              <a:gdLst/>
              <a:ahLst/>
              <a:cxnLst>
                <a:cxn ang="0">
                  <a:pos x="0" y="359764"/>
                </a:cxn>
                <a:cxn ang="0">
                  <a:pos x="353408" y="0"/>
                </a:cxn>
                <a:cxn ang="0">
                  <a:pos x="706815" y="0"/>
                </a:cxn>
                <a:cxn ang="0">
                  <a:pos x="706815" y="359764"/>
                </a:cxn>
                <a:cxn ang="0">
                  <a:pos x="353407" y="719528"/>
                </a:cxn>
                <a:cxn ang="0">
                  <a:pos x="-1" y="359764"/>
                </a:cxn>
                <a:cxn ang="0">
                  <a:pos x="0" y="359764"/>
                </a:cxn>
              </a:cxnLst>
              <a:pathLst>
                <a:path w="706815" h="719528">
                  <a:moveTo>
                    <a:pt x="0" y="359764"/>
                  </a:moveTo>
                  <a:cubicBezTo>
                    <a:pt x="0" y="161072"/>
                    <a:pt x="158226" y="0"/>
                    <a:pt x="353408" y="0"/>
                  </a:cubicBezTo>
                  <a:lnTo>
                    <a:pt x="706815" y="0"/>
                  </a:lnTo>
                  <a:lnTo>
                    <a:pt x="706815" y="359764"/>
                  </a:lnTo>
                  <a:cubicBezTo>
                    <a:pt x="706815" y="558456"/>
                    <a:pt x="548589" y="719528"/>
                    <a:pt x="353407" y="719528"/>
                  </a:cubicBezTo>
                  <a:cubicBezTo>
                    <a:pt x="158225" y="719528"/>
                    <a:pt x="-1" y="558456"/>
                    <a:pt x="-1" y="359764"/>
                  </a:cubicBezTo>
                  <a:lnTo>
                    <a:pt x="0" y="359764"/>
                  </a:lnTo>
                  <a:close/>
                </a:path>
              </a:pathLst>
            </a:custGeom>
            <a:solidFill>
              <a:srgbClr val="843C9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2" name="泪滴形 4"/>
            <p:cNvSpPr/>
            <p:nvPr/>
          </p:nvSpPr>
          <p:spPr>
            <a:xfrm>
              <a:off x="419945" y="3380454"/>
              <a:ext cx="706815" cy="719528"/>
            </a:xfrm>
            <a:custGeom>
              <a:avLst/>
              <a:gdLst/>
              <a:ahLst/>
              <a:cxnLst>
                <a:cxn ang="0">
                  <a:pos x="0" y="359764"/>
                </a:cxn>
                <a:cxn ang="0">
                  <a:pos x="353408" y="0"/>
                </a:cxn>
                <a:cxn ang="0">
                  <a:pos x="706815" y="0"/>
                </a:cxn>
                <a:cxn ang="0">
                  <a:pos x="706815" y="359764"/>
                </a:cxn>
                <a:cxn ang="0">
                  <a:pos x="353407" y="719528"/>
                </a:cxn>
                <a:cxn ang="0">
                  <a:pos x="-1" y="359764"/>
                </a:cxn>
                <a:cxn ang="0">
                  <a:pos x="0" y="359764"/>
                </a:cxn>
              </a:cxnLst>
              <a:pathLst>
                <a:path w="706815" h="719528">
                  <a:moveTo>
                    <a:pt x="0" y="359764"/>
                  </a:moveTo>
                  <a:cubicBezTo>
                    <a:pt x="0" y="161072"/>
                    <a:pt x="158226" y="0"/>
                    <a:pt x="353408" y="0"/>
                  </a:cubicBezTo>
                  <a:lnTo>
                    <a:pt x="706815" y="0"/>
                  </a:lnTo>
                  <a:lnTo>
                    <a:pt x="706815" y="359764"/>
                  </a:lnTo>
                  <a:cubicBezTo>
                    <a:pt x="706815" y="558456"/>
                    <a:pt x="548589" y="719528"/>
                    <a:pt x="353407" y="719528"/>
                  </a:cubicBezTo>
                  <a:cubicBezTo>
                    <a:pt x="158225" y="719528"/>
                    <a:pt x="-1" y="558456"/>
                    <a:pt x="-1" y="359764"/>
                  </a:cubicBezTo>
                  <a:lnTo>
                    <a:pt x="0" y="359764"/>
                  </a:lnTo>
                  <a:close/>
                </a:path>
              </a:pathLst>
            </a:custGeom>
            <a:solidFill>
              <a:srgbClr val="E9E06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3" name="泪滴形 5"/>
            <p:cNvSpPr/>
            <p:nvPr/>
          </p:nvSpPr>
          <p:spPr>
            <a:xfrm>
              <a:off x="2672151" y="2798250"/>
              <a:ext cx="706815" cy="719528"/>
            </a:xfrm>
            <a:custGeom>
              <a:avLst/>
              <a:gdLst/>
              <a:ahLst/>
              <a:cxnLst>
                <a:cxn ang="0">
                  <a:pos x="0" y="359764"/>
                </a:cxn>
                <a:cxn ang="0">
                  <a:pos x="353408" y="0"/>
                </a:cxn>
                <a:cxn ang="0">
                  <a:pos x="706815" y="0"/>
                </a:cxn>
                <a:cxn ang="0">
                  <a:pos x="706815" y="359764"/>
                </a:cxn>
                <a:cxn ang="0">
                  <a:pos x="353407" y="719528"/>
                </a:cxn>
                <a:cxn ang="0">
                  <a:pos x="-1" y="359764"/>
                </a:cxn>
                <a:cxn ang="0">
                  <a:pos x="0" y="359764"/>
                </a:cxn>
              </a:cxnLst>
              <a:pathLst>
                <a:path w="706815" h="719528">
                  <a:moveTo>
                    <a:pt x="0" y="359764"/>
                  </a:moveTo>
                  <a:cubicBezTo>
                    <a:pt x="0" y="161072"/>
                    <a:pt x="158226" y="0"/>
                    <a:pt x="353408" y="0"/>
                  </a:cubicBezTo>
                  <a:lnTo>
                    <a:pt x="706815" y="0"/>
                  </a:lnTo>
                  <a:lnTo>
                    <a:pt x="706815" y="359764"/>
                  </a:lnTo>
                  <a:cubicBezTo>
                    <a:pt x="706815" y="558456"/>
                    <a:pt x="548589" y="719528"/>
                    <a:pt x="353407" y="719528"/>
                  </a:cubicBezTo>
                  <a:cubicBezTo>
                    <a:pt x="158225" y="719528"/>
                    <a:pt x="-1" y="558456"/>
                    <a:pt x="-1" y="359764"/>
                  </a:cubicBezTo>
                  <a:lnTo>
                    <a:pt x="0" y="359764"/>
                  </a:lnTo>
                  <a:close/>
                </a:path>
              </a:pathLst>
            </a:custGeom>
            <a:solidFill>
              <a:srgbClr val="32E6B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4" name="泪滴形 6"/>
            <p:cNvSpPr/>
            <p:nvPr/>
          </p:nvSpPr>
          <p:spPr>
            <a:xfrm>
              <a:off x="6475971" y="2078720"/>
              <a:ext cx="706815" cy="719528"/>
            </a:xfrm>
            <a:custGeom>
              <a:avLst/>
              <a:gdLst/>
              <a:ahLst/>
              <a:cxnLst>
                <a:cxn ang="0">
                  <a:pos x="0" y="359764"/>
                </a:cxn>
                <a:cxn ang="0">
                  <a:pos x="353408" y="0"/>
                </a:cxn>
                <a:cxn ang="0">
                  <a:pos x="706815" y="0"/>
                </a:cxn>
                <a:cxn ang="0">
                  <a:pos x="706815" y="359764"/>
                </a:cxn>
                <a:cxn ang="0">
                  <a:pos x="353407" y="719528"/>
                </a:cxn>
                <a:cxn ang="0">
                  <a:pos x="-1" y="359764"/>
                </a:cxn>
                <a:cxn ang="0">
                  <a:pos x="0" y="359764"/>
                </a:cxn>
              </a:cxnLst>
              <a:pathLst>
                <a:path w="706815" h="719528">
                  <a:moveTo>
                    <a:pt x="0" y="359764"/>
                  </a:moveTo>
                  <a:cubicBezTo>
                    <a:pt x="0" y="161072"/>
                    <a:pt x="158226" y="0"/>
                    <a:pt x="353408" y="0"/>
                  </a:cubicBezTo>
                  <a:lnTo>
                    <a:pt x="706815" y="0"/>
                  </a:lnTo>
                  <a:lnTo>
                    <a:pt x="706815" y="359764"/>
                  </a:lnTo>
                  <a:cubicBezTo>
                    <a:pt x="706815" y="558456"/>
                    <a:pt x="548589" y="719528"/>
                    <a:pt x="353407" y="719528"/>
                  </a:cubicBezTo>
                  <a:cubicBezTo>
                    <a:pt x="158225" y="719528"/>
                    <a:pt x="-1" y="558456"/>
                    <a:pt x="-1" y="359764"/>
                  </a:cubicBezTo>
                  <a:lnTo>
                    <a:pt x="0" y="359764"/>
                  </a:lnTo>
                  <a:close/>
                </a:path>
              </a:pathLst>
            </a:custGeom>
            <a:solidFill>
              <a:srgbClr val="2A6BA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5123" name="矩形 129"/>
          <p:cNvSpPr/>
          <p:nvPr/>
        </p:nvSpPr>
        <p:spPr>
          <a:xfrm>
            <a:off x="1349375" y="2895600"/>
            <a:ext cx="20320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TextBox 6"/>
          <p:cNvSpPr txBox="1"/>
          <p:nvPr/>
        </p:nvSpPr>
        <p:spPr>
          <a:xfrm>
            <a:off x="517525" y="3390900"/>
            <a:ext cx="3267075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200" dirty="0">
              <a:latin typeface="Calibri" panose="020F0502020204030204" pitchFamily="34" charset="0"/>
            </a:endParaRPr>
          </a:p>
        </p:txBody>
      </p:sp>
      <p:pic>
        <p:nvPicPr>
          <p:cNvPr id="5125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75" y="2667000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5127" name="组合 12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5128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9" name="矩形 14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Freeform 5"/>
          <p:cNvSpPr/>
          <p:nvPr/>
        </p:nvSpPr>
        <p:spPr>
          <a:xfrm>
            <a:off x="3217863" y="2184400"/>
            <a:ext cx="2719387" cy="2274888"/>
          </a:xfrm>
          <a:custGeom>
            <a:avLst/>
            <a:gdLst>
              <a:gd name="txL" fmla="*/ 0 w 1578"/>
              <a:gd name="txT" fmla="*/ 0 h 1598"/>
              <a:gd name="txR" fmla="*/ 1578 w 1578"/>
              <a:gd name="txB" fmla="*/ 1598 h 1598"/>
            </a:gdLst>
            <a:ahLst/>
            <a:cxnLst>
              <a:cxn ang="0">
                <a:pos x="2147483647" y="0"/>
              </a:cxn>
              <a:cxn ang="0">
                <a:pos x="308858945" y="0"/>
              </a:cxn>
              <a:cxn ang="0">
                <a:pos x="308858945" y="0"/>
              </a:cxn>
              <a:cxn ang="0">
                <a:pos x="261342052" y="4052945"/>
              </a:cxn>
              <a:cxn ang="0">
                <a:pos x="219765416" y="8105890"/>
              </a:cxn>
              <a:cxn ang="0">
                <a:pos x="178188781" y="16213204"/>
              </a:cxn>
              <a:cxn ang="0">
                <a:pos x="142550680" y="24319094"/>
              </a:cxn>
              <a:cxn ang="0">
                <a:pos x="106912579" y="36479352"/>
              </a:cxn>
              <a:cxn ang="0">
                <a:pos x="77214736" y="52691132"/>
              </a:cxn>
              <a:cxn ang="0">
                <a:pos x="53457151" y="72957281"/>
              </a:cxn>
              <a:cxn ang="0">
                <a:pos x="35638101" y="93223430"/>
              </a:cxn>
              <a:cxn ang="0">
                <a:pos x="17819050" y="113489578"/>
              </a:cxn>
              <a:cxn ang="0">
                <a:pos x="5940258" y="137808672"/>
              </a:cxn>
              <a:cxn ang="0">
                <a:pos x="0" y="162127766"/>
              </a:cxn>
              <a:cxn ang="0">
                <a:pos x="0" y="190499804"/>
              </a:cxn>
              <a:cxn ang="0">
                <a:pos x="0" y="214818898"/>
              </a:cxn>
              <a:cxn ang="0">
                <a:pos x="11878793" y="243190937"/>
              </a:cxn>
              <a:cxn ang="0">
                <a:pos x="23757585" y="275615921"/>
              </a:cxn>
              <a:cxn ang="0">
                <a:pos x="41576635" y="303989383"/>
              </a:cxn>
              <a:cxn ang="0">
                <a:pos x="2120441152" y="2147483647"/>
              </a:cxn>
              <a:cxn ang="0">
                <a:pos x="2120441152" y="2147483647"/>
              </a:cxn>
              <a:cxn ang="0">
                <a:pos x="214420046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83723234"/>
              </a:cxn>
              <a:cxn ang="0">
                <a:pos x="2147483647" y="283723234"/>
              </a:cxn>
              <a:cxn ang="0">
                <a:pos x="2147483647" y="255351195"/>
              </a:cxn>
              <a:cxn ang="0">
                <a:pos x="2147483647" y="226977733"/>
              </a:cxn>
              <a:cxn ang="0">
                <a:pos x="2147483647" y="198605694"/>
              </a:cxn>
              <a:cxn ang="0">
                <a:pos x="2147483647" y="170233656"/>
              </a:cxn>
              <a:cxn ang="0">
                <a:pos x="2147483647" y="145914562"/>
              </a:cxn>
              <a:cxn ang="0">
                <a:pos x="2147483647" y="121595468"/>
              </a:cxn>
              <a:cxn ang="0">
                <a:pos x="2147483647" y="101329320"/>
              </a:cxn>
              <a:cxn ang="0">
                <a:pos x="2147483647" y="81063171"/>
              </a:cxn>
              <a:cxn ang="0">
                <a:pos x="2147483647" y="64851391"/>
              </a:cxn>
              <a:cxn ang="0">
                <a:pos x="2147483647" y="48638187"/>
              </a:cxn>
              <a:cxn ang="0">
                <a:pos x="2147483647" y="32424984"/>
              </a:cxn>
              <a:cxn ang="0">
                <a:pos x="2147483647" y="20266149"/>
              </a:cxn>
              <a:cxn ang="0">
                <a:pos x="2147483647" y="12160259"/>
              </a:cxn>
              <a:cxn ang="0">
                <a:pos x="2147483647" y="810589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1578" h="1598">
                <a:moveTo>
                  <a:pt x="1472" y="0"/>
                </a:moveTo>
                <a:lnTo>
                  <a:pt x="104" y="0"/>
                </a:lnTo>
                <a:lnTo>
                  <a:pt x="88" y="2"/>
                </a:lnTo>
                <a:lnTo>
                  <a:pt x="74" y="4"/>
                </a:lnTo>
                <a:lnTo>
                  <a:pt x="60" y="8"/>
                </a:lnTo>
                <a:lnTo>
                  <a:pt x="48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2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0" y="106"/>
                </a:lnTo>
                <a:lnTo>
                  <a:pt x="4" y="120"/>
                </a:lnTo>
                <a:lnTo>
                  <a:pt x="8" y="136"/>
                </a:lnTo>
                <a:lnTo>
                  <a:pt x="14" y="150"/>
                </a:lnTo>
                <a:lnTo>
                  <a:pt x="714" y="1538"/>
                </a:lnTo>
                <a:lnTo>
                  <a:pt x="722" y="1552"/>
                </a:lnTo>
                <a:lnTo>
                  <a:pt x="730" y="1564"/>
                </a:lnTo>
                <a:lnTo>
                  <a:pt x="738" y="1574"/>
                </a:lnTo>
                <a:lnTo>
                  <a:pt x="748" y="1582"/>
                </a:lnTo>
                <a:lnTo>
                  <a:pt x="758" y="1588"/>
                </a:lnTo>
                <a:lnTo>
                  <a:pt x="768" y="1594"/>
                </a:lnTo>
                <a:lnTo>
                  <a:pt x="778" y="1596"/>
                </a:lnTo>
                <a:lnTo>
                  <a:pt x="788" y="1598"/>
                </a:lnTo>
                <a:lnTo>
                  <a:pt x="800" y="1596"/>
                </a:lnTo>
                <a:lnTo>
                  <a:pt x="810" y="1594"/>
                </a:lnTo>
                <a:lnTo>
                  <a:pt x="820" y="1588"/>
                </a:lnTo>
                <a:lnTo>
                  <a:pt x="830" y="1582"/>
                </a:lnTo>
                <a:lnTo>
                  <a:pt x="838" y="1574"/>
                </a:lnTo>
                <a:lnTo>
                  <a:pt x="848" y="1564"/>
                </a:lnTo>
                <a:lnTo>
                  <a:pt x="856" y="1552"/>
                </a:lnTo>
                <a:lnTo>
                  <a:pt x="864" y="1538"/>
                </a:lnTo>
                <a:lnTo>
                  <a:pt x="1564" y="140"/>
                </a:lnTo>
                <a:lnTo>
                  <a:pt x="1570" y="126"/>
                </a:lnTo>
                <a:lnTo>
                  <a:pt x="1574" y="112"/>
                </a:lnTo>
                <a:lnTo>
                  <a:pt x="1578" y="98"/>
                </a:lnTo>
                <a:lnTo>
                  <a:pt x="1578" y="84"/>
                </a:lnTo>
                <a:lnTo>
                  <a:pt x="1578" y="72"/>
                </a:lnTo>
                <a:lnTo>
                  <a:pt x="1576" y="60"/>
                </a:lnTo>
                <a:lnTo>
                  <a:pt x="1572" y="50"/>
                </a:lnTo>
                <a:lnTo>
                  <a:pt x="1566" y="40"/>
                </a:lnTo>
                <a:lnTo>
                  <a:pt x="1560" y="32"/>
                </a:lnTo>
                <a:lnTo>
                  <a:pt x="1552" y="24"/>
                </a:lnTo>
                <a:lnTo>
                  <a:pt x="1542" y="16"/>
                </a:lnTo>
                <a:lnTo>
                  <a:pt x="1530" y="10"/>
                </a:lnTo>
                <a:lnTo>
                  <a:pt x="1518" y="6"/>
                </a:lnTo>
                <a:lnTo>
                  <a:pt x="1504" y="4"/>
                </a:lnTo>
                <a:lnTo>
                  <a:pt x="1490" y="0"/>
                </a:lnTo>
                <a:lnTo>
                  <a:pt x="1472" y="0"/>
                </a:lnTo>
                <a:close/>
              </a:path>
            </a:pathLst>
          </a:custGeom>
          <a:solidFill>
            <a:srgbClr val="32E6BB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7" name="Freeform 6"/>
          <p:cNvSpPr/>
          <p:nvPr/>
        </p:nvSpPr>
        <p:spPr>
          <a:xfrm>
            <a:off x="606425" y="1517650"/>
            <a:ext cx="2736850" cy="2271713"/>
          </a:xfrm>
          <a:custGeom>
            <a:avLst/>
            <a:gdLst>
              <a:gd name="txL" fmla="*/ 0 w 1588"/>
              <a:gd name="txT" fmla="*/ 0 h 1596"/>
              <a:gd name="txR" fmla="*/ 1588 w 1588"/>
              <a:gd name="txB" fmla="*/ 1596 h 1596"/>
            </a:gdLst>
            <a:ahLst/>
            <a:cxnLst>
              <a:cxn ang="0">
                <a:pos x="30891246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17508483"/>
              </a:cxn>
              <a:cxn ang="0">
                <a:pos x="2147483647" y="117508483"/>
              </a:cxn>
              <a:cxn ang="0">
                <a:pos x="2147483647" y="89144808"/>
              </a:cxn>
              <a:cxn ang="0">
                <a:pos x="2147483647" y="64832070"/>
              </a:cxn>
              <a:cxn ang="0">
                <a:pos x="2147483647" y="44571692"/>
              </a:cxn>
              <a:cxn ang="0">
                <a:pos x="2147483647" y="28363675"/>
              </a:cxn>
              <a:cxn ang="0">
                <a:pos x="2147483647" y="16208018"/>
              </a:cxn>
              <a:cxn ang="0">
                <a:pos x="2147483647" y="810472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8104720"/>
              </a:cxn>
              <a:cxn ang="0">
                <a:pos x="2147483647" y="16208018"/>
              </a:cxn>
              <a:cxn ang="0">
                <a:pos x="2147483647" y="28363675"/>
              </a:cxn>
              <a:cxn ang="0">
                <a:pos x="2147483647" y="44571692"/>
              </a:cxn>
              <a:cxn ang="0">
                <a:pos x="2147483647" y="64832070"/>
              </a:cxn>
              <a:cxn ang="0">
                <a:pos x="2144559812" y="89144808"/>
              </a:cxn>
              <a:cxn ang="0">
                <a:pos x="2120796785" y="117508483"/>
              </a:cxn>
              <a:cxn ang="0">
                <a:pos x="41583575" y="2147483647"/>
              </a:cxn>
              <a:cxn ang="0">
                <a:pos x="41583575" y="2147483647"/>
              </a:cxn>
              <a:cxn ang="0">
                <a:pos x="23763028" y="2147483647"/>
              </a:cxn>
              <a:cxn ang="0">
                <a:pos x="11881514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5940757" y="2147483647"/>
              </a:cxn>
              <a:cxn ang="0">
                <a:pos x="17822271" y="2147483647"/>
              </a:cxn>
              <a:cxn ang="0">
                <a:pos x="35642818" y="2147483647"/>
              </a:cxn>
              <a:cxn ang="0">
                <a:pos x="53465089" y="2147483647"/>
              </a:cxn>
              <a:cxn ang="0">
                <a:pos x="77228116" y="2147483647"/>
              </a:cxn>
              <a:cxn ang="0">
                <a:pos x="106930177" y="2147483647"/>
              </a:cxn>
              <a:cxn ang="0">
                <a:pos x="142574719" y="2147483647"/>
              </a:cxn>
              <a:cxn ang="0">
                <a:pos x="178217536" y="2147483647"/>
              </a:cxn>
              <a:cxn ang="0">
                <a:pos x="219802835" y="2147483647"/>
              </a:cxn>
              <a:cxn ang="0">
                <a:pos x="261386410" y="2147483647"/>
              </a:cxn>
              <a:cxn ang="0">
                <a:pos x="308912465" y="2147483647"/>
              </a:cxn>
              <a:cxn ang="0">
                <a:pos x="308912465" y="2147483647"/>
              </a:cxn>
            </a:cxnLst>
            <a:rect l="txL" t="txT" r="txR" b="txB"/>
            <a:pathLst>
              <a:path w="1588" h="1596">
                <a:moveTo>
                  <a:pt x="104" y="1596"/>
                </a:moveTo>
                <a:lnTo>
                  <a:pt x="1470" y="1596"/>
                </a:lnTo>
                <a:lnTo>
                  <a:pt x="1488" y="1596"/>
                </a:lnTo>
                <a:lnTo>
                  <a:pt x="1506" y="1594"/>
                </a:lnTo>
                <a:lnTo>
                  <a:pt x="1520" y="1590"/>
                </a:lnTo>
                <a:lnTo>
                  <a:pt x="1534" y="1584"/>
                </a:lnTo>
                <a:lnTo>
                  <a:pt x="1548" y="1578"/>
                </a:lnTo>
                <a:lnTo>
                  <a:pt x="1558" y="1570"/>
                </a:lnTo>
                <a:lnTo>
                  <a:pt x="1566" y="1562"/>
                </a:lnTo>
                <a:lnTo>
                  <a:pt x="1574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62" y="58"/>
                </a:lnTo>
                <a:lnTo>
                  <a:pt x="854" y="44"/>
                </a:lnTo>
                <a:lnTo>
                  <a:pt x="846" y="32"/>
                </a:lnTo>
                <a:lnTo>
                  <a:pt x="836" y="22"/>
                </a:lnTo>
                <a:lnTo>
                  <a:pt x="828" y="14"/>
                </a:lnTo>
                <a:lnTo>
                  <a:pt x="818" y="8"/>
                </a:lnTo>
                <a:lnTo>
                  <a:pt x="808" y="4"/>
                </a:lnTo>
                <a:lnTo>
                  <a:pt x="798" y="0"/>
                </a:lnTo>
                <a:lnTo>
                  <a:pt x="788" y="0"/>
                </a:lnTo>
                <a:lnTo>
                  <a:pt x="778" y="0"/>
                </a:lnTo>
                <a:lnTo>
                  <a:pt x="768" y="4"/>
                </a:lnTo>
                <a:lnTo>
                  <a:pt x="758" y="8"/>
                </a:lnTo>
                <a:lnTo>
                  <a:pt x="748" y="14"/>
                </a:lnTo>
                <a:lnTo>
                  <a:pt x="738" y="22"/>
                </a:lnTo>
                <a:lnTo>
                  <a:pt x="730" y="32"/>
                </a:lnTo>
                <a:lnTo>
                  <a:pt x="722" y="44"/>
                </a:lnTo>
                <a:lnTo>
                  <a:pt x="714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2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8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2A6BA6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8" name="Freeform 7"/>
          <p:cNvSpPr/>
          <p:nvPr/>
        </p:nvSpPr>
        <p:spPr>
          <a:xfrm>
            <a:off x="5851525" y="1517650"/>
            <a:ext cx="2736850" cy="2271713"/>
          </a:xfrm>
          <a:custGeom>
            <a:avLst/>
            <a:gdLst>
              <a:gd name="txL" fmla="*/ 0 w 1588"/>
              <a:gd name="txT" fmla="*/ 0 h 1596"/>
              <a:gd name="txR" fmla="*/ 1588 w 1588"/>
              <a:gd name="txB" fmla="*/ 1596 h 1596"/>
            </a:gdLst>
            <a:ahLst/>
            <a:cxnLst>
              <a:cxn ang="0">
                <a:pos x="30891246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17508483"/>
              </a:cxn>
              <a:cxn ang="0">
                <a:pos x="2147483647" y="117508483"/>
              </a:cxn>
              <a:cxn ang="0">
                <a:pos x="2147483647" y="89144808"/>
              </a:cxn>
              <a:cxn ang="0">
                <a:pos x="2147483647" y="64832070"/>
              </a:cxn>
              <a:cxn ang="0">
                <a:pos x="2147483647" y="44571692"/>
              </a:cxn>
              <a:cxn ang="0">
                <a:pos x="2147483647" y="28363675"/>
              </a:cxn>
              <a:cxn ang="0">
                <a:pos x="2147483647" y="16208018"/>
              </a:cxn>
              <a:cxn ang="0">
                <a:pos x="2147483647" y="810472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8104720"/>
              </a:cxn>
              <a:cxn ang="0">
                <a:pos x="2147483647" y="16208018"/>
              </a:cxn>
              <a:cxn ang="0">
                <a:pos x="2147483647" y="28363675"/>
              </a:cxn>
              <a:cxn ang="0">
                <a:pos x="2147483647" y="44571692"/>
              </a:cxn>
              <a:cxn ang="0">
                <a:pos x="2147483647" y="64832070"/>
              </a:cxn>
              <a:cxn ang="0">
                <a:pos x="2147483647" y="89144808"/>
              </a:cxn>
              <a:cxn ang="0">
                <a:pos x="2144559812" y="117508483"/>
              </a:cxn>
              <a:cxn ang="0">
                <a:pos x="41583575" y="2147483647"/>
              </a:cxn>
              <a:cxn ang="0">
                <a:pos x="41583575" y="2147483647"/>
              </a:cxn>
              <a:cxn ang="0">
                <a:pos x="23763028" y="2147483647"/>
              </a:cxn>
              <a:cxn ang="0">
                <a:pos x="11881514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5940757" y="2147483647"/>
              </a:cxn>
              <a:cxn ang="0">
                <a:pos x="17822271" y="2147483647"/>
              </a:cxn>
              <a:cxn ang="0">
                <a:pos x="29703784" y="2147483647"/>
              </a:cxn>
              <a:cxn ang="0">
                <a:pos x="53465089" y="2147483647"/>
              </a:cxn>
              <a:cxn ang="0">
                <a:pos x="77228116" y="2147483647"/>
              </a:cxn>
              <a:cxn ang="0">
                <a:pos x="106930177" y="2147483647"/>
              </a:cxn>
              <a:cxn ang="0">
                <a:pos x="136633962" y="2147483647"/>
              </a:cxn>
              <a:cxn ang="0">
                <a:pos x="178217536" y="2147483647"/>
              </a:cxn>
              <a:cxn ang="0">
                <a:pos x="219802835" y="2147483647"/>
              </a:cxn>
              <a:cxn ang="0">
                <a:pos x="261386410" y="2147483647"/>
              </a:cxn>
              <a:cxn ang="0">
                <a:pos x="308912465" y="2147483647"/>
              </a:cxn>
              <a:cxn ang="0">
                <a:pos x="308912465" y="2147483647"/>
              </a:cxn>
            </a:cxnLst>
            <a:rect l="txL" t="txT" r="txR" b="txB"/>
            <a:pathLst>
              <a:path w="1588" h="1596">
                <a:moveTo>
                  <a:pt x="104" y="1596"/>
                </a:moveTo>
                <a:lnTo>
                  <a:pt x="1482" y="1596"/>
                </a:lnTo>
                <a:lnTo>
                  <a:pt x="1498" y="1596"/>
                </a:lnTo>
                <a:lnTo>
                  <a:pt x="1514" y="1594"/>
                </a:lnTo>
                <a:lnTo>
                  <a:pt x="1526" y="1590"/>
                </a:lnTo>
                <a:lnTo>
                  <a:pt x="1540" y="1584"/>
                </a:lnTo>
                <a:lnTo>
                  <a:pt x="1550" y="1578"/>
                </a:lnTo>
                <a:lnTo>
                  <a:pt x="1560" y="1570"/>
                </a:lnTo>
                <a:lnTo>
                  <a:pt x="1568" y="1562"/>
                </a:lnTo>
                <a:lnTo>
                  <a:pt x="1576" y="1552"/>
                </a:lnTo>
                <a:lnTo>
                  <a:pt x="1580" y="1540"/>
                </a:lnTo>
                <a:lnTo>
                  <a:pt x="1584" y="1528"/>
                </a:lnTo>
                <a:lnTo>
                  <a:pt x="1586" y="1516"/>
                </a:lnTo>
                <a:lnTo>
                  <a:pt x="1588" y="1504"/>
                </a:lnTo>
                <a:lnTo>
                  <a:pt x="1586" y="1490"/>
                </a:lnTo>
                <a:lnTo>
                  <a:pt x="1584" y="1476"/>
                </a:lnTo>
                <a:lnTo>
                  <a:pt x="1578" y="1462"/>
                </a:lnTo>
                <a:lnTo>
                  <a:pt x="1572" y="1446"/>
                </a:lnTo>
                <a:lnTo>
                  <a:pt x="872" y="58"/>
                </a:lnTo>
                <a:lnTo>
                  <a:pt x="866" y="44"/>
                </a:lnTo>
                <a:lnTo>
                  <a:pt x="856" y="32"/>
                </a:lnTo>
                <a:lnTo>
                  <a:pt x="848" y="22"/>
                </a:lnTo>
                <a:lnTo>
                  <a:pt x="838" y="14"/>
                </a:lnTo>
                <a:lnTo>
                  <a:pt x="830" y="8"/>
                </a:lnTo>
                <a:lnTo>
                  <a:pt x="820" y="4"/>
                </a:lnTo>
                <a:lnTo>
                  <a:pt x="808" y="0"/>
                </a:lnTo>
                <a:lnTo>
                  <a:pt x="798" y="0"/>
                </a:lnTo>
                <a:lnTo>
                  <a:pt x="788" y="0"/>
                </a:lnTo>
                <a:lnTo>
                  <a:pt x="778" y="4"/>
                </a:lnTo>
                <a:lnTo>
                  <a:pt x="768" y="8"/>
                </a:lnTo>
                <a:lnTo>
                  <a:pt x="758" y="14"/>
                </a:lnTo>
                <a:lnTo>
                  <a:pt x="748" y="22"/>
                </a:lnTo>
                <a:lnTo>
                  <a:pt x="740" y="32"/>
                </a:lnTo>
                <a:lnTo>
                  <a:pt x="730" y="44"/>
                </a:lnTo>
                <a:lnTo>
                  <a:pt x="722" y="58"/>
                </a:lnTo>
                <a:lnTo>
                  <a:pt x="14" y="1456"/>
                </a:lnTo>
                <a:lnTo>
                  <a:pt x="8" y="1472"/>
                </a:lnTo>
                <a:lnTo>
                  <a:pt x="4" y="1486"/>
                </a:lnTo>
                <a:lnTo>
                  <a:pt x="0" y="1500"/>
                </a:lnTo>
                <a:lnTo>
                  <a:pt x="0" y="1512"/>
                </a:lnTo>
                <a:lnTo>
                  <a:pt x="0" y="1524"/>
                </a:lnTo>
                <a:lnTo>
                  <a:pt x="2" y="1536"/>
                </a:lnTo>
                <a:lnTo>
                  <a:pt x="6" y="1546"/>
                </a:lnTo>
                <a:lnTo>
                  <a:pt x="10" y="1556"/>
                </a:lnTo>
                <a:lnTo>
                  <a:pt x="18" y="1566"/>
                </a:lnTo>
                <a:lnTo>
                  <a:pt x="26" y="1574"/>
                </a:lnTo>
                <a:lnTo>
                  <a:pt x="36" y="1580"/>
                </a:lnTo>
                <a:lnTo>
                  <a:pt x="46" y="1586"/>
                </a:lnTo>
                <a:lnTo>
                  <a:pt x="60" y="1590"/>
                </a:lnTo>
                <a:lnTo>
                  <a:pt x="74" y="1594"/>
                </a:lnTo>
                <a:lnTo>
                  <a:pt x="88" y="1596"/>
                </a:lnTo>
                <a:lnTo>
                  <a:pt x="104" y="1596"/>
                </a:lnTo>
                <a:close/>
              </a:path>
            </a:pathLst>
          </a:custGeom>
          <a:solidFill>
            <a:srgbClr val="E9E065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9" name="Freeform 8"/>
          <p:cNvSpPr/>
          <p:nvPr/>
        </p:nvSpPr>
        <p:spPr>
          <a:xfrm>
            <a:off x="8682038" y="2184400"/>
            <a:ext cx="2725737" cy="2274888"/>
          </a:xfrm>
          <a:custGeom>
            <a:avLst/>
            <a:gdLst>
              <a:gd name="txL" fmla="*/ 0 w 1582"/>
              <a:gd name="txT" fmla="*/ 0 h 1598"/>
              <a:gd name="txR" fmla="*/ 1582 w 1582"/>
              <a:gd name="txB" fmla="*/ 1598 h 1598"/>
            </a:gdLst>
            <a:ahLst/>
            <a:cxnLst>
              <a:cxn ang="0">
                <a:pos x="2147483647" y="0"/>
              </a:cxn>
              <a:cxn ang="0">
                <a:pos x="290925043" y="0"/>
              </a:cxn>
              <a:cxn ang="0">
                <a:pos x="290925043" y="0"/>
              </a:cxn>
              <a:cxn ang="0">
                <a:pos x="249363584" y="4052945"/>
              </a:cxn>
              <a:cxn ang="0">
                <a:pos x="207803848" y="8105890"/>
              </a:cxn>
              <a:cxn ang="0">
                <a:pos x="172179741" y="16213204"/>
              </a:cxn>
              <a:cxn ang="0">
                <a:pos x="136557356" y="24319094"/>
              </a:cxn>
              <a:cxn ang="0">
                <a:pos x="106870600" y="36479352"/>
              </a:cxn>
              <a:cxn ang="0">
                <a:pos x="77183843" y="52691132"/>
              </a:cxn>
              <a:cxn ang="0">
                <a:pos x="53434438" y="72957281"/>
              </a:cxn>
              <a:cxn ang="0">
                <a:pos x="29686756" y="93223430"/>
              </a:cxn>
              <a:cxn ang="0">
                <a:pos x="17812054" y="113489578"/>
              </a:cxn>
              <a:cxn ang="0">
                <a:pos x="5937351" y="137808672"/>
              </a:cxn>
              <a:cxn ang="0">
                <a:pos x="0" y="162127766"/>
              </a:cxn>
              <a:cxn ang="0">
                <a:pos x="0" y="190499804"/>
              </a:cxn>
              <a:cxn ang="0">
                <a:pos x="5937351" y="214818898"/>
              </a:cxn>
              <a:cxn ang="0">
                <a:pos x="17812054" y="243190937"/>
              </a:cxn>
              <a:cxn ang="0">
                <a:pos x="35624108" y="275615921"/>
              </a:cxn>
              <a:cxn ang="0">
                <a:pos x="59371790" y="303989383"/>
              </a:cxn>
              <a:cxn ang="0">
                <a:pos x="2137408550" y="2147483647"/>
              </a:cxn>
              <a:cxn ang="0">
                <a:pos x="213740855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83723234"/>
              </a:cxn>
              <a:cxn ang="0">
                <a:pos x="2147483647" y="283723234"/>
              </a:cxn>
              <a:cxn ang="0">
                <a:pos x="2147483647" y="255351195"/>
              </a:cxn>
              <a:cxn ang="0">
                <a:pos x="2147483647" y="226977733"/>
              </a:cxn>
              <a:cxn ang="0">
                <a:pos x="2147483647" y="198605694"/>
              </a:cxn>
              <a:cxn ang="0">
                <a:pos x="2147483647" y="170233656"/>
              </a:cxn>
              <a:cxn ang="0">
                <a:pos x="2147483647" y="145914562"/>
              </a:cxn>
              <a:cxn ang="0">
                <a:pos x="2147483647" y="121595468"/>
              </a:cxn>
              <a:cxn ang="0">
                <a:pos x="2147483647" y="101329320"/>
              </a:cxn>
              <a:cxn ang="0">
                <a:pos x="2147483647" y="81063171"/>
              </a:cxn>
              <a:cxn ang="0">
                <a:pos x="2147483647" y="64851391"/>
              </a:cxn>
              <a:cxn ang="0">
                <a:pos x="2147483647" y="48638187"/>
              </a:cxn>
              <a:cxn ang="0">
                <a:pos x="2147483647" y="32424984"/>
              </a:cxn>
              <a:cxn ang="0">
                <a:pos x="2147483647" y="20266149"/>
              </a:cxn>
              <a:cxn ang="0">
                <a:pos x="2147483647" y="12160259"/>
              </a:cxn>
              <a:cxn ang="0">
                <a:pos x="2147483647" y="810589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1582" h="1598">
                <a:moveTo>
                  <a:pt x="1476" y="0"/>
                </a:moveTo>
                <a:lnTo>
                  <a:pt x="98" y="0"/>
                </a:lnTo>
                <a:lnTo>
                  <a:pt x="84" y="2"/>
                </a:lnTo>
                <a:lnTo>
                  <a:pt x="70" y="4"/>
                </a:lnTo>
                <a:lnTo>
                  <a:pt x="58" y="8"/>
                </a:lnTo>
                <a:lnTo>
                  <a:pt x="46" y="12"/>
                </a:lnTo>
                <a:lnTo>
                  <a:pt x="36" y="18"/>
                </a:lnTo>
                <a:lnTo>
                  <a:pt x="26" y="26"/>
                </a:lnTo>
                <a:lnTo>
                  <a:pt x="18" y="36"/>
                </a:lnTo>
                <a:lnTo>
                  <a:pt x="10" y="46"/>
                </a:lnTo>
                <a:lnTo>
                  <a:pt x="6" y="56"/>
                </a:lnTo>
                <a:lnTo>
                  <a:pt x="2" y="68"/>
                </a:lnTo>
                <a:lnTo>
                  <a:pt x="0" y="80"/>
                </a:lnTo>
                <a:lnTo>
                  <a:pt x="0" y="94"/>
                </a:lnTo>
                <a:lnTo>
                  <a:pt x="2" y="106"/>
                </a:lnTo>
                <a:lnTo>
                  <a:pt x="6" y="120"/>
                </a:lnTo>
                <a:lnTo>
                  <a:pt x="12" y="136"/>
                </a:lnTo>
                <a:lnTo>
                  <a:pt x="20" y="150"/>
                </a:lnTo>
                <a:lnTo>
                  <a:pt x="720" y="1538"/>
                </a:lnTo>
                <a:lnTo>
                  <a:pt x="726" y="1552"/>
                </a:lnTo>
                <a:lnTo>
                  <a:pt x="734" y="1564"/>
                </a:lnTo>
                <a:lnTo>
                  <a:pt x="744" y="1574"/>
                </a:lnTo>
                <a:lnTo>
                  <a:pt x="752" y="1582"/>
                </a:lnTo>
                <a:lnTo>
                  <a:pt x="760" y="1588"/>
                </a:lnTo>
                <a:lnTo>
                  <a:pt x="770" y="1594"/>
                </a:lnTo>
                <a:lnTo>
                  <a:pt x="780" y="1596"/>
                </a:lnTo>
                <a:lnTo>
                  <a:pt x="788" y="1598"/>
                </a:lnTo>
                <a:lnTo>
                  <a:pt x="798" y="1596"/>
                </a:lnTo>
                <a:lnTo>
                  <a:pt x="808" y="1594"/>
                </a:lnTo>
                <a:lnTo>
                  <a:pt x="816" y="1588"/>
                </a:lnTo>
                <a:lnTo>
                  <a:pt x="826" y="1582"/>
                </a:lnTo>
                <a:lnTo>
                  <a:pt x="834" y="1574"/>
                </a:lnTo>
                <a:lnTo>
                  <a:pt x="842" y="1564"/>
                </a:lnTo>
                <a:lnTo>
                  <a:pt x="850" y="1552"/>
                </a:lnTo>
                <a:lnTo>
                  <a:pt x="858" y="1538"/>
                </a:lnTo>
                <a:lnTo>
                  <a:pt x="1566" y="140"/>
                </a:lnTo>
                <a:lnTo>
                  <a:pt x="1572" y="126"/>
                </a:lnTo>
                <a:lnTo>
                  <a:pt x="1578" y="112"/>
                </a:lnTo>
                <a:lnTo>
                  <a:pt x="1580" y="98"/>
                </a:lnTo>
                <a:lnTo>
                  <a:pt x="1582" y="84"/>
                </a:lnTo>
                <a:lnTo>
                  <a:pt x="1582" y="72"/>
                </a:lnTo>
                <a:lnTo>
                  <a:pt x="1578" y="60"/>
                </a:lnTo>
                <a:lnTo>
                  <a:pt x="1576" y="50"/>
                </a:lnTo>
                <a:lnTo>
                  <a:pt x="1570" y="40"/>
                </a:lnTo>
                <a:lnTo>
                  <a:pt x="1564" y="32"/>
                </a:lnTo>
                <a:lnTo>
                  <a:pt x="1554" y="24"/>
                </a:lnTo>
                <a:lnTo>
                  <a:pt x="1546" y="16"/>
                </a:lnTo>
                <a:lnTo>
                  <a:pt x="1534" y="10"/>
                </a:lnTo>
                <a:lnTo>
                  <a:pt x="1522" y="6"/>
                </a:lnTo>
                <a:lnTo>
                  <a:pt x="1508" y="4"/>
                </a:lnTo>
                <a:lnTo>
                  <a:pt x="1492" y="0"/>
                </a:lnTo>
                <a:lnTo>
                  <a:pt x="1476" y="0"/>
                </a:lnTo>
                <a:close/>
              </a:path>
            </a:pathLst>
          </a:custGeom>
          <a:solidFill>
            <a:srgbClr val="843C9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0" name="文本框 12"/>
          <p:cNvSpPr/>
          <p:nvPr/>
        </p:nvSpPr>
        <p:spPr>
          <a:xfrm>
            <a:off x="1149350" y="2395538"/>
            <a:ext cx="10033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4400" dirty="0">
                <a:latin typeface="Calibri" panose="020F0502020204030204" pitchFamily="34" charset="0"/>
                <a:ea typeface="MS Gothic" panose="020B0609070205080204" pitchFamily="49" charset="-128"/>
              </a:rPr>
              <a:t>01</a:t>
            </a:r>
            <a:endParaRPr lang="zh-CN" altLang="en-US" sz="4400" dirty="0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6151" name="直接连接符 15"/>
          <p:cNvSpPr/>
          <p:nvPr/>
        </p:nvSpPr>
        <p:spPr>
          <a:xfrm>
            <a:off x="1135063" y="3133725"/>
            <a:ext cx="1679575" cy="1588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2" name="矩形 16"/>
          <p:cNvSpPr/>
          <p:nvPr/>
        </p:nvSpPr>
        <p:spPr>
          <a:xfrm>
            <a:off x="1287463" y="3113088"/>
            <a:ext cx="14160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添加标题</a:t>
            </a:r>
            <a:endParaRPr lang="en-US" altLang="zh-CN" sz="2400" b="1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153" name="文本框 17"/>
          <p:cNvSpPr/>
          <p:nvPr/>
        </p:nvSpPr>
        <p:spPr>
          <a:xfrm>
            <a:off x="6437313" y="2395538"/>
            <a:ext cx="10048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4400" dirty="0">
                <a:latin typeface="Calibri" panose="020F0502020204030204" pitchFamily="34" charset="0"/>
                <a:ea typeface="MS Gothic" panose="020B0609070205080204" pitchFamily="49" charset="-128"/>
              </a:rPr>
              <a:t>03</a:t>
            </a:r>
            <a:endParaRPr lang="zh-CN" altLang="en-US" sz="4400" dirty="0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6154" name="直接连接符 19"/>
          <p:cNvSpPr/>
          <p:nvPr/>
        </p:nvSpPr>
        <p:spPr>
          <a:xfrm>
            <a:off x="6423025" y="3133725"/>
            <a:ext cx="1681163" cy="1588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5" name="矩形 20"/>
          <p:cNvSpPr/>
          <p:nvPr/>
        </p:nvSpPr>
        <p:spPr>
          <a:xfrm>
            <a:off x="6530975" y="3113088"/>
            <a:ext cx="14160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添加标题</a:t>
            </a:r>
            <a:endParaRPr lang="en-US" altLang="zh-CN" sz="2400" b="1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156" name="文本框 21"/>
          <p:cNvSpPr/>
          <p:nvPr/>
        </p:nvSpPr>
        <p:spPr>
          <a:xfrm>
            <a:off x="3811588" y="2938463"/>
            <a:ext cx="1004887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4400" dirty="0">
                <a:latin typeface="Calibri" panose="020F0502020204030204" pitchFamily="34" charset="0"/>
                <a:ea typeface="MS Gothic" panose="020B0609070205080204" pitchFamily="49" charset="-128"/>
              </a:rPr>
              <a:t>02</a:t>
            </a:r>
            <a:endParaRPr lang="zh-CN" altLang="en-US" sz="4400" dirty="0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6157" name="直接连接符 23"/>
          <p:cNvSpPr/>
          <p:nvPr/>
        </p:nvSpPr>
        <p:spPr>
          <a:xfrm>
            <a:off x="3713163" y="2938463"/>
            <a:ext cx="167957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8" name="矩形 24"/>
          <p:cNvSpPr/>
          <p:nvPr/>
        </p:nvSpPr>
        <p:spPr>
          <a:xfrm>
            <a:off x="3870325" y="2395538"/>
            <a:ext cx="14160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添加标题</a:t>
            </a:r>
            <a:endParaRPr lang="en-US" altLang="zh-CN" sz="2400" b="1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159" name="文本框 25"/>
          <p:cNvSpPr/>
          <p:nvPr/>
        </p:nvSpPr>
        <p:spPr>
          <a:xfrm>
            <a:off x="9215438" y="3013075"/>
            <a:ext cx="10033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4400" dirty="0">
                <a:latin typeface="Calibri" panose="020F0502020204030204" pitchFamily="34" charset="0"/>
                <a:ea typeface="MS Gothic" panose="020B0609070205080204" pitchFamily="49" charset="-128"/>
              </a:rPr>
              <a:t>04</a:t>
            </a:r>
            <a:endParaRPr lang="zh-CN" altLang="en-US" sz="4400" dirty="0">
              <a:latin typeface="Calibri" panose="020F0502020204030204" pitchFamily="34" charset="0"/>
              <a:ea typeface="MS Gothic" panose="020B0609070205080204" pitchFamily="49" charset="-128"/>
            </a:endParaRPr>
          </a:p>
        </p:txBody>
      </p:sp>
      <p:sp>
        <p:nvSpPr>
          <p:cNvPr id="6160" name="直接连接符 27"/>
          <p:cNvSpPr/>
          <p:nvPr/>
        </p:nvSpPr>
        <p:spPr>
          <a:xfrm>
            <a:off x="9153525" y="2938463"/>
            <a:ext cx="1679575" cy="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1" name="矩形 28"/>
          <p:cNvSpPr/>
          <p:nvPr/>
        </p:nvSpPr>
        <p:spPr>
          <a:xfrm>
            <a:off x="9326563" y="2446338"/>
            <a:ext cx="14160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400" b="1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添加标题</a:t>
            </a:r>
            <a:endParaRPr lang="en-US" altLang="zh-CN" sz="2400" b="1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6162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26650" y="3098800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452688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13" y="3038475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5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63" y="2409825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6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67" name="矩形 8"/>
          <p:cNvSpPr/>
          <p:nvPr/>
        </p:nvSpPr>
        <p:spPr>
          <a:xfrm>
            <a:off x="8531225" y="1209675"/>
            <a:ext cx="2855913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8" name="矩形 8"/>
          <p:cNvSpPr/>
          <p:nvPr/>
        </p:nvSpPr>
        <p:spPr>
          <a:xfrm>
            <a:off x="3124200" y="1209675"/>
            <a:ext cx="28575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9" name="矩形 8"/>
          <p:cNvSpPr/>
          <p:nvPr/>
        </p:nvSpPr>
        <p:spPr>
          <a:xfrm>
            <a:off x="5834063" y="3995738"/>
            <a:ext cx="28575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70" name="矩形 8"/>
          <p:cNvSpPr/>
          <p:nvPr/>
        </p:nvSpPr>
        <p:spPr>
          <a:xfrm>
            <a:off x="720725" y="4167188"/>
            <a:ext cx="2855913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71" name="组合 50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6172" name="图片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73" name="矩形 52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椭圆 2"/>
          <p:cNvSpPr/>
          <p:nvPr/>
        </p:nvSpPr>
        <p:spPr>
          <a:xfrm>
            <a:off x="541338" y="1851025"/>
            <a:ext cx="863600" cy="865188"/>
          </a:xfrm>
          <a:prstGeom prst="ellipse">
            <a:avLst/>
          </a:prstGeom>
          <a:solidFill>
            <a:srgbClr val="2A6BA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椭圆 3"/>
          <p:cNvSpPr/>
          <p:nvPr/>
        </p:nvSpPr>
        <p:spPr>
          <a:xfrm>
            <a:off x="560388" y="3319463"/>
            <a:ext cx="863600" cy="865187"/>
          </a:xfrm>
          <a:prstGeom prst="ellipse">
            <a:avLst/>
          </a:prstGeom>
          <a:solidFill>
            <a:srgbClr val="32E6BB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椭圆 4"/>
          <p:cNvSpPr/>
          <p:nvPr/>
        </p:nvSpPr>
        <p:spPr>
          <a:xfrm>
            <a:off x="576263" y="4757738"/>
            <a:ext cx="863600" cy="865187"/>
          </a:xfrm>
          <a:prstGeom prst="ellipse">
            <a:avLst/>
          </a:prstGeom>
          <a:solidFill>
            <a:srgbClr val="843C90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矩形 16"/>
          <p:cNvSpPr/>
          <p:nvPr/>
        </p:nvSpPr>
        <p:spPr>
          <a:xfrm>
            <a:off x="1570038" y="1876425"/>
            <a:ext cx="41719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矩形 16"/>
          <p:cNvSpPr/>
          <p:nvPr/>
        </p:nvSpPr>
        <p:spPr>
          <a:xfrm>
            <a:off x="1598613" y="3362325"/>
            <a:ext cx="417195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矩形 16"/>
          <p:cNvSpPr/>
          <p:nvPr/>
        </p:nvSpPr>
        <p:spPr>
          <a:xfrm>
            <a:off x="1614488" y="4779963"/>
            <a:ext cx="41719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工作室更专业的模板。更专业，色彩纷呈，潮流时尚。请在此处填入你需要的内容。请在此处填入你需要的内容。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6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738" y="4900613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3446463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8" y="2063750"/>
            <a:ext cx="571500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9" name="Freeform 139"/>
          <p:cNvSpPr>
            <a:spLocks noEditPoints="1"/>
          </p:cNvSpPr>
          <p:nvPr/>
        </p:nvSpPr>
        <p:spPr>
          <a:xfrm>
            <a:off x="5786438" y="1379538"/>
            <a:ext cx="6405562" cy="43894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707419785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190020621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087" h="863">
                <a:moveTo>
                  <a:pt x="1086" y="577"/>
                </a:moveTo>
                <a:cubicBezTo>
                  <a:pt x="1057" y="562"/>
                  <a:pt x="1038" y="530"/>
                  <a:pt x="1023" y="503"/>
                </a:cubicBezTo>
                <a:cubicBezTo>
                  <a:pt x="1014" y="488"/>
                  <a:pt x="1006" y="472"/>
                  <a:pt x="999" y="455"/>
                </a:cubicBezTo>
                <a:cubicBezTo>
                  <a:pt x="995" y="447"/>
                  <a:pt x="992" y="439"/>
                  <a:pt x="989" y="431"/>
                </a:cubicBezTo>
                <a:cubicBezTo>
                  <a:pt x="988" y="428"/>
                  <a:pt x="987" y="424"/>
                  <a:pt x="986" y="421"/>
                </a:cubicBezTo>
                <a:cubicBezTo>
                  <a:pt x="986" y="421"/>
                  <a:pt x="986" y="421"/>
                  <a:pt x="986" y="421"/>
                </a:cubicBezTo>
                <a:cubicBezTo>
                  <a:pt x="986" y="418"/>
                  <a:pt x="985" y="416"/>
                  <a:pt x="984" y="413"/>
                </a:cubicBezTo>
                <a:cubicBezTo>
                  <a:pt x="984" y="413"/>
                  <a:pt x="983" y="413"/>
                  <a:pt x="982" y="413"/>
                </a:cubicBezTo>
                <a:cubicBezTo>
                  <a:pt x="983" y="403"/>
                  <a:pt x="984" y="393"/>
                  <a:pt x="985" y="383"/>
                </a:cubicBezTo>
                <a:cubicBezTo>
                  <a:pt x="985" y="382"/>
                  <a:pt x="987" y="376"/>
                  <a:pt x="986" y="375"/>
                </a:cubicBezTo>
                <a:cubicBezTo>
                  <a:pt x="985" y="374"/>
                  <a:pt x="983" y="373"/>
                  <a:pt x="982" y="372"/>
                </a:cubicBezTo>
                <a:cubicBezTo>
                  <a:pt x="982" y="363"/>
                  <a:pt x="983" y="354"/>
                  <a:pt x="983" y="345"/>
                </a:cubicBezTo>
                <a:cubicBezTo>
                  <a:pt x="982" y="340"/>
                  <a:pt x="984" y="329"/>
                  <a:pt x="980" y="325"/>
                </a:cubicBezTo>
                <a:cubicBezTo>
                  <a:pt x="979" y="324"/>
                  <a:pt x="977" y="326"/>
                  <a:pt x="978" y="327"/>
                </a:cubicBezTo>
                <a:cubicBezTo>
                  <a:pt x="983" y="330"/>
                  <a:pt x="981" y="346"/>
                  <a:pt x="981" y="352"/>
                </a:cubicBezTo>
                <a:cubicBezTo>
                  <a:pt x="980" y="358"/>
                  <a:pt x="980" y="364"/>
                  <a:pt x="980" y="370"/>
                </a:cubicBezTo>
                <a:cubicBezTo>
                  <a:pt x="979" y="369"/>
                  <a:pt x="977" y="368"/>
                  <a:pt x="976" y="367"/>
                </a:cubicBezTo>
                <a:cubicBezTo>
                  <a:pt x="974" y="366"/>
                  <a:pt x="974" y="368"/>
                  <a:pt x="974" y="369"/>
                </a:cubicBezTo>
                <a:cubicBezTo>
                  <a:pt x="972" y="368"/>
                  <a:pt x="969" y="367"/>
                  <a:pt x="966" y="365"/>
                </a:cubicBezTo>
                <a:cubicBezTo>
                  <a:pt x="966" y="365"/>
                  <a:pt x="966" y="364"/>
                  <a:pt x="966" y="364"/>
                </a:cubicBezTo>
                <a:cubicBezTo>
                  <a:pt x="966" y="364"/>
                  <a:pt x="966" y="364"/>
                  <a:pt x="966" y="364"/>
                </a:cubicBezTo>
                <a:cubicBezTo>
                  <a:pt x="966" y="356"/>
                  <a:pt x="966" y="348"/>
                  <a:pt x="966" y="341"/>
                </a:cubicBezTo>
                <a:cubicBezTo>
                  <a:pt x="967" y="345"/>
                  <a:pt x="967" y="349"/>
                  <a:pt x="967" y="354"/>
                </a:cubicBezTo>
                <a:cubicBezTo>
                  <a:pt x="967" y="354"/>
                  <a:pt x="968" y="354"/>
                  <a:pt x="968" y="354"/>
                </a:cubicBezTo>
                <a:cubicBezTo>
                  <a:pt x="967" y="345"/>
                  <a:pt x="967" y="336"/>
                  <a:pt x="967" y="327"/>
                </a:cubicBezTo>
                <a:cubicBezTo>
                  <a:pt x="968" y="327"/>
                  <a:pt x="968" y="327"/>
                  <a:pt x="968" y="327"/>
                </a:cubicBezTo>
                <a:cubicBezTo>
                  <a:pt x="970" y="328"/>
                  <a:pt x="971" y="328"/>
                  <a:pt x="973" y="329"/>
                </a:cubicBezTo>
                <a:cubicBezTo>
                  <a:pt x="974" y="329"/>
                  <a:pt x="975" y="328"/>
                  <a:pt x="974" y="327"/>
                </a:cubicBezTo>
                <a:cubicBezTo>
                  <a:pt x="972" y="326"/>
                  <a:pt x="969" y="325"/>
                  <a:pt x="967" y="325"/>
                </a:cubicBezTo>
                <a:cubicBezTo>
                  <a:pt x="967" y="323"/>
                  <a:pt x="967" y="321"/>
                  <a:pt x="967" y="319"/>
                </a:cubicBezTo>
                <a:cubicBezTo>
                  <a:pt x="972" y="318"/>
                  <a:pt x="977" y="320"/>
                  <a:pt x="980" y="325"/>
                </a:cubicBezTo>
                <a:cubicBezTo>
                  <a:pt x="981" y="326"/>
                  <a:pt x="983" y="324"/>
                  <a:pt x="982" y="323"/>
                </a:cubicBezTo>
                <a:cubicBezTo>
                  <a:pt x="978" y="318"/>
                  <a:pt x="972" y="316"/>
                  <a:pt x="967" y="317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67" y="316"/>
                  <a:pt x="966" y="316"/>
                  <a:pt x="966" y="317"/>
                </a:cubicBezTo>
                <a:cubicBezTo>
                  <a:pt x="966" y="317"/>
                  <a:pt x="966" y="317"/>
                  <a:pt x="966" y="317"/>
                </a:cubicBezTo>
                <a:cubicBezTo>
                  <a:pt x="965" y="317"/>
                  <a:pt x="965" y="317"/>
                  <a:pt x="965" y="317"/>
                </a:cubicBezTo>
                <a:cubicBezTo>
                  <a:pt x="966" y="303"/>
                  <a:pt x="968" y="289"/>
                  <a:pt x="967" y="276"/>
                </a:cubicBezTo>
                <a:cubicBezTo>
                  <a:pt x="968" y="276"/>
                  <a:pt x="968" y="276"/>
                  <a:pt x="968" y="275"/>
                </a:cubicBezTo>
                <a:cubicBezTo>
                  <a:pt x="968" y="274"/>
                  <a:pt x="968" y="273"/>
                  <a:pt x="968" y="272"/>
                </a:cubicBezTo>
                <a:cubicBezTo>
                  <a:pt x="973" y="285"/>
                  <a:pt x="982" y="322"/>
                  <a:pt x="984" y="326"/>
                </a:cubicBezTo>
                <a:cubicBezTo>
                  <a:pt x="985" y="328"/>
                  <a:pt x="986" y="326"/>
                  <a:pt x="986" y="325"/>
                </a:cubicBezTo>
                <a:cubicBezTo>
                  <a:pt x="983" y="320"/>
                  <a:pt x="975" y="277"/>
                  <a:pt x="968" y="267"/>
                </a:cubicBezTo>
                <a:cubicBezTo>
                  <a:pt x="968" y="264"/>
                  <a:pt x="968" y="262"/>
                  <a:pt x="968" y="260"/>
                </a:cubicBezTo>
                <a:cubicBezTo>
                  <a:pt x="968" y="259"/>
                  <a:pt x="968" y="259"/>
                  <a:pt x="968" y="258"/>
                </a:cubicBezTo>
                <a:cubicBezTo>
                  <a:pt x="968" y="258"/>
                  <a:pt x="968" y="257"/>
                  <a:pt x="967" y="257"/>
                </a:cubicBezTo>
                <a:cubicBezTo>
                  <a:pt x="967" y="254"/>
                  <a:pt x="967" y="251"/>
                  <a:pt x="967" y="248"/>
                </a:cubicBezTo>
                <a:cubicBezTo>
                  <a:pt x="969" y="248"/>
                  <a:pt x="971" y="248"/>
                  <a:pt x="973" y="249"/>
                </a:cubicBezTo>
                <a:cubicBezTo>
                  <a:pt x="974" y="249"/>
                  <a:pt x="975" y="247"/>
                  <a:pt x="973" y="247"/>
                </a:cubicBezTo>
                <a:cubicBezTo>
                  <a:pt x="971" y="246"/>
                  <a:pt x="969" y="246"/>
                  <a:pt x="967" y="246"/>
                </a:cubicBezTo>
                <a:cubicBezTo>
                  <a:pt x="967" y="245"/>
                  <a:pt x="967" y="245"/>
                  <a:pt x="967" y="245"/>
                </a:cubicBezTo>
                <a:cubicBezTo>
                  <a:pt x="969" y="245"/>
                  <a:pt x="971" y="244"/>
                  <a:pt x="973" y="244"/>
                </a:cubicBezTo>
                <a:cubicBezTo>
                  <a:pt x="974" y="244"/>
                  <a:pt x="974" y="243"/>
                  <a:pt x="973" y="243"/>
                </a:cubicBezTo>
                <a:cubicBezTo>
                  <a:pt x="971" y="243"/>
                  <a:pt x="969" y="244"/>
                  <a:pt x="967" y="244"/>
                </a:cubicBezTo>
                <a:cubicBezTo>
                  <a:pt x="967" y="241"/>
                  <a:pt x="967" y="238"/>
                  <a:pt x="967" y="235"/>
                </a:cubicBezTo>
                <a:cubicBezTo>
                  <a:pt x="967" y="235"/>
                  <a:pt x="967" y="235"/>
                  <a:pt x="967" y="235"/>
                </a:cubicBezTo>
                <a:cubicBezTo>
                  <a:pt x="968" y="235"/>
                  <a:pt x="968" y="234"/>
                  <a:pt x="968" y="234"/>
                </a:cubicBezTo>
                <a:cubicBezTo>
                  <a:pt x="968" y="231"/>
                  <a:pt x="968" y="228"/>
                  <a:pt x="968" y="226"/>
                </a:cubicBezTo>
                <a:cubicBezTo>
                  <a:pt x="968" y="224"/>
                  <a:pt x="966" y="225"/>
                  <a:pt x="966" y="226"/>
                </a:cubicBezTo>
                <a:cubicBezTo>
                  <a:pt x="965" y="232"/>
                  <a:pt x="965" y="238"/>
                  <a:pt x="964" y="245"/>
                </a:cubicBezTo>
                <a:cubicBezTo>
                  <a:pt x="962" y="245"/>
                  <a:pt x="961" y="245"/>
                  <a:pt x="959" y="246"/>
                </a:cubicBezTo>
                <a:cubicBezTo>
                  <a:pt x="958" y="246"/>
                  <a:pt x="958" y="247"/>
                  <a:pt x="959" y="247"/>
                </a:cubicBezTo>
                <a:cubicBezTo>
                  <a:pt x="960" y="247"/>
                  <a:pt x="961" y="246"/>
                  <a:pt x="962" y="246"/>
                </a:cubicBezTo>
                <a:cubicBezTo>
                  <a:pt x="960" y="247"/>
                  <a:pt x="959" y="248"/>
                  <a:pt x="958" y="249"/>
                </a:cubicBezTo>
                <a:cubicBezTo>
                  <a:pt x="958" y="250"/>
                  <a:pt x="959" y="251"/>
                  <a:pt x="960" y="250"/>
                </a:cubicBezTo>
                <a:cubicBezTo>
                  <a:pt x="961" y="249"/>
                  <a:pt x="963" y="248"/>
                  <a:pt x="964" y="248"/>
                </a:cubicBezTo>
                <a:cubicBezTo>
                  <a:pt x="964" y="253"/>
                  <a:pt x="964" y="259"/>
                  <a:pt x="964" y="265"/>
                </a:cubicBezTo>
                <a:cubicBezTo>
                  <a:pt x="962" y="272"/>
                  <a:pt x="961" y="279"/>
                  <a:pt x="959" y="287"/>
                </a:cubicBezTo>
                <a:cubicBezTo>
                  <a:pt x="957" y="295"/>
                  <a:pt x="954" y="303"/>
                  <a:pt x="953" y="311"/>
                </a:cubicBezTo>
                <a:cubicBezTo>
                  <a:pt x="943" y="278"/>
                  <a:pt x="936" y="244"/>
                  <a:pt x="922" y="212"/>
                </a:cubicBezTo>
                <a:cubicBezTo>
                  <a:pt x="922" y="211"/>
                  <a:pt x="924" y="210"/>
                  <a:pt x="925" y="209"/>
                </a:cubicBezTo>
                <a:cubicBezTo>
                  <a:pt x="926" y="208"/>
                  <a:pt x="926" y="207"/>
                  <a:pt x="927" y="206"/>
                </a:cubicBezTo>
                <a:cubicBezTo>
                  <a:pt x="927" y="206"/>
                  <a:pt x="927" y="206"/>
                  <a:pt x="926" y="206"/>
                </a:cubicBezTo>
                <a:cubicBezTo>
                  <a:pt x="926" y="205"/>
                  <a:pt x="926" y="205"/>
                  <a:pt x="927" y="205"/>
                </a:cubicBezTo>
                <a:cubicBezTo>
                  <a:pt x="927" y="205"/>
                  <a:pt x="927" y="205"/>
                  <a:pt x="927" y="205"/>
                </a:cubicBezTo>
                <a:cubicBezTo>
                  <a:pt x="928" y="205"/>
                  <a:pt x="928" y="203"/>
                  <a:pt x="927" y="203"/>
                </a:cubicBezTo>
                <a:cubicBezTo>
                  <a:pt x="927" y="203"/>
                  <a:pt x="927" y="203"/>
                  <a:pt x="926" y="203"/>
                </a:cubicBezTo>
                <a:cubicBezTo>
                  <a:pt x="925" y="197"/>
                  <a:pt x="911" y="194"/>
                  <a:pt x="905" y="195"/>
                </a:cubicBezTo>
                <a:cubicBezTo>
                  <a:pt x="904" y="195"/>
                  <a:pt x="903" y="196"/>
                  <a:pt x="902" y="196"/>
                </a:cubicBezTo>
                <a:cubicBezTo>
                  <a:pt x="902" y="193"/>
                  <a:pt x="902" y="190"/>
                  <a:pt x="902" y="187"/>
                </a:cubicBezTo>
                <a:cubicBezTo>
                  <a:pt x="906" y="186"/>
                  <a:pt x="910" y="185"/>
                  <a:pt x="914" y="184"/>
                </a:cubicBezTo>
                <a:cubicBezTo>
                  <a:pt x="915" y="184"/>
                  <a:pt x="915" y="183"/>
                  <a:pt x="914" y="183"/>
                </a:cubicBezTo>
                <a:cubicBezTo>
                  <a:pt x="910" y="184"/>
                  <a:pt x="906" y="185"/>
                  <a:pt x="902" y="186"/>
                </a:cubicBezTo>
                <a:cubicBezTo>
                  <a:pt x="902" y="185"/>
                  <a:pt x="902" y="185"/>
                  <a:pt x="902" y="184"/>
                </a:cubicBezTo>
                <a:cubicBezTo>
                  <a:pt x="907" y="184"/>
                  <a:pt x="910" y="183"/>
                  <a:pt x="911" y="183"/>
                </a:cubicBezTo>
                <a:cubicBezTo>
                  <a:pt x="913" y="183"/>
                  <a:pt x="912" y="181"/>
                  <a:pt x="911" y="181"/>
                </a:cubicBezTo>
                <a:cubicBezTo>
                  <a:pt x="910" y="181"/>
                  <a:pt x="906" y="182"/>
                  <a:pt x="902" y="182"/>
                </a:cubicBezTo>
                <a:cubicBezTo>
                  <a:pt x="902" y="181"/>
                  <a:pt x="902" y="181"/>
                  <a:pt x="902" y="180"/>
                </a:cubicBezTo>
                <a:cubicBezTo>
                  <a:pt x="902" y="180"/>
                  <a:pt x="902" y="180"/>
                  <a:pt x="902" y="180"/>
                </a:cubicBezTo>
                <a:cubicBezTo>
                  <a:pt x="902" y="178"/>
                  <a:pt x="900" y="178"/>
                  <a:pt x="900" y="180"/>
                </a:cubicBezTo>
                <a:cubicBezTo>
                  <a:pt x="900" y="180"/>
                  <a:pt x="900" y="180"/>
                  <a:pt x="900" y="180"/>
                </a:cubicBezTo>
                <a:cubicBezTo>
                  <a:pt x="900" y="181"/>
                  <a:pt x="900" y="182"/>
                  <a:pt x="900" y="183"/>
                </a:cubicBezTo>
                <a:cubicBezTo>
                  <a:pt x="899" y="183"/>
                  <a:pt x="898" y="183"/>
                  <a:pt x="897" y="183"/>
                </a:cubicBezTo>
                <a:cubicBezTo>
                  <a:pt x="897" y="181"/>
                  <a:pt x="897" y="180"/>
                  <a:pt x="897" y="178"/>
                </a:cubicBezTo>
                <a:cubicBezTo>
                  <a:pt x="897" y="177"/>
                  <a:pt x="897" y="177"/>
                  <a:pt x="896" y="177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9"/>
                  <a:pt x="896" y="180"/>
                  <a:pt x="896" y="180"/>
                </a:cubicBezTo>
                <a:cubicBezTo>
                  <a:pt x="896" y="180"/>
                  <a:pt x="896" y="181"/>
                  <a:pt x="896" y="181"/>
                </a:cubicBezTo>
                <a:cubicBezTo>
                  <a:pt x="896" y="181"/>
                  <a:pt x="896" y="182"/>
                  <a:pt x="896" y="183"/>
                </a:cubicBezTo>
                <a:cubicBezTo>
                  <a:pt x="894" y="184"/>
                  <a:pt x="891" y="184"/>
                  <a:pt x="888" y="185"/>
                </a:cubicBezTo>
                <a:cubicBezTo>
                  <a:pt x="888" y="173"/>
                  <a:pt x="888" y="162"/>
                  <a:pt x="888" y="150"/>
                </a:cubicBezTo>
                <a:cubicBezTo>
                  <a:pt x="888" y="150"/>
                  <a:pt x="887" y="150"/>
                  <a:pt x="887" y="150"/>
                </a:cubicBezTo>
                <a:cubicBezTo>
                  <a:pt x="887" y="151"/>
                  <a:pt x="887" y="151"/>
                  <a:pt x="887" y="152"/>
                </a:cubicBezTo>
                <a:cubicBezTo>
                  <a:pt x="887" y="152"/>
                  <a:pt x="888" y="152"/>
                  <a:pt x="888" y="152"/>
                </a:cubicBezTo>
                <a:cubicBezTo>
                  <a:pt x="888" y="161"/>
                  <a:pt x="887" y="173"/>
                  <a:pt x="887" y="185"/>
                </a:cubicBezTo>
                <a:cubicBezTo>
                  <a:pt x="886" y="185"/>
                  <a:pt x="885" y="185"/>
                  <a:pt x="884" y="186"/>
                </a:cubicBezTo>
                <a:cubicBezTo>
                  <a:pt x="886" y="170"/>
                  <a:pt x="887" y="150"/>
                  <a:pt x="883" y="151"/>
                </a:cubicBezTo>
                <a:cubicBezTo>
                  <a:pt x="882" y="151"/>
                  <a:pt x="882" y="153"/>
                  <a:pt x="883" y="153"/>
                </a:cubicBezTo>
                <a:cubicBezTo>
                  <a:pt x="884" y="153"/>
                  <a:pt x="883" y="171"/>
                  <a:pt x="882" y="186"/>
                </a:cubicBezTo>
                <a:cubicBezTo>
                  <a:pt x="879" y="187"/>
                  <a:pt x="876" y="188"/>
                  <a:pt x="873" y="189"/>
                </a:cubicBezTo>
                <a:cubicBezTo>
                  <a:pt x="873" y="188"/>
                  <a:pt x="873" y="187"/>
                  <a:pt x="873" y="186"/>
                </a:cubicBezTo>
                <a:cubicBezTo>
                  <a:pt x="873" y="186"/>
                  <a:pt x="874" y="185"/>
                  <a:pt x="874" y="185"/>
                </a:cubicBezTo>
                <a:cubicBezTo>
                  <a:pt x="873" y="184"/>
                  <a:pt x="873" y="184"/>
                  <a:pt x="873" y="184"/>
                </a:cubicBezTo>
                <a:cubicBezTo>
                  <a:pt x="872" y="183"/>
                  <a:pt x="872" y="184"/>
                  <a:pt x="872" y="184"/>
                </a:cubicBezTo>
                <a:cubicBezTo>
                  <a:pt x="872" y="186"/>
                  <a:pt x="872" y="188"/>
                  <a:pt x="872" y="189"/>
                </a:cubicBezTo>
                <a:cubicBezTo>
                  <a:pt x="871" y="190"/>
                  <a:pt x="871" y="190"/>
                  <a:pt x="870" y="190"/>
                </a:cubicBezTo>
                <a:cubicBezTo>
                  <a:pt x="870" y="190"/>
                  <a:pt x="870" y="189"/>
                  <a:pt x="870" y="188"/>
                </a:cubicBezTo>
                <a:cubicBezTo>
                  <a:pt x="870" y="187"/>
                  <a:pt x="870" y="186"/>
                  <a:pt x="870" y="185"/>
                </a:cubicBezTo>
                <a:cubicBezTo>
                  <a:pt x="870" y="184"/>
                  <a:pt x="868" y="184"/>
                  <a:pt x="868" y="185"/>
                </a:cubicBezTo>
                <a:cubicBezTo>
                  <a:pt x="868" y="186"/>
                  <a:pt x="868" y="187"/>
                  <a:pt x="868" y="188"/>
                </a:cubicBezTo>
                <a:cubicBezTo>
                  <a:pt x="868" y="189"/>
                  <a:pt x="868" y="190"/>
                  <a:pt x="868" y="192"/>
                </a:cubicBezTo>
                <a:cubicBezTo>
                  <a:pt x="867" y="193"/>
                  <a:pt x="866" y="193"/>
                  <a:pt x="866" y="194"/>
                </a:cubicBezTo>
                <a:cubicBezTo>
                  <a:pt x="866" y="194"/>
                  <a:pt x="865" y="195"/>
                  <a:pt x="863" y="196"/>
                </a:cubicBezTo>
                <a:cubicBezTo>
                  <a:pt x="863" y="196"/>
                  <a:pt x="863" y="197"/>
                  <a:pt x="864" y="197"/>
                </a:cubicBezTo>
                <a:cubicBezTo>
                  <a:pt x="864" y="197"/>
                  <a:pt x="865" y="196"/>
                  <a:pt x="866" y="196"/>
                </a:cubicBezTo>
                <a:cubicBezTo>
                  <a:pt x="866" y="196"/>
                  <a:pt x="866" y="196"/>
                  <a:pt x="866" y="196"/>
                </a:cubicBezTo>
                <a:cubicBezTo>
                  <a:pt x="867" y="197"/>
                  <a:pt x="868" y="197"/>
                  <a:pt x="868" y="196"/>
                </a:cubicBezTo>
                <a:cubicBezTo>
                  <a:pt x="868" y="196"/>
                  <a:pt x="868" y="196"/>
                  <a:pt x="868" y="196"/>
                </a:cubicBezTo>
                <a:cubicBezTo>
                  <a:pt x="868" y="199"/>
                  <a:pt x="868" y="202"/>
                  <a:pt x="868" y="205"/>
                </a:cubicBezTo>
                <a:cubicBezTo>
                  <a:pt x="861" y="206"/>
                  <a:pt x="854" y="209"/>
                  <a:pt x="852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2" y="216"/>
                  <a:pt x="852" y="215"/>
                </a:cubicBezTo>
                <a:cubicBezTo>
                  <a:pt x="852" y="215"/>
                  <a:pt x="851" y="215"/>
                  <a:pt x="851" y="216"/>
                </a:cubicBezTo>
                <a:cubicBezTo>
                  <a:pt x="852" y="218"/>
                  <a:pt x="854" y="221"/>
                  <a:pt x="856" y="222"/>
                </a:cubicBezTo>
                <a:cubicBezTo>
                  <a:pt x="855" y="226"/>
                  <a:pt x="852" y="232"/>
                  <a:pt x="850" y="236"/>
                </a:cubicBezTo>
                <a:cubicBezTo>
                  <a:pt x="843" y="255"/>
                  <a:pt x="838" y="276"/>
                  <a:pt x="830" y="296"/>
                </a:cubicBezTo>
                <a:cubicBezTo>
                  <a:pt x="830" y="297"/>
                  <a:pt x="832" y="297"/>
                  <a:pt x="832" y="296"/>
                </a:cubicBezTo>
                <a:cubicBezTo>
                  <a:pt x="838" y="281"/>
                  <a:pt x="843" y="265"/>
                  <a:pt x="848" y="249"/>
                </a:cubicBezTo>
                <a:cubicBezTo>
                  <a:pt x="851" y="241"/>
                  <a:pt x="854" y="232"/>
                  <a:pt x="857" y="224"/>
                </a:cubicBezTo>
                <a:cubicBezTo>
                  <a:pt x="858" y="223"/>
                  <a:pt x="860" y="220"/>
                  <a:pt x="860" y="218"/>
                </a:cubicBezTo>
                <a:cubicBezTo>
                  <a:pt x="860" y="218"/>
                  <a:pt x="861" y="218"/>
                  <a:pt x="861" y="218"/>
                </a:cubicBezTo>
                <a:cubicBezTo>
                  <a:pt x="861" y="218"/>
                  <a:pt x="861" y="217"/>
                  <a:pt x="861" y="217"/>
                </a:cubicBezTo>
                <a:cubicBezTo>
                  <a:pt x="862" y="217"/>
                  <a:pt x="864" y="216"/>
                  <a:pt x="866" y="216"/>
                </a:cubicBezTo>
                <a:cubicBezTo>
                  <a:pt x="864" y="217"/>
                  <a:pt x="862" y="219"/>
                  <a:pt x="862" y="222"/>
                </a:cubicBezTo>
                <a:cubicBezTo>
                  <a:pt x="862" y="222"/>
                  <a:pt x="862" y="222"/>
                  <a:pt x="862" y="222"/>
                </a:cubicBezTo>
                <a:cubicBezTo>
                  <a:pt x="862" y="223"/>
                  <a:pt x="861" y="224"/>
                  <a:pt x="861" y="225"/>
                </a:cubicBezTo>
                <a:cubicBezTo>
                  <a:pt x="861" y="225"/>
                  <a:pt x="861" y="225"/>
                  <a:pt x="861" y="225"/>
                </a:cubicBezTo>
                <a:cubicBezTo>
                  <a:pt x="855" y="224"/>
                  <a:pt x="850" y="248"/>
                  <a:pt x="849" y="252"/>
                </a:cubicBezTo>
                <a:cubicBezTo>
                  <a:pt x="843" y="269"/>
                  <a:pt x="839" y="289"/>
                  <a:pt x="830" y="305"/>
                </a:cubicBezTo>
                <a:cubicBezTo>
                  <a:pt x="830" y="306"/>
                  <a:pt x="831" y="307"/>
                  <a:pt x="832" y="306"/>
                </a:cubicBezTo>
                <a:cubicBezTo>
                  <a:pt x="839" y="294"/>
                  <a:pt x="842" y="279"/>
                  <a:pt x="847" y="265"/>
                </a:cubicBezTo>
                <a:cubicBezTo>
                  <a:pt x="848" y="261"/>
                  <a:pt x="855" y="230"/>
                  <a:pt x="860" y="227"/>
                </a:cubicBezTo>
                <a:cubicBezTo>
                  <a:pt x="859" y="232"/>
                  <a:pt x="858" y="238"/>
                  <a:pt x="856" y="243"/>
                </a:cubicBezTo>
                <a:cubicBezTo>
                  <a:pt x="856" y="243"/>
                  <a:pt x="856" y="243"/>
                  <a:pt x="856" y="243"/>
                </a:cubicBezTo>
                <a:cubicBezTo>
                  <a:pt x="855" y="248"/>
                  <a:pt x="853" y="253"/>
                  <a:pt x="851" y="257"/>
                </a:cubicBezTo>
                <a:cubicBezTo>
                  <a:pt x="845" y="275"/>
                  <a:pt x="837" y="291"/>
                  <a:pt x="834" y="310"/>
                </a:cubicBezTo>
                <a:cubicBezTo>
                  <a:pt x="833" y="310"/>
                  <a:pt x="834" y="311"/>
                  <a:pt x="834" y="310"/>
                </a:cubicBezTo>
                <a:cubicBezTo>
                  <a:pt x="835" y="309"/>
                  <a:pt x="835" y="309"/>
                  <a:pt x="836" y="308"/>
                </a:cubicBezTo>
                <a:cubicBezTo>
                  <a:pt x="836" y="307"/>
                  <a:pt x="835" y="307"/>
                  <a:pt x="835" y="307"/>
                </a:cubicBezTo>
                <a:cubicBezTo>
                  <a:pt x="838" y="302"/>
                  <a:pt x="838" y="294"/>
                  <a:pt x="840" y="289"/>
                </a:cubicBezTo>
                <a:cubicBezTo>
                  <a:pt x="843" y="281"/>
                  <a:pt x="846" y="272"/>
                  <a:pt x="850" y="264"/>
                </a:cubicBezTo>
                <a:cubicBezTo>
                  <a:pt x="856" y="249"/>
                  <a:pt x="860" y="231"/>
                  <a:pt x="869" y="217"/>
                </a:cubicBezTo>
                <a:cubicBezTo>
                  <a:pt x="869" y="216"/>
                  <a:pt x="869" y="216"/>
                  <a:pt x="869" y="216"/>
                </a:cubicBezTo>
                <a:cubicBezTo>
                  <a:pt x="870" y="216"/>
                  <a:pt x="870" y="215"/>
                  <a:pt x="871" y="215"/>
                </a:cubicBezTo>
                <a:cubicBezTo>
                  <a:pt x="872" y="215"/>
                  <a:pt x="872" y="215"/>
                  <a:pt x="873" y="215"/>
                </a:cubicBezTo>
                <a:cubicBezTo>
                  <a:pt x="869" y="225"/>
                  <a:pt x="865" y="235"/>
                  <a:pt x="861" y="246"/>
                </a:cubicBezTo>
                <a:cubicBezTo>
                  <a:pt x="858" y="254"/>
                  <a:pt x="854" y="263"/>
                  <a:pt x="854" y="273"/>
                </a:cubicBezTo>
                <a:cubicBezTo>
                  <a:pt x="854" y="273"/>
                  <a:pt x="855" y="273"/>
                  <a:pt x="855" y="273"/>
                </a:cubicBezTo>
                <a:cubicBezTo>
                  <a:pt x="855" y="252"/>
                  <a:pt x="871" y="23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6" y="214"/>
                  <a:pt x="877" y="214"/>
                  <a:pt x="878" y="214"/>
                </a:cubicBezTo>
                <a:cubicBezTo>
                  <a:pt x="878" y="214"/>
                  <a:pt x="878" y="215"/>
                  <a:pt x="878" y="214"/>
                </a:cubicBezTo>
                <a:cubicBezTo>
                  <a:pt x="873" y="222"/>
                  <a:pt x="871" y="233"/>
                  <a:pt x="868" y="242"/>
                </a:cubicBezTo>
                <a:cubicBezTo>
                  <a:pt x="867" y="243"/>
                  <a:pt x="867" y="243"/>
                  <a:pt x="867" y="244"/>
                </a:cubicBezTo>
                <a:cubicBezTo>
                  <a:pt x="866" y="245"/>
                  <a:pt x="866" y="246"/>
                  <a:pt x="866" y="247"/>
                </a:cubicBezTo>
                <a:cubicBezTo>
                  <a:pt x="862" y="256"/>
                  <a:pt x="857" y="264"/>
                  <a:pt x="856" y="274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5" y="275"/>
                  <a:pt x="855" y="275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4" y="276"/>
                  <a:pt x="854" y="276"/>
                  <a:pt x="854" y="276"/>
                </a:cubicBezTo>
                <a:cubicBezTo>
                  <a:pt x="854" y="276"/>
                  <a:pt x="854" y="276"/>
                  <a:pt x="854" y="277"/>
                </a:cubicBezTo>
                <a:cubicBezTo>
                  <a:pt x="854" y="277"/>
                  <a:pt x="854" y="277"/>
                  <a:pt x="854" y="277"/>
                </a:cubicBezTo>
                <a:cubicBezTo>
                  <a:pt x="854" y="277"/>
                  <a:pt x="855" y="278"/>
                  <a:pt x="855" y="279"/>
                </a:cubicBezTo>
                <a:cubicBezTo>
                  <a:pt x="855" y="279"/>
                  <a:pt x="855" y="280"/>
                  <a:pt x="854" y="281"/>
                </a:cubicBezTo>
                <a:cubicBezTo>
                  <a:pt x="854" y="279"/>
                  <a:pt x="853" y="277"/>
                  <a:pt x="852" y="276"/>
                </a:cubicBezTo>
                <a:cubicBezTo>
                  <a:pt x="852" y="275"/>
                  <a:pt x="852" y="275"/>
                  <a:pt x="851" y="275"/>
                </a:cubicBezTo>
                <a:cubicBezTo>
                  <a:pt x="851" y="275"/>
                  <a:pt x="851" y="275"/>
                  <a:pt x="850" y="275"/>
                </a:cubicBezTo>
                <a:cubicBezTo>
                  <a:pt x="851" y="273"/>
                  <a:pt x="851" y="272"/>
                  <a:pt x="851" y="270"/>
                </a:cubicBezTo>
                <a:cubicBezTo>
                  <a:pt x="854" y="266"/>
                  <a:pt x="855" y="260"/>
                  <a:pt x="856" y="255"/>
                </a:cubicBezTo>
                <a:cubicBezTo>
                  <a:pt x="859" y="243"/>
                  <a:pt x="867" y="232"/>
                  <a:pt x="869" y="220"/>
                </a:cubicBezTo>
                <a:cubicBezTo>
                  <a:pt x="868" y="221"/>
                  <a:pt x="869" y="221"/>
                  <a:pt x="870" y="220"/>
                </a:cubicBezTo>
                <a:cubicBezTo>
                  <a:pt x="870" y="220"/>
                  <a:pt x="870" y="219"/>
                  <a:pt x="870" y="218"/>
                </a:cubicBezTo>
                <a:cubicBezTo>
                  <a:pt x="870" y="217"/>
                  <a:pt x="869" y="217"/>
                  <a:pt x="869" y="218"/>
                </a:cubicBezTo>
                <a:cubicBezTo>
                  <a:pt x="865" y="227"/>
                  <a:pt x="862" y="237"/>
                  <a:pt x="858" y="247"/>
                </a:cubicBezTo>
                <a:cubicBezTo>
                  <a:pt x="855" y="254"/>
                  <a:pt x="855" y="264"/>
                  <a:pt x="850" y="271"/>
                </a:cubicBezTo>
                <a:cubicBezTo>
                  <a:pt x="850" y="271"/>
                  <a:pt x="850" y="271"/>
                  <a:pt x="850" y="271"/>
                </a:cubicBezTo>
                <a:cubicBezTo>
                  <a:pt x="849" y="271"/>
                  <a:pt x="849" y="271"/>
                  <a:pt x="849" y="272"/>
                </a:cubicBezTo>
                <a:cubicBezTo>
                  <a:pt x="849" y="272"/>
                  <a:pt x="849" y="272"/>
                  <a:pt x="849" y="272"/>
                </a:cubicBezTo>
                <a:cubicBezTo>
                  <a:pt x="849" y="272"/>
                  <a:pt x="849" y="273"/>
                  <a:pt x="849" y="273"/>
                </a:cubicBezTo>
                <a:cubicBezTo>
                  <a:pt x="849" y="274"/>
                  <a:pt x="848" y="275"/>
                  <a:pt x="848" y="276"/>
                </a:cubicBezTo>
                <a:cubicBezTo>
                  <a:pt x="847" y="277"/>
                  <a:pt x="847" y="279"/>
                  <a:pt x="846" y="281"/>
                </a:cubicBezTo>
                <a:cubicBezTo>
                  <a:pt x="846" y="280"/>
                  <a:pt x="846" y="280"/>
                  <a:pt x="846" y="280"/>
                </a:cubicBezTo>
                <a:cubicBezTo>
                  <a:pt x="846" y="278"/>
                  <a:pt x="844" y="279"/>
                  <a:pt x="844" y="280"/>
                </a:cubicBezTo>
                <a:cubicBezTo>
                  <a:pt x="846" y="284"/>
                  <a:pt x="844" y="289"/>
                  <a:pt x="843" y="292"/>
                </a:cubicBezTo>
                <a:cubicBezTo>
                  <a:pt x="842" y="298"/>
                  <a:pt x="839" y="304"/>
                  <a:pt x="836" y="309"/>
                </a:cubicBezTo>
                <a:cubicBezTo>
                  <a:pt x="836" y="310"/>
                  <a:pt x="837" y="311"/>
                  <a:pt x="838" y="310"/>
                </a:cubicBezTo>
                <a:cubicBezTo>
                  <a:pt x="836" y="320"/>
                  <a:pt x="835" y="334"/>
                  <a:pt x="835" y="343"/>
                </a:cubicBezTo>
                <a:cubicBezTo>
                  <a:pt x="832" y="343"/>
                  <a:pt x="829" y="344"/>
                  <a:pt x="827" y="345"/>
                </a:cubicBezTo>
                <a:cubicBezTo>
                  <a:pt x="826" y="345"/>
                  <a:pt x="826" y="347"/>
                  <a:pt x="827" y="347"/>
                </a:cubicBezTo>
                <a:cubicBezTo>
                  <a:pt x="830" y="346"/>
                  <a:pt x="832" y="346"/>
                  <a:pt x="835" y="345"/>
                </a:cubicBezTo>
                <a:cubicBezTo>
                  <a:pt x="834" y="347"/>
                  <a:pt x="834" y="349"/>
                  <a:pt x="834" y="350"/>
                </a:cubicBezTo>
                <a:cubicBezTo>
                  <a:pt x="834" y="351"/>
                  <a:pt x="836" y="351"/>
                  <a:pt x="836" y="350"/>
                </a:cubicBezTo>
                <a:cubicBezTo>
                  <a:pt x="836" y="349"/>
                  <a:pt x="837" y="347"/>
                  <a:pt x="837" y="344"/>
                </a:cubicBezTo>
                <a:cubicBezTo>
                  <a:pt x="838" y="344"/>
                  <a:pt x="840" y="344"/>
                  <a:pt x="841" y="344"/>
                </a:cubicBezTo>
                <a:cubicBezTo>
                  <a:pt x="841" y="346"/>
                  <a:pt x="840" y="349"/>
                  <a:pt x="840" y="352"/>
                </a:cubicBezTo>
                <a:cubicBezTo>
                  <a:pt x="840" y="352"/>
                  <a:pt x="841" y="352"/>
                  <a:pt x="841" y="352"/>
                </a:cubicBezTo>
                <a:cubicBezTo>
                  <a:pt x="841" y="352"/>
                  <a:pt x="841" y="351"/>
                  <a:pt x="841" y="351"/>
                </a:cubicBezTo>
                <a:cubicBezTo>
                  <a:pt x="841" y="351"/>
                  <a:pt x="841" y="351"/>
                  <a:pt x="841" y="351"/>
                </a:cubicBezTo>
                <a:cubicBezTo>
                  <a:pt x="841" y="350"/>
                  <a:pt x="841" y="349"/>
                  <a:pt x="841" y="348"/>
                </a:cubicBezTo>
                <a:cubicBezTo>
                  <a:pt x="841" y="347"/>
                  <a:pt x="841" y="346"/>
                  <a:pt x="841" y="345"/>
                </a:cubicBezTo>
                <a:cubicBezTo>
                  <a:pt x="841" y="345"/>
                  <a:pt x="842" y="345"/>
                  <a:pt x="842" y="345"/>
                </a:cubicBezTo>
                <a:cubicBezTo>
                  <a:pt x="842" y="345"/>
                  <a:pt x="842" y="344"/>
                  <a:pt x="842" y="343"/>
                </a:cubicBezTo>
                <a:cubicBezTo>
                  <a:pt x="842" y="343"/>
                  <a:pt x="843" y="343"/>
                  <a:pt x="844" y="343"/>
                </a:cubicBezTo>
                <a:cubicBezTo>
                  <a:pt x="843" y="347"/>
                  <a:pt x="843" y="350"/>
                  <a:pt x="843" y="354"/>
                </a:cubicBezTo>
                <a:cubicBezTo>
                  <a:pt x="843" y="354"/>
                  <a:pt x="843" y="354"/>
                  <a:pt x="843" y="354"/>
                </a:cubicBezTo>
                <a:cubicBezTo>
                  <a:pt x="844" y="350"/>
                  <a:pt x="844" y="347"/>
                  <a:pt x="844" y="343"/>
                </a:cubicBezTo>
                <a:cubicBezTo>
                  <a:pt x="845" y="343"/>
                  <a:pt x="846" y="342"/>
                  <a:pt x="848" y="342"/>
                </a:cubicBezTo>
                <a:cubicBezTo>
                  <a:pt x="847" y="347"/>
                  <a:pt x="847" y="351"/>
                  <a:pt x="846" y="356"/>
                </a:cubicBezTo>
                <a:cubicBezTo>
                  <a:pt x="845" y="356"/>
                  <a:pt x="846" y="356"/>
                  <a:pt x="846" y="356"/>
                </a:cubicBezTo>
                <a:cubicBezTo>
                  <a:pt x="847" y="351"/>
                  <a:pt x="847" y="347"/>
                  <a:pt x="848" y="342"/>
                </a:cubicBezTo>
                <a:cubicBezTo>
                  <a:pt x="848" y="342"/>
                  <a:pt x="849" y="342"/>
                  <a:pt x="850" y="342"/>
                </a:cubicBezTo>
                <a:cubicBezTo>
                  <a:pt x="850" y="342"/>
                  <a:pt x="850" y="343"/>
                  <a:pt x="850" y="343"/>
                </a:cubicBezTo>
                <a:cubicBezTo>
                  <a:pt x="850" y="343"/>
                  <a:pt x="850" y="343"/>
                  <a:pt x="850" y="343"/>
                </a:cubicBezTo>
                <a:cubicBezTo>
                  <a:pt x="850" y="343"/>
                  <a:pt x="850" y="342"/>
                  <a:pt x="850" y="342"/>
                </a:cubicBezTo>
                <a:cubicBezTo>
                  <a:pt x="853" y="341"/>
                  <a:pt x="855" y="341"/>
                  <a:pt x="857" y="341"/>
                </a:cubicBezTo>
                <a:cubicBezTo>
                  <a:pt x="856" y="344"/>
                  <a:pt x="856" y="346"/>
                  <a:pt x="856" y="349"/>
                </a:cubicBezTo>
                <a:cubicBezTo>
                  <a:pt x="856" y="350"/>
                  <a:pt x="856" y="351"/>
                  <a:pt x="856" y="352"/>
                </a:cubicBezTo>
                <a:cubicBezTo>
                  <a:pt x="855" y="352"/>
                  <a:pt x="853" y="352"/>
                  <a:pt x="852" y="352"/>
                </a:cubicBezTo>
                <a:cubicBezTo>
                  <a:pt x="852" y="349"/>
                  <a:pt x="853" y="345"/>
                  <a:pt x="854" y="342"/>
                </a:cubicBezTo>
                <a:cubicBezTo>
                  <a:pt x="854" y="342"/>
                  <a:pt x="853" y="342"/>
                  <a:pt x="853" y="342"/>
                </a:cubicBezTo>
                <a:cubicBezTo>
                  <a:pt x="852" y="345"/>
                  <a:pt x="852" y="349"/>
                  <a:pt x="852" y="352"/>
                </a:cubicBezTo>
                <a:cubicBezTo>
                  <a:pt x="849" y="352"/>
                  <a:pt x="847" y="353"/>
                  <a:pt x="848" y="355"/>
                </a:cubicBezTo>
                <a:cubicBezTo>
                  <a:pt x="848" y="356"/>
                  <a:pt x="849" y="356"/>
                  <a:pt x="849" y="355"/>
                </a:cubicBezTo>
                <a:cubicBezTo>
                  <a:pt x="849" y="355"/>
                  <a:pt x="850" y="354"/>
                  <a:pt x="851" y="354"/>
                </a:cubicBezTo>
                <a:cubicBezTo>
                  <a:pt x="851" y="355"/>
                  <a:pt x="851" y="357"/>
                  <a:pt x="850" y="358"/>
                </a:cubicBezTo>
                <a:cubicBezTo>
                  <a:pt x="850" y="358"/>
                  <a:pt x="850" y="358"/>
                  <a:pt x="851" y="358"/>
                </a:cubicBezTo>
                <a:cubicBezTo>
                  <a:pt x="851" y="357"/>
                  <a:pt x="851" y="355"/>
                  <a:pt x="852" y="354"/>
                </a:cubicBezTo>
                <a:cubicBezTo>
                  <a:pt x="853" y="354"/>
                  <a:pt x="854" y="353"/>
                  <a:pt x="856" y="353"/>
                </a:cubicBezTo>
                <a:cubicBezTo>
                  <a:pt x="856" y="356"/>
                  <a:pt x="855" y="358"/>
                  <a:pt x="855" y="358"/>
                </a:cubicBezTo>
                <a:cubicBezTo>
                  <a:pt x="855" y="358"/>
                  <a:pt x="854" y="359"/>
                  <a:pt x="855" y="359"/>
                </a:cubicBezTo>
                <a:cubicBezTo>
                  <a:pt x="856" y="359"/>
                  <a:pt x="856" y="357"/>
                  <a:pt x="856" y="356"/>
                </a:cubicBezTo>
                <a:cubicBezTo>
                  <a:pt x="856" y="355"/>
                  <a:pt x="856" y="354"/>
                  <a:pt x="856" y="353"/>
                </a:cubicBezTo>
                <a:cubicBezTo>
                  <a:pt x="857" y="353"/>
                  <a:pt x="858" y="353"/>
                  <a:pt x="859" y="353"/>
                </a:cubicBezTo>
                <a:cubicBezTo>
                  <a:pt x="859" y="356"/>
                  <a:pt x="859" y="358"/>
                  <a:pt x="859" y="361"/>
                </a:cubicBezTo>
                <a:cubicBezTo>
                  <a:pt x="859" y="361"/>
                  <a:pt x="859" y="361"/>
                  <a:pt x="859" y="361"/>
                </a:cubicBezTo>
                <a:cubicBezTo>
                  <a:pt x="859" y="358"/>
                  <a:pt x="859" y="356"/>
                  <a:pt x="859" y="353"/>
                </a:cubicBezTo>
                <a:cubicBezTo>
                  <a:pt x="860" y="353"/>
                  <a:pt x="861" y="353"/>
                  <a:pt x="861" y="353"/>
                </a:cubicBezTo>
                <a:cubicBezTo>
                  <a:pt x="861" y="355"/>
                  <a:pt x="861" y="358"/>
                  <a:pt x="860" y="360"/>
                </a:cubicBezTo>
                <a:cubicBezTo>
                  <a:pt x="860" y="361"/>
                  <a:pt x="861" y="361"/>
                  <a:pt x="861" y="361"/>
                </a:cubicBezTo>
                <a:cubicBezTo>
                  <a:pt x="861" y="358"/>
                  <a:pt x="861" y="355"/>
                  <a:pt x="862" y="353"/>
                </a:cubicBezTo>
                <a:cubicBezTo>
                  <a:pt x="863" y="353"/>
                  <a:pt x="863" y="353"/>
                  <a:pt x="864" y="353"/>
                </a:cubicBezTo>
                <a:cubicBezTo>
                  <a:pt x="864" y="353"/>
                  <a:pt x="864" y="352"/>
                  <a:pt x="865" y="352"/>
                </a:cubicBezTo>
                <a:cubicBezTo>
                  <a:pt x="865" y="357"/>
                  <a:pt x="864" y="362"/>
                  <a:pt x="862" y="366"/>
                </a:cubicBezTo>
                <a:cubicBezTo>
                  <a:pt x="853" y="361"/>
                  <a:pt x="843" y="356"/>
                  <a:pt x="833" y="352"/>
                </a:cubicBezTo>
                <a:cubicBezTo>
                  <a:pt x="830" y="351"/>
                  <a:pt x="827" y="350"/>
                  <a:pt x="824" y="348"/>
                </a:cubicBezTo>
                <a:cubicBezTo>
                  <a:pt x="824" y="347"/>
                  <a:pt x="824" y="346"/>
                  <a:pt x="824" y="345"/>
                </a:cubicBezTo>
                <a:cubicBezTo>
                  <a:pt x="825" y="345"/>
                  <a:pt x="826" y="345"/>
                  <a:pt x="826" y="344"/>
                </a:cubicBezTo>
                <a:cubicBezTo>
                  <a:pt x="826" y="342"/>
                  <a:pt x="825" y="340"/>
                  <a:pt x="825" y="339"/>
                </a:cubicBezTo>
                <a:cubicBezTo>
                  <a:pt x="825" y="335"/>
                  <a:pt x="825" y="332"/>
                  <a:pt x="826" y="329"/>
                </a:cubicBezTo>
                <a:cubicBezTo>
                  <a:pt x="826" y="329"/>
                  <a:pt x="826" y="329"/>
                  <a:pt x="826" y="329"/>
                </a:cubicBezTo>
                <a:cubicBezTo>
                  <a:pt x="826" y="330"/>
                  <a:pt x="826" y="329"/>
                  <a:pt x="826" y="329"/>
                </a:cubicBezTo>
                <a:cubicBezTo>
                  <a:pt x="826" y="329"/>
                  <a:pt x="826" y="329"/>
                  <a:pt x="826" y="328"/>
                </a:cubicBezTo>
                <a:cubicBezTo>
                  <a:pt x="826" y="328"/>
                  <a:pt x="826" y="328"/>
                  <a:pt x="826" y="327"/>
                </a:cubicBezTo>
                <a:cubicBezTo>
                  <a:pt x="826" y="328"/>
                  <a:pt x="826" y="328"/>
                  <a:pt x="827" y="329"/>
                </a:cubicBezTo>
                <a:cubicBezTo>
                  <a:pt x="827" y="329"/>
                  <a:pt x="827" y="329"/>
                  <a:pt x="827" y="328"/>
                </a:cubicBezTo>
                <a:cubicBezTo>
                  <a:pt x="826" y="328"/>
                  <a:pt x="826" y="327"/>
                  <a:pt x="826" y="327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7" y="326"/>
                  <a:pt x="827" y="326"/>
                </a:cubicBezTo>
                <a:cubicBezTo>
                  <a:pt x="827" y="326"/>
                  <a:pt x="827" y="326"/>
                  <a:pt x="827" y="326"/>
                </a:cubicBezTo>
                <a:cubicBezTo>
                  <a:pt x="826" y="326"/>
                  <a:pt x="826" y="326"/>
                  <a:pt x="827" y="325"/>
                </a:cubicBezTo>
                <a:cubicBezTo>
                  <a:pt x="828" y="325"/>
                  <a:pt x="829" y="325"/>
                  <a:pt x="830" y="324"/>
                </a:cubicBezTo>
                <a:cubicBezTo>
                  <a:pt x="830" y="324"/>
                  <a:pt x="830" y="324"/>
                  <a:pt x="831" y="324"/>
                </a:cubicBezTo>
                <a:cubicBezTo>
                  <a:pt x="831" y="324"/>
                  <a:pt x="831" y="324"/>
                  <a:pt x="832" y="325"/>
                </a:cubicBezTo>
                <a:cubicBezTo>
                  <a:pt x="832" y="325"/>
                  <a:pt x="832" y="324"/>
                  <a:pt x="832" y="324"/>
                </a:cubicBezTo>
                <a:cubicBezTo>
                  <a:pt x="832" y="324"/>
                  <a:pt x="831" y="324"/>
                  <a:pt x="831" y="324"/>
                </a:cubicBezTo>
                <a:cubicBezTo>
                  <a:pt x="831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4"/>
                  <a:pt x="832" y="324"/>
                </a:cubicBezTo>
                <a:cubicBezTo>
                  <a:pt x="833" y="323"/>
                  <a:pt x="833" y="324"/>
                  <a:pt x="833" y="323"/>
                </a:cubicBezTo>
                <a:cubicBezTo>
                  <a:pt x="834" y="323"/>
                  <a:pt x="834" y="323"/>
                  <a:pt x="834" y="323"/>
                </a:cubicBezTo>
                <a:cubicBezTo>
                  <a:pt x="833" y="323"/>
                  <a:pt x="833" y="323"/>
                  <a:pt x="833" y="323"/>
                </a:cubicBezTo>
                <a:cubicBezTo>
                  <a:pt x="834" y="323"/>
                  <a:pt x="834" y="322"/>
                  <a:pt x="834" y="322"/>
                </a:cubicBezTo>
                <a:cubicBezTo>
                  <a:pt x="829" y="306"/>
                  <a:pt x="824" y="291"/>
                  <a:pt x="820" y="275"/>
                </a:cubicBezTo>
                <a:cubicBezTo>
                  <a:pt x="819" y="272"/>
                  <a:pt x="818" y="259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2"/>
                </a:cubicBezTo>
                <a:cubicBezTo>
                  <a:pt x="814" y="252"/>
                  <a:pt x="814" y="252"/>
                  <a:pt x="814" y="252"/>
                </a:cubicBezTo>
                <a:cubicBezTo>
                  <a:pt x="814" y="252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2"/>
                  <a:pt x="814" y="251"/>
                  <a:pt x="814" y="250"/>
                </a:cubicBezTo>
                <a:cubicBezTo>
                  <a:pt x="814" y="250"/>
                  <a:pt x="814" y="249"/>
                  <a:pt x="814" y="249"/>
                </a:cubicBezTo>
                <a:cubicBezTo>
                  <a:pt x="814" y="249"/>
                  <a:pt x="814" y="249"/>
                  <a:pt x="814" y="249"/>
                </a:cubicBezTo>
                <a:cubicBezTo>
                  <a:pt x="814" y="248"/>
                  <a:pt x="814" y="247"/>
                  <a:pt x="815" y="246"/>
                </a:cubicBezTo>
                <a:cubicBezTo>
                  <a:pt x="815" y="245"/>
                  <a:pt x="814" y="245"/>
                  <a:pt x="814" y="246"/>
                </a:cubicBezTo>
                <a:cubicBezTo>
                  <a:pt x="814" y="247"/>
                  <a:pt x="814" y="249"/>
                  <a:pt x="814" y="250"/>
                </a:cubicBezTo>
                <a:cubicBezTo>
                  <a:pt x="813" y="251"/>
                  <a:pt x="813" y="251"/>
                  <a:pt x="813" y="252"/>
                </a:cubicBezTo>
                <a:cubicBezTo>
                  <a:pt x="814" y="250"/>
                  <a:pt x="814" y="248"/>
                  <a:pt x="814" y="246"/>
                </a:cubicBezTo>
                <a:cubicBezTo>
                  <a:pt x="814" y="245"/>
                  <a:pt x="814" y="245"/>
                  <a:pt x="813" y="245"/>
                </a:cubicBezTo>
                <a:cubicBezTo>
                  <a:pt x="815" y="245"/>
                  <a:pt x="816" y="245"/>
                  <a:pt x="817" y="245"/>
                </a:cubicBezTo>
                <a:cubicBezTo>
                  <a:pt x="821" y="244"/>
                  <a:pt x="825" y="244"/>
                  <a:pt x="829" y="243"/>
                </a:cubicBezTo>
                <a:cubicBezTo>
                  <a:pt x="831" y="243"/>
                  <a:pt x="830" y="241"/>
                  <a:pt x="829" y="241"/>
                </a:cubicBezTo>
                <a:cubicBezTo>
                  <a:pt x="824" y="242"/>
                  <a:pt x="818" y="242"/>
                  <a:pt x="813" y="243"/>
                </a:cubicBezTo>
                <a:cubicBezTo>
                  <a:pt x="814" y="237"/>
                  <a:pt x="814" y="230"/>
                  <a:pt x="814" y="224"/>
                </a:cubicBezTo>
                <a:cubicBezTo>
                  <a:pt x="814" y="223"/>
                  <a:pt x="812" y="223"/>
                  <a:pt x="812" y="224"/>
                </a:cubicBezTo>
                <a:cubicBezTo>
                  <a:pt x="812" y="230"/>
                  <a:pt x="812" y="237"/>
                  <a:pt x="811" y="243"/>
                </a:cubicBezTo>
                <a:cubicBezTo>
                  <a:pt x="810" y="243"/>
                  <a:pt x="810" y="244"/>
                  <a:pt x="809" y="244"/>
                </a:cubicBezTo>
                <a:cubicBezTo>
                  <a:pt x="806" y="244"/>
                  <a:pt x="803" y="246"/>
                  <a:pt x="807" y="249"/>
                </a:cubicBezTo>
                <a:cubicBezTo>
                  <a:pt x="808" y="249"/>
                  <a:pt x="809" y="248"/>
                  <a:pt x="808" y="247"/>
                </a:cubicBezTo>
                <a:cubicBezTo>
                  <a:pt x="806" y="246"/>
                  <a:pt x="809" y="246"/>
                  <a:pt x="810" y="246"/>
                </a:cubicBezTo>
                <a:cubicBezTo>
                  <a:pt x="810" y="245"/>
                  <a:pt x="811" y="245"/>
                  <a:pt x="811" y="245"/>
                </a:cubicBezTo>
                <a:cubicBezTo>
                  <a:pt x="811" y="247"/>
                  <a:pt x="811" y="248"/>
                  <a:pt x="811" y="249"/>
                </a:cubicBezTo>
                <a:cubicBezTo>
                  <a:pt x="811" y="250"/>
                  <a:pt x="811" y="251"/>
                  <a:pt x="810" y="251"/>
                </a:cubicBezTo>
                <a:cubicBezTo>
                  <a:pt x="810" y="252"/>
                  <a:pt x="810" y="252"/>
                  <a:pt x="810" y="252"/>
                </a:cubicBezTo>
                <a:cubicBezTo>
                  <a:pt x="810" y="254"/>
                  <a:pt x="810" y="255"/>
                  <a:pt x="810" y="258"/>
                </a:cubicBezTo>
                <a:cubicBezTo>
                  <a:pt x="810" y="258"/>
                  <a:pt x="810" y="258"/>
                  <a:pt x="810" y="258"/>
                </a:cubicBezTo>
                <a:cubicBezTo>
                  <a:pt x="810" y="260"/>
                  <a:pt x="810" y="261"/>
                  <a:pt x="809" y="263"/>
                </a:cubicBezTo>
                <a:cubicBezTo>
                  <a:pt x="808" y="270"/>
                  <a:pt x="806" y="277"/>
                  <a:pt x="804" y="283"/>
                </a:cubicBezTo>
                <a:cubicBezTo>
                  <a:pt x="799" y="296"/>
                  <a:pt x="794" y="309"/>
                  <a:pt x="788" y="321"/>
                </a:cubicBezTo>
                <a:cubicBezTo>
                  <a:pt x="788" y="322"/>
                  <a:pt x="789" y="324"/>
                  <a:pt x="790" y="322"/>
                </a:cubicBezTo>
                <a:cubicBezTo>
                  <a:pt x="790" y="321"/>
                  <a:pt x="791" y="320"/>
                  <a:pt x="791" y="319"/>
                </a:cubicBezTo>
                <a:cubicBezTo>
                  <a:pt x="791" y="320"/>
                  <a:pt x="792" y="320"/>
                  <a:pt x="792" y="321"/>
                </a:cubicBezTo>
                <a:cubicBezTo>
                  <a:pt x="792" y="321"/>
                  <a:pt x="792" y="321"/>
                  <a:pt x="792" y="321"/>
                </a:cubicBezTo>
                <a:cubicBezTo>
                  <a:pt x="792" y="323"/>
                  <a:pt x="793" y="325"/>
                  <a:pt x="796" y="327"/>
                </a:cubicBezTo>
                <a:cubicBezTo>
                  <a:pt x="796" y="327"/>
                  <a:pt x="796" y="327"/>
                  <a:pt x="796" y="327"/>
                </a:cubicBezTo>
                <a:cubicBezTo>
                  <a:pt x="796" y="326"/>
                  <a:pt x="796" y="326"/>
                  <a:pt x="796" y="326"/>
                </a:cubicBezTo>
                <a:cubicBezTo>
                  <a:pt x="797" y="326"/>
                  <a:pt x="797" y="326"/>
                  <a:pt x="798" y="327"/>
                </a:cubicBezTo>
                <a:cubicBezTo>
                  <a:pt x="798" y="327"/>
                  <a:pt x="798" y="328"/>
                  <a:pt x="798" y="328"/>
                </a:cubicBezTo>
                <a:cubicBezTo>
                  <a:pt x="798" y="329"/>
                  <a:pt x="798" y="329"/>
                  <a:pt x="798" y="329"/>
                </a:cubicBezTo>
                <a:cubicBezTo>
                  <a:pt x="797" y="329"/>
                  <a:pt x="796" y="328"/>
                  <a:pt x="795" y="327"/>
                </a:cubicBezTo>
                <a:cubicBezTo>
                  <a:pt x="794" y="326"/>
                  <a:pt x="793" y="326"/>
                  <a:pt x="793" y="325"/>
                </a:cubicBezTo>
                <a:cubicBezTo>
                  <a:pt x="793" y="325"/>
                  <a:pt x="791" y="323"/>
                  <a:pt x="792" y="323"/>
                </a:cubicBezTo>
                <a:cubicBezTo>
                  <a:pt x="792" y="323"/>
                  <a:pt x="792" y="323"/>
                  <a:pt x="792" y="323"/>
                </a:cubicBezTo>
                <a:cubicBezTo>
                  <a:pt x="791" y="322"/>
                  <a:pt x="791" y="322"/>
                  <a:pt x="791" y="323"/>
                </a:cubicBezTo>
                <a:cubicBezTo>
                  <a:pt x="791" y="323"/>
                  <a:pt x="791" y="323"/>
                  <a:pt x="791" y="323"/>
                </a:cubicBezTo>
                <a:cubicBezTo>
                  <a:pt x="791" y="323"/>
                  <a:pt x="791" y="324"/>
                  <a:pt x="792" y="324"/>
                </a:cubicBezTo>
                <a:cubicBezTo>
                  <a:pt x="793" y="326"/>
                  <a:pt x="794" y="327"/>
                  <a:pt x="795" y="328"/>
                </a:cubicBezTo>
                <a:cubicBezTo>
                  <a:pt x="796" y="329"/>
                  <a:pt x="797" y="329"/>
                  <a:pt x="798" y="330"/>
                </a:cubicBezTo>
                <a:cubicBezTo>
                  <a:pt x="798" y="332"/>
                  <a:pt x="798" y="335"/>
                  <a:pt x="799" y="338"/>
                </a:cubicBezTo>
                <a:cubicBezTo>
                  <a:pt x="799" y="339"/>
                  <a:pt x="798" y="339"/>
                  <a:pt x="798" y="340"/>
                </a:cubicBezTo>
                <a:cubicBezTo>
                  <a:pt x="794" y="340"/>
                  <a:pt x="790" y="339"/>
                  <a:pt x="787" y="339"/>
                </a:cubicBezTo>
                <a:cubicBezTo>
                  <a:pt x="787" y="338"/>
                  <a:pt x="787" y="337"/>
                  <a:pt x="788" y="337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4"/>
                  <a:pt x="788" y="332"/>
                  <a:pt x="788" y="331"/>
                </a:cubicBezTo>
                <a:cubicBezTo>
                  <a:pt x="787" y="331"/>
                  <a:pt x="787" y="331"/>
                  <a:pt x="786" y="331"/>
                </a:cubicBezTo>
                <a:cubicBezTo>
                  <a:pt x="786" y="331"/>
                  <a:pt x="785" y="332"/>
                  <a:pt x="785" y="333"/>
                </a:cubicBezTo>
                <a:cubicBezTo>
                  <a:pt x="779" y="328"/>
                  <a:pt x="772" y="323"/>
                  <a:pt x="765" y="321"/>
                </a:cubicBezTo>
                <a:cubicBezTo>
                  <a:pt x="765" y="321"/>
                  <a:pt x="764" y="321"/>
                  <a:pt x="764" y="321"/>
                </a:cubicBezTo>
                <a:cubicBezTo>
                  <a:pt x="763" y="323"/>
                  <a:pt x="762" y="324"/>
                  <a:pt x="761" y="325"/>
                </a:cubicBezTo>
                <a:cubicBezTo>
                  <a:pt x="761" y="325"/>
                  <a:pt x="760" y="325"/>
                  <a:pt x="760" y="325"/>
                </a:cubicBezTo>
                <a:cubicBezTo>
                  <a:pt x="760" y="324"/>
                  <a:pt x="760" y="324"/>
                  <a:pt x="760" y="324"/>
                </a:cubicBezTo>
                <a:cubicBezTo>
                  <a:pt x="760" y="323"/>
                  <a:pt x="759" y="323"/>
                  <a:pt x="758" y="323"/>
                </a:cubicBezTo>
                <a:cubicBezTo>
                  <a:pt x="757" y="323"/>
                  <a:pt x="756" y="322"/>
                  <a:pt x="756" y="322"/>
                </a:cubicBezTo>
                <a:cubicBezTo>
                  <a:pt x="756" y="321"/>
                  <a:pt x="756" y="320"/>
                  <a:pt x="756" y="320"/>
                </a:cubicBezTo>
                <a:cubicBezTo>
                  <a:pt x="756" y="319"/>
                  <a:pt x="755" y="319"/>
                  <a:pt x="755" y="319"/>
                </a:cubicBezTo>
                <a:cubicBezTo>
                  <a:pt x="754" y="320"/>
                  <a:pt x="754" y="320"/>
                  <a:pt x="754" y="321"/>
                </a:cubicBezTo>
                <a:cubicBezTo>
                  <a:pt x="727" y="305"/>
                  <a:pt x="695" y="299"/>
                  <a:pt x="666" y="291"/>
                </a:cubicBezTo>
                <a:cubicBezTo>
                  <a:pt x="666" y="290"/>
                  <a:pt x="666" y="288"/>
                  <a:pt x="666" y="287"/>
                </a:cubicBezTo>
                <a:cubicBezTo>
                  <a:pt x="666" y="287"/>
                  <a:pt x="666" y="287"/>
                  <a:pt x="667" y="287"/>
                </a:cubicBezTo>
                <a:cubicBezTo>
                  <a:pt x="667" y="287"/>
                  <a:pt x="668" y="287"/>
                  <a:pt x="668" y="286"/>
                </a:cubicBezTo>
                <a:cubicBezTo>
                  <a:pt x="668" y="281"/>
                  <a:pt x="662" y="280"/>
                  <a:pt x="658" y="278"/>
                </a:cubicBezTo>
                <a:cubicBezTo>
                  <a:pt x="653" y="275"/>
                  <a:pt x="647" y="271"/>
                  <a:pt x="641" y="271"/>
                </a:cubicBezTo>
                <a:cubicBezTo>
                  <a:pt x="640" y="271"/>
                  <a:pt x="640" y="271"/>
                  <a:pt x="640" y="272"/>
                </a:cubicBezTo>
                <a:cubicBezTo>
                  <a:pt x="640" y="273"/>
                  <a:pt x="640" y="274"/>
                  <a:pt x="640" y="276"/>
                </a:cubicBezTo>
                <a:cubicBezTo>
                  <a:pt x="640" y="276"/>
                  <a:pt x="640" y="276"/>
                  <a:pt x="640" y="277"/>
                </a:cubicBezTo>
                <a:cubicBezTo>
                  <a:pt x="639" y="277"/>
                  <a:pt x="639" y="277"/>
                  <a:pt x="639" y="276"/>
                </a:cubicBezTo>
                <a:cubicBezTo>
                  <a:pt x="639" y="275"/>
                  <a:pt x="638" y="274"/>
                  <a:pt x="638" y="273"/>
                </a:cubicBezTo>
                <a:cubicBezTo>
                  <a:pt x="638" y="273"/>
                  <a:pt x="638" y="273"/>
                  <a:pt x="638" y="273"/>
                </a:cubicBezTo>
                <a:cubicBezTo>
                  <a:pt x="638" y="273"/>
                  <a:pt x="637" y="272"/>
                  <a:pt x="637" y="272"/>
                </a:cubicBezTo>
                <a:cubicBezTo>
                  <a:pt x="637" y="272"/>
                  <a:pt x="637" y="272"/>
                  <a:pt x="637" y="272"/>
                </a:cubicBezTo>
                <a:cubicBezTo>
                  <a:pt x="637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1"/>
                  <a:pt x="635" y="271"/>
                  <a:pt x="635" y="272"/>
                </a:cubicBezTo>
                <a:cubicBezTo>
                  <a:pt x="634" y="273"/>
                  <a:pt x="634" y="274"/>
                  <a:pt x="634" y="275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03" y="265"/>
                  <a:pt x="572" y="254"/>
                  <a:pt x="542" y="241"/>
                </a:cubicBezTo>
                <a:cubicBezTo>
                  <a:pt x="542" y="241"/>
                  <a:pt x="542" y="241"/>
                  <a:pt x="541" y="241"/>
                </a:cubicBezTo>
                <a:cubicBezTo>
                  <a:pt x="542" y="241"/>
                  <a:pt x="542" y="241"/>
                  <a:pt x="542" y="241"/>
                </a:cubicBezTo>
                <a:cubicBezTo>
                  <a:pt x="542" y="241"/>
                  <a:pt x="542" y="240"/>
                  <a:pt x="542" y="240"/>
                </a:cubicBezTo>
                <a:cubicBezTo>
                  <a:pt x="543" y="240"/>
                  <a:pt x="542" y="239"/>
                  <a:pt x="542" y="239"/>
                </a:cubicBezTo>
                <a:cubicBezTo>
                  <a:pt x="542" y="239"/>
                  <a:pt x="542" y="240"/>
                  <a:pt x="542" y="240"/>
                </a:cubicBezTo>
                <a:cubicBezTo>
                  <a:pt x="542" y="238"/>
                  <a:pt x="542" y="237"/>
                  <a:pt x="541" y="236"/>
                </a:cubicBezTo>
                <a:cubicBezTo>
                  <a:pt x="541" y="236"/>
                  <a:pt x="541" y="236"/>
                  <a:pt x="541" y="236"/>
                </a:cubicBezTo>
                <a:cubicBezTo>
                  <a:pt x="542" y="236"/>
                  <a:pt x="542" y="236"/>
                  <a:pt x="541" y="235"/>
                </a:cubicBezTo>
                <a:cubicBezTo>
                  <a:pt x="541" y="234"/>
                  <a:pt x="541" y="233"/>
                  <a:pt x="541" y="232"/>
                </a:cubicBezTo>
                <a:cubicBezTo>
                  <a:pt x="541" y="232"/>
                  <a:pt x="541" y="232"/>
                  <a:pt x="542" y="232"/>
                </a:cubicBezTo>
                <a:cubicBezTo>
                  <a:pt x="542" y="230"/>
                  <a:pt x="542" y="228"/>
                  <a:pt x="542" y="227"/>
                </a:cubicBezTo>
                <a:cubicBezTo>
                  <a:pt x="542" y="210"/>
                  <a:pt x="542" y="193"/>
                  <a:pt x="542" y="177"/>
                </a:cubicBezTo>
                <a:cubicBezTo>
                  <a:pt x="542" y="177"/>
                  <a:pt x="542" y="177"/>
                  <a:pt x="542" y="177"/>
                </a:cubicBezTo>
                <a:cubicBezTo>
                  <a:pt x="543" y="177"/>
                  <a:pt x="544" y="177"/>
                  <a:pt x="544" y="176"/>
                </a:cubicBezTo>
                <a:cubicBezTo>
                  <a:pt x="546" y="175"/>
                  <a:pt x="549" y="173"/>
                  <a:pt x="549" y="171"/>
                </a:cubicBezTo>
                <a:cubicBezTo>
                  <a:pt x="549" y="171"/>
                  <a:pt x="548" y="171"/>
                  <a:pt x="548" y="171"/>
                </a:cubicBezTo>
                <a:cubicBezTo>
                  <a:pt x="548" y="172"/>
                  <a:pt x="547" y="172"/>
                  <a:pt x="547" y="173"/>
                </a:cubicBezTo>
                <a:cubicBezTo>
                  <a:pt x="547" y="172"/>
                  <a:pt x="547" y="171"/>
                  <a:pt x="547" y="171"/>
                </a:cubicBezTo>
                <a:cubicBezTo>
                  <a:pt x="547" y="171"/>
                  <a:pt x="548" y="171"/>
                  <a:pt x="548" y="170"/>
                </a:cubicBezTo>
                <a:cubicBezTo>
                  <a:pt x="548" y="170"/>
                  <a:pt x="548" y="171"/>
                  <a:pt x="549" y="171"/>
                </a:cubicBezTo>
                <a:cubicBezTo>
                  <a:pt x="550" y="171"/>
                  <a:pt x="551" y="170"/>
                  <a:pt x="550" y="169"/>
                </a:cubicBezTo>
                <a:cubicBezTo>
                  <a:pt x="549" y="168"/>
                  <a:pt x="548" y="168"/>
                  <a:pt x="546" y="167"/>
                </a:cubicBezTo>
                <a:cubicBezTo>
                  <a:pt x="535" y="147"/>
                  <a:pt x="534" y="118"/>
                  <a:pt x="534" y="96"/>
                </a:cubicBezTo>
                <a:cubicBezTo>
                  <a:pt x="534" y="95"/>
                  <a:pt x="532" y="94"/>
                  <a:pt x="532" y="96"/>
                </a:cubicBezTo>
                <a:cubicBezTo>
                  <a:pt x="532" y="96"/>
                  <a:pt x="532" y="97"/>
                  <a:pt x="532" y="97"/>
                </a:cubicBezTo>
                <a:cubicBezTo>
                  <a:pt x="532" y="94"/>
                  <a:pt x="532" y="91"/>
                  <a:pt x="532" y="87"/>
                </a:cubicBezTo>
                <a:cubicBezTo>
                  <a:pt x="532" y="87"/>
                  <a:pt x="532" y="88"/>
                  <a:pt x="532" y="88"/>
                </a:cubicBezTo>
                <a:cubicBezTo>
                  <a:pt x="534" y="88"/>
                  <a:pt x="534" y="86"/>
                  <a:pt x="532" y="86"/>
                </a:cubicBezTo>
                <a:cubicBezTo>
                  <a:pt x="532" y="86"/>
                  <a:pt x="532" y="85"/>
                  <a:pt x="532" y="85"/>
                </a:cubicBezTo>
                <a:cubicBezTo>
                  <a:pt x="532" y="85"/>
                  <a:pt x="532" y="85"/>
                  <a:pt x="532" y="85"/>
                </a:cubicBezTo>
                <a:cubicBezTo>
                  <a:pt x="533" y="85"/>
                  <a:pt x="535" y="85"/>
                  <a:pt x="536" y="85"/>
                </a:cubicBezTo>
                <a:cubicBezTo>
                  <a:pt x="538" y="85"/>
                  <a:pt x="538" y="83"/>
                  <a:pt x="536" y="83"/>
                </a:cubicBezTo>
                <a:cubicBezTo>
                  <a:pt x="535" y="83"/>
                  <a:pt x="533" y="83"/>
                  <a:pt x="532" y="83"/>
                </a:cubicBezTo>
                <a:cubicBezTo>
                  <a:pt x="532" y="81"/>
                  <a:pt x="532" y="79"/>
                  <a:pt x="532" y="77"/>
                </a:cubicBezTo>
                <a:cubicBezTo>
                  <a:pt x="532" y="76"/>
                  <a:pt x="530" y="76"/>
                  <a:pt x="530" y="77"/>
                </a:cubicBezTo>
                <a:cubicBezTo>
                  <a:pt x="530" y="79"/>
                  <a:pt x="530" y="81"/>
                  <a:pt x="530" y="83"/>
                </a:cubicBezTo>
                <a:cubicBezTo>
                  <a:pt x="529" y="84"/>
                  <a:pt x="529" y="84"/>
                  <a:pt x="528" y="84"/>
                </a:cubicBezTo>
                <a:cubicBezTo>
                  <a:pt x="528" y="84"/>
                  <a:pt x="529" y="84"/>
                  <a:pt x="529" y="83"/>
                </a:cubicBezTo>
                <a:cubicBezTo>
                  <a:pt x="530" y="83"/>
                  <a:pt x="529" y="81"/>
                  <a:pt x="528" y="82"/>
                </a:cubicBezTo>
                <a:cubicBezTo>
                  <a:pt x="529" y="81"/>
                  <a:pt x="527" y="80"/>
                  <a:pt x="526" y="81"/>
                </a:cubicBezTo>
                <a:cubicBezTo>
                  <a:pt x="526" y="81"/>
                  <a:pt x="526" y="82"/>
                  <a:pt x="525" y="82"/>
                </a:cubicBezTo>
                <a:cubicBezTo>
                  <a:pt x="524" y="82"/>
                  <a:pt x="523" y="83"/>
                  <a:pt x="523" y="83"/>
                </a:cubicBezTo>
                <a:cubicBezTo>
                  <a:pt x="522" y="83"/>
                  <a:pt x="522" y="84"/>
                  <a:pt x="522" y="84"/>
                </a:cubicBezTo>
                <a:cubicBezTo>
                  <a:pt x="522" y="84"/>
                  <a:pt x="522" y="85"/>
                  <a:pt x="522" y="85"/>
                </a:cubicBezTo>
                <a:cubicBezTo>
                  <a:pt x="522" y="86"/>
                  <a:pt x="522" y="86"/>
                  <a:pt x="523" y="86"/>
                </a:cubicBezTo>
                <a:cubicBezTo>
                  <a:pt x="524" y="86"/>
                  <a:pt x="525" y="86"/>
                  <a:pt x="526" y="86"/>
                </a:cubicBezTo>
                <a:cubicBezTo>
                  <a:pt x="527" y="87"/>
                  <a:pt x="528" y="87"/>
                  <a:pt x="530" y="87"/>
                </a:cubicBezTo>
                <a:cubicBezTo>
                  <a:pt x="530" y="89"/>
                  <a:pt x="530" y="91"/>
                  <a:pt x="530" y="92"/>
                </a:cubicBezTo>
                <a:cubicBezTo>
                  <a:pt x="530" y="92"/>
                  <a:pt x="530" y="92"/>
                  <a:pt x="530" y="92"/>
                </a:cubicBezTo>
                <a:cubicBezTo>
                  <a:pt x="529" y="94"/>
                  <a:pt x="529" y="95"/>
                  <a:pt x="528" y="96"/>
                </a:cubicBezTo>
                <a:cubicBezTo>
                  <a:pt x="529" y="95"/>
                  <a:pt x="529" y="95"/>
                  <a:pt x="529" y="94"/>
                </a:cubicBezTo>
                <a:cubicBezTo>
                  <a:pt x="529" y="94"/>
                  <a:pt x="528" y="94"/>
                  <a:pt x="528" y="94"/>
                </a:cubicBezTo>
                <a:cubicBezTo>
                  <a:pt x="528" y="97"/>
                  <a:pt x="527" y="100"/>
                  <a:pt x="527" y="103"/>
                </a:cubicBezTo>
                <a:cubicBezTo>
                  <a:pt x="526" y="105"/>
                  <a:pt x="526" y="107"/>
                  <a:pt x="525" y="109"/>
                </a:cubicBezTo>
                <a:cubicBezTo>
                  <a:pt x="524" y="111"/>
                  <a:pt x="524" y="114"/>
                  <a:pt x="523" y="116"/>
                </a:cubicBezTo>
                <a:cubicBezTo>
                  <a:pt x="523" y="116"/>
                  <a:pt x="523" y="116"/>
                  <a:pt x="523" y="116"/>
                </a:cubicBezTo>
                <a:cubicBezTo>
                  <a:pt x="523" y="117"/>
                  <a:pt x="523" y="117"/>
                  <a:pt x="523" y="117"/>
                </a:cubicBezTo>
                <a:cubicBezTo>
                  <a:pt x="520" y="125"/>
                  <a:pt x="518" y="133"/>
                  <a:pt x="515" y="141"/>
                </a:cubicBezTo>
                <a:cubicBezTo>
                  <a:pt x="515" y="142"/>
                  <a:pt x="514" y="146"/>
                  <a:pt x="512" y="150"/>
                </a:cubicBezTo>
                <a:cubicBezTo>
                  <a:pt x="508" y="136"/>
                  <a:pt x="504" y="121"/>
                  <a:pt x="500" y="107"/>
                </a:cubicBezTo>
                <a:cubicBezTo>
                  <a:pt x="498" y="96"/>
                  <a:pt x="495" y="86"/>
                  <a:pt x="493" y="76"/>
                </a:cubicBezTo>
                <a:cubicBezTo>
                  <a:pt x="492" y="72"/>
                  <a:pt x="491" y="68"/>
                  <a:pt x="489" y="64"/>
                </a:cubicBezTo>
                <a:cubicBezTo>
                  <a:pt x="490" y="63"/>
                  <a:pt x="491" y="62"/>
                  <a:pt x="491" y="61"/>
                </a:cubicBezTo>
                <a:cubicBezTo>
                  <a:pt x="492" y="61"/>
                  <a:pt x="492" y="60"/>
                  <a:pt x="492" y="60"/>
                </a:cubicBezTo>
                <a:cubicBezTo>
                  <a:pt x="493" y="58"/>
                  <a:pt x="493" y="57"/>
                  <a:pt x="492" y="55"/>
                </a:cubicBezTo>
                <a:cubicBezTo>
                  <a:pt x="492" y="55"/>
                  <a:pt x="492" y="55"/>
                  <a:pt x="492" y="55"/>
                </a:cubicBezTo>
                <a:cubicBezTo>
                  <a:pt x="493" y="55"/>
                  <a:pt x="493" y="55"/>
                  <a:pt x="493" y="54"/>
                </a:cubicBezTo>
                <a:cubicBezTo>
                  <a:pt x="494" y="53"/>
                  <a:pt x="494" y="51"/>
                  <a:pt x="494" y="49"/>
                </a:cubicBezTo>
                <a:cubicBezTo>
                  <a:pt x="495" y="46"/>
                  <a:pt x="491" y="43"/>
                  <a:pt x="487" y="41"/>
                </a:cubicBezTo>
                <a:cubicBezTo>
                  <a:pt x="487" y="41"/>
                  <a:pt x="486" y="41"/>
                  <a:pt x="485" y="40"/>
                </a:cubicBezTo>
                <a:cubicBezTo>
                  <a:pt x="486" y="39"/>
                  <a:pt x="487" y="38"/>
                  <a:pt x="488" y="37"/>
                </a:cubicBezTo>
                <a:cubicBezTo>
                  <a:pt x="488" y="36"/>
                  <a:pt x="488" y="35"/>
                  <a:pt x="487" y="35"/>
                </a:cubicBezTo>
                <a:cubicBezTo>
                  <a:pt x="486" y="35"/>
                  <a:pt x="486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2" y="34"/>
                  <a:pt x="478" y="34"/>
                  <a:pt x="475" y="35"/>
                </a:cubicBezTo>
                <a:cubicBezTo>
                  <a:pt x="472" y="35"/>
                  <a:pt x="469" y="36"/>
                  <a:pt x="466" y="37"/>
                </a:cubicBezTo>
                <a:cubicBezTo>
                  <a:pt x="465" y="34"/>
                  <a:pt x="465" y="30"/>
                  <a:pt x="465" y="27"/>
                </a:cubicBezTo>
                <a:cubicBezTo>
                  <a:pt x="465" y="25"/>
                  <a:pt x="463" y="25"/>
                  <a:pt x="463" y="27"/>
                </a:cubicBezTo>
                <a:cubicBezTo>
                  <a:pt x="463" y="30"/>
                  <a:pt x="463" y="34"/>
                  <a:pt x="464" y="38"/>
                </a:cubicBezTo>
                <a:cubicBezTo>
                  <a:pt x="463" y="38"/>
                  <a:pt x="462" y="38"/>
                  <a:pt x="460" y="39"/>
                </a:cubicBezTo>
                <a:cubicBezTo>
                  <a:pt x="460" y="39"/>
                  <a:pt x="459" y="39"/>
                  <a:pt x="459" y="39"/>
                </a:cubicBezTo>
                <a:cubicBezTo>
                  <a:pt x="460" y="37"/>
                  <a:pt x="460" y="35"/>
                  <a:pt x="460" y="32"/>
                </a:cubicBezTo>
                <a:cubicBezTo>
                  <a:pt x="460" y="31"/>
                  <a:pt x="459" y="31"/>
                  <a:pt x="459" y="31"/>
                </a:cubicBezTo>
                <a:cubicBezTo>
                  <a:pt x="458" y="31"/>
                  <a:pt x="458" y="31"/>
                  <a:pt x="458" y="31"/>
                </a:cubicBezTo>
                <a:cubicBezTo>
                  <a:pt x="458" y="30"/>
                  <a:pt x="458" y="29"/>
                  <a:pt x="458" y="27"/>
                </a:cubicBezTo>
                <a:cubicBezTo>
                  <a:pt x="462" y="26"/>
                  <a:pt x="469" y="23"/>
                  <a:pt x="472" y="25"/>
                </a:cubicBezTo>
                <a:cubicBezTo>
                  <a:pt x="473" y="25"/>
                  <a:pt x="474" y="24"/>
                  <a:pt x="473" y="23"/>
                </a:cubicBezTo>
                <a:cubicBezTo>
                  <a:pt x="469" y="21"/>
                  <a:pt x="462" y="24"/>
                  <a:pt x="458" y="25"/>
                </a:cubicBezTo>
                <a:cubicBezTo>
                  <a:pt x="458" y="25"/>
                  <a:pt x="458" y="25"/>
                  <a:pt x="458" y="25"/>
                </a:cubicBezTo>
                <a:cubicBezTo>
                  <a:pt x="459" y="20"/>
                  <a:pt x="459" y="15"/>
                  <a:pt x="459" y="9"/>
                </a:cubicBezTo>
                <a:cubicBezTo>
                  <a:pt x="461" y="9"/>
                  <a:pt x="462" y="9"/>
                  <a:pt x="464" y="8"/>
                </a:cubicBezTo>
                <a:cubicBezTo>
                  <a:pt x="465" y="8"/>
                  <a:pt x="465" y="7"/>
                  <a:pt x="464" y="7"/>
                </a:cubicBezTo>
                <a:cubicBezTo>
                  <a:pt x="462" y="8"/>
                  <a:pt x="460" y="8"/>
                  <a:pt x="459" y="8"/>
                </a:cubicBezTo>
                <a:cubicBezTo>
                  <a:pt x="459" y="6"/>
                  <a:pt x="459" y="4"/>
                  <a:pt x="459" y="1"/>
                </a:cubicBezTo>
                <a:cubicBezTo>
                  <a:pt x="459" y="0"/>
                  <a:pt x="457" y="0"/>
                  <a:pt x="457" y="1"/>
                </a:cubicBezTo>
                <a:cubicBezTo>
                  <a:pt x="457" y="4"/>
                  <a:pt x="457" y="6"/>
                  <a:pt x="457" y="9"/>
                </a:cubicBezTo>
                <a:cubicBezTo>
                  <a:pt x="456" y="9"/>
                  <a:pt x="455" y="9"/>
                  <a:pt x="454" y="9"/>
                </a:cubicBezTo>
                <a:cubicBezTo>
                  <a:pt x="454" y="10"/>
                  <a:pt x="453" y="10"/>
                  <a:pt x="453" y="11"/>
                </a:cubicBezTo>
                <a:cubicBezTo>
                  <a:pt x="452" y="12"/>
                  <a:pt x="454" y="12"/>
                  <a:pt x="455" y="12"/>
                </a:cubicBezTo>
                <a:cubicBezTo>
                  <a:pt x="456" y="12"/>
                  <a:pt x="456" y="12"/>
                  <a:pt x="455" y="11"/>
                </a:cubicBezTo>
                <a:cubicBezTo>
                  <a:pt x="454" y="11"/>
                  <a:pt x="453" y="11"/>
                  <a:pt x="454" y="10"/>
                </a:cubicBezTo>
                <a:cubicBezTo>
                  <a:pt x="455" y="10"/>
                  <a:pt x="456" y="10"/>
                  <a:pt x="457" y="10"/>
                </a:cubicBezTo>
                <a:cubicBezTo>
                  <a:pt x="457" y="15"/>
                  <a:pt x="457" y="21"/>
                  <a:pt x="456" y="26"/>
                </a:cubicBezTo>
                <a:cubicBezTo>
                  <a:pt x="450" y="28"/>
                  <a:pt x="443" y="31"/>
                  <a:pt x="437" y="34"/>
                </a:cubicBezTo>
                <a:cubicBezTo>
                  <a:pt x="436" y="34"/>
                  <a:pt x="437" y="36"/>
                  <a:pt x="438" y="35"/>
                </a:cubicBezTo>
                <a:cubicBezTo>
                  <a:pt x="444" y="33"/>
                  <a:pt x="450" y="30"/>
                  <a:pt x="456" y="28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0"/>
                  <a:pt x="456" y="32"/>
                  <a:pt x="455" y="35"/>
                </a:cubicBezTo>
                <a:cubicBezTo>
                  <a:pt x="455" y="35"/>
                  <a:pt x="455" y="35"/>
                  <a:pt x="456" y="35"/>
                </a:cubicBezTo>
                <a:cubicBezTo>
                  <a:pt x="455" y="35"/>
                  <a:pt x="455" y="35"/>
                  <a:pt x="455" y="35"/>
                </a:cubicBezTo>
                <a:cubicBezTo>
                  <a:pt x="454" y="35"/>
                  <a:pt x="451" y="35"/>
                  <a:pt x="450" y="35"/>
                </a:cubicBezTo>
                <a:cubicBezTo>
                  <a:pt x="450" y="35"/>
                  <a:pt x="450" y="34"/>
                  <a:pt x="450" y="34"/>
                </a:cubicBezTo>
                <a:cubicBezTo>
                  <a:pt x="449" y="32"/>
                  <a:pt x="448" y="31"/>
                  <a:pt x="446" y="32"/>
                </a:cubicBezTo>
                <a:cubicBezTo>
                  <a:pt x="445" y="33"/>
                  <a:pt x="447" y="35"/>
                  <a:pt x="448" y="34"/>
                </a:cubicBezTo>
                <a:cubicBezTo>
                  <a:pt x="448" y="34"/>
                  <a:pt x="448" y="34"/>
                  <a:pt x="448" y="35"/>
                </a:cubicBezTo>
                <a:cubicBezTo>
                  <a:pt x="448" y="35"/>
                  <a:pt x="448" y="36"/>
                  <a:pt x="448" y="37"/>
                </a:cubicBezTo>
                <a:cubicBezTo>
                  <a:pt x="447" y="37"/>
                  <a:pt x="447" y="38"/>
                  <a:pt x="448" y="39"/>
                </a:cubicBezTo>
                <a:cubicBezTo>
                  <a:pt x="447" y="40"/>
                  <a:pt x="447" y="41"/>
                  <a:pt x="447" y="42"/>
                </a:cubicBezTo>
                <a:cubicBezTo>
                  <a:pt x="440" y="43"/>
                  <a:pt x="433" y="45"/>
                  <a:pt x="427" y="49"/>
                </a:cubicBezTo>
                <a:cubicBezTo>
                  <a:pt x="426" y="50"/>
                  <a:pt x="425" y="51"/>
                  <a:pt x="425" y="53"/>
                </a:cubicBezTo>
                <a:cubicBezTo>
                  <a:pt x="422" y="53"/>
                  <a:pt x="419" y="54"/>
                  <a:pt x="417" y="55"/>
                </a:cubicBezTo>
                <a:cubicBezTo>
                  <a:pt x="416" y="55"/>
                  <a:pt x="416" y="56"/>
                  <a:pt x="417" y="57"/>
                </a:cubicBezTo>
                <a:cubicBezTo>
                  <a:pt x="417" y="57"/>
                  <a:pt x="419" y="58"/>
                  <a:pt x="421" y="59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20" y="62"/>
                  <a:pt x="420" y="64"/>
                  <a:pt x="420" y="66"/>
                </a:cubicBezTo>
                <a:cubicBezTo>
                  <a:pt x="420" y="67"/>
                  <a:pt x="421" y="67"/>
                  <a:pt x="421" y="66"/>
                </a:cubicBezTo>
                <a:cubicBezTo>
                  <a:pt x="421" y="67"/>
                  <a:pt x="421" y="68"/>
                  <a:pt x="421" y="68"/>
                </a:cubicBezTo>
                <a:cubicBezTo>
                  <a:pt x="421" y="69"/>
                  <a:pt x="421" y="69"/>
                  <a:pt x="422" y="69"/>
                </a:cubicBezTo>
                <a:cubicBezTo>
                  <a:pt x="422" y="70"/>
                  <a:pt x="423" y="70"/>
                  <a:pt x="425" y="71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4" y="74"/>
                  <a:pt x="423" y="78"/>
                  <a:pt x="422" y="82"/>
                </a:cubicBezTo>
                <a:cubicBezTo>
                  <a:pt x="410" y="109"/>
                  <a:pt x="402" y="138"/>
                  <a:pt x="390" y="165"/>
                </a:cubicBezTo>
                <a:cubicBezTo>
                  <a:pt x="390" y="166"/>
                  <a:pt x="391" y="167"/>
                  <a:pt x="391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0" y="167"/>
                  <a:pt x="390" y="167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82" y="145"/>
                  <a:pt x="380" y="124"/>
                  <a:pt x="380" y="102"/>
                </a:cubicBezTo>
                <a:cubicBezTo>
                  <a:pt x="380" y="101"/>
                  <a:pt x="379" y="101"/>
                  <a:pt x="379" y="101"/>
                </a:cubicBezTo>
                <a:cubicBezTo>
                  <a:pt x="378" y="101"/>
                  <a:pt x="377" y="102"/>
                  <a:pt x="376" y="102"/>
                </a:cubicBezTo>
                <a:cubicBezTo>
                  <a:pt x="377" y="100"/>
                  <a:pt x="377" y="97"/>
                  <a:pt x="377" y="94"/>
                </a:cubicBezTo>
                <a:cubicBezTo>
                  <a:pt x="380" y="93"/>
                  <a:pt x="382" y="91"/>
                  <a:pt x="385" y="90"/>
                </a:cubicBezTo>
                <a:cubicBezTo>
                  <a:pt x="386" y="89"/>
                  <a:pt x="385" y="88"/>
                  <a:pt x="384" y="88"/>
                </a:cubicBezTo>
                <a:cubicBezTo>
                  <a:pt x="382" y="89"/>
                  <a:pt x="379" y="91"/>
                  <a:pt x="377" y="92"/>
                </a:cubicBezTo>
                <a:cubicBezTo>
                  <a:pt x="377" y="87"/>
                  <a:pt x="377" y="83"/>
                  <a:pt x="377" y="79"/>
                </a:cubicBezTo>
                <a:cubicBezTo>
                  <a:pt x="377" y="77"/>
                  <a:pt x="376" y="77"/>
                  <a:pt x="375" y="78"/>
                </a:cubicBezTo>
                <a:cubicBezTo>
                  <a:pt x="375" y="79"/>
                  <a:pt x="375" y="80"/>
                  <a:pt x="374" y="81"/>
                </a:cubicBezTo>
                <a:cubicBezTo>
                  <a:pt x="374" y="81"/>
                  <a:pt x="375" y="82"/>
                  <a:pt x="375" y="82"/>
                </a:cubicBezTo>
                <a:cubicBezTo>
                  <a:pt x="375" y="86"/>
                  <a:pt x="375" y="89"/>
                  <a:pt x="375" y="93"/>
                </a:cubicBezTo>
                <a:cubicBezTo>
                  <a:pt x="373" y="94"/>
                  <a:pt x="371" y="94"/>
                  <a:pt x="369" y="95"/>
                </a:cubicBezTo>
                <a:cubicBezTo>
                  <a:pt x="368" y="95"/>
                  <a:pt x="369" y="97"/>
                  <a:pt x="370" y="97"/>
                </a:cubicBezTo>
                <a:cubicBezTo>
                  <a:pt x="372" y="96"/>
                  <a:pt x="373" y="96"/>
                  <a:pt x="375" y="95"/>
                </a:cubicBezTo>
                <a:cubicBezTo>
                  <a:pt x="375" y="99"/>
                  <a:pt x="374" y="102"/>
                  <a:pt x="374" y="106"/>
                </a:cubicBezTo>
                <a:cubicBezTo>
                  <a:pt x="374" y="105"/>
                  <a:pt x="374" y="105"/>
                  <a:pt x="374" y="104"/>
                </a:cubicBezTo>
                <a:cubicBezTo>
                  <a:pt x="374" y="103"/>
                  <a:pt x="372" y="103"/>
                  <a:pt x="372" y="104"/>
                </a:cubicBezTo>
                <a:cubicBezTo>
                  <a:pt x="371" y="117"/>
                  <a:pt x="369" y="129"/>
                  <a:pt x="366" y="142"/>
                </a:cubicBezTo>
                <a:cubicBezTo>
                  <a:pt x="366" y="146"/>
                  <a:pt x="365" y="151"/>
                  <a:pt x="363" y="156"/>
                </a:cubicBezTo>
                <a:cubicBezTo>
                  <a:pt x="360" y="163"/>
                  <a:pt x="356" y="168"/>
                  <a:pt x="350" y="173"/>
                </a:cubicBezTo>
                <a:cubicBezTo>
                  <a:pt x="350" y="174"/>
                  <a:pt x="350" y="174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ubicBezTo>
                  <a:pt x="350" y="177"/>
                  <a:pt x="351" y="178"/>
                  <a:pt x="352" y="179"/>
                </a:cubicBezTo>
                <a:cubicBezTo>
                  <a:pt x="354" y="180"/>
                  <a:pt x="356" y="181"/>
                  <a:pt x="358" y="182"/>
                </a:cubicBezTo>
                <a:cubicBezTo>
                  <a:pt x="358" y="195"/>
                  <a:pt x="358" y="209"/>
                  <a:pt x="358" y="223"/>
                </a:cubicBezTo>
                <a:cubicBezTo>
                  <a:pt x="356" y="224"/>
                  <a:pt x="355" y="226"/>
                  <a:pt x="354" y="228"/>
                </a:cubicBezTo>
                <a:cubicBezTo>
                  <a:pt x="351" y="230"/>
                  <a:pt x="348" y="233"/>
                  <a:pt x="349" y="237"/>
                </a:cubicBezTo>
                <a:cubicBezTo>
                  <a:pt x="349" y="237"/>
                  <a:pt x="349" y="237"/>
                  <a:pt x="348" y="237"/>
                </a:cubicBezTo>
                <a:cubicBezTo>
                  <a:pt x="348" y="236"/>
                  <a:pt x="348" y="236"/>
                  <a:pt x="348" y="237"/>
                </a:cubicBezTo>
                <a:cubicBezTo>
                  <a:pt x="348" y="241"/>
                  <a:pt x="350" y="240"/>
                  <a:pt x="353" y="241"/>
                </a:cubicBezTo>
                <a:cubicBezTo>
                  <a:pt x="354" y="241"/>
                  <a:pt x="354" y="241"/>
                  <a:pt x="353" y="240"/>
                </a:cubicBezTo>
                <a:cubicBezTo>
                  <a:pt x="352" y="240"/>
                  <a:pt x="351" y="240"/>
                  <a:pt x="350" y="240"/>
                </a:cubicBezTo>
                <a:cubicBezTo>
                  <a:pt x="350" y="240"/>
                  <a:pt x="351" y="240"/>
                  <a:pt x="350" y="240"/>
                </a:cubicBezTo>
                <a:cubicBezTo>
                  <a:pt x="350" y="239"/>
                  <a:pt x="350" y="238"/>
                  <a:pt x="350" y="237"/>
                </a:cubicBezTo>
                <a:cubicBezTo>
                  <a:pt x="350" y="237"/>
                  <a:pt x="350" y="237"/>
                  <a:pt x="351" y="237"/>
                </a:cubicBezTo>
                <a:cubicBezTo>
                  <a:pt x="351" y="235"/>
                  <a:pt x="352" y="233"/>
                  <a:pt x="353" y="232"/>
                </a:cubicBezTo>
                <a:cubicBezTo>
                  <a:pt x="353" y="233"/>
                  <a:pt x="354" y="234"/>
                  <a:pt x="354" y="235"/>
                </a:cubicBezTo>
                <a:cubicBezTo>
                  <a:pt x="354" y="260"/>
                  <a:pt x="352" y="284"/>
                  <a:pt x="350" y="309"/>
                </a:cubicBezTo>
                <a:cubicBezTo>
                  <a:pt x="350" y="309"/>
                  <a:pt x="350" y="309"/>
                  <a:pt x="350" y="309"/>
                </a:cubicBezTo>
                <a:cubicBezTo>
                  <a:pt x="349" y="310"/>
                  <a:pt x="348" y="311"/>
                  <a:pt x="348" y="313"/>
                </a:cubicBezTo>
                <a:cubicBezTo>
                  <a:pt x="347" y="313"/>
                  <a:pt x="348" y="314"/>
                  <a:pt x="348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50" y="314"/>
                  <a:pt x="350" y="314"/>
                </a:cubicBezTo>
                <a:cubicBezTo>
                  <a:pt x="350" y="315"/>
                  <a:pt x="352" y="315"/>
                  <a:pt x="352" y="314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1" y="314"/>
                  <a:pt x="350" y="315"/>
                  <a:pt x="350" y="316"/>
                </a:cubicBezTo>
                <a:cubicBezTo>
                  <a:pt x="351" y="317"/>
                  <a:pt x="351" y="318"/>
                  <a:pt x="351" y="319"/>
                </a:cubicBezTo>
                <a:cubicBezTo>
                  <a:pt x="349" y="321"/>
                  <a:pt x="347" y="323"/>
                  <a:pt x="346" y="326"/>
                </a:cubicBezTo>
                <a:cubicBezTo>
                  <a:pt x="346" y="326"/>
                  <a:pt x="346" y="326"/>
                  <a:pt x="346" y="327"/>
                </a:cubicBezTo>
                <a:cubicBezTo>
                  <a:pt x="345" y="328"/>
                  <a:pt x="345" y="329"/>
                  <a:pt x="345" y="330"/>
                </a:cubicBezTo>
                <a:cubicBezTo>
                  <a:pt x="345" y="331"/>
                  <a:pt x="347" y="331"/>
                  <a:pt x="347" y="330"/>
                </a:cubicBezTo>
                <a:cubicBezTo>
                  <a:pt x="347" y="330"/>
                  <a:pt x="348" y="330"/>
                  <a:pt x="348" y="331"/>
                </a:cubicBezTo>
                <a:cubicBezTo>
                  <a:pt x="350" y="332"/>
                  <a:pt x="352" y="328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6"/>
                  <a:pt x="351" y="326"/>
                  <a:pt x="352" y="326"/>
                </a:cubicBezTo>
                <a:cubicBezTo>
                  <a:pt x="351" y="327"/>
                  <a:pt x="352" y="328"/>
                  <a:pt x="352" y="329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52" y="330"/>
                  <a:pt x="352" y="330"/>
                  <a:pt x="352" y="330"/>
                </a:cubicBezTo>
                <a:cubicBezTo>
                  <a:pt x="342" y="337"/>
                  <a:pt x="332" y="346"/>
                  <a:pt x="323" y="354"/>
                </a:cubicBezTo>
                <a:cubicBezTo>
                  <a:pt x="310" y="365"/>
                  <a:pt x="296" y="374"/>
                  <a:pt x="282" y="383"/>
                </a:cubicBezTo>
                <a:cubicBezTo>
                  <a:pt x="250" y="401"/>
                  <a:pt x="215" y="416"/>
                  <a:pt x="180" y="428"/>
                </a:cubicBezTo>
                <a:cubicBezTo>
                  <a:pt x="145" y="441"/>
                  <a:pt x="111" y="456"/>
                  <a:pt x="76" y="469"/>
                </a:cubicBezTo>
                <a:cubicBezTo>
                  <a:pt x="60" y="474"/>
                  <a:pt x="45" y="478"/>
                  <a:pt x="29" y="480"/>
                </a:cubicBezTo>
                <a:cubicBezTo>
                  <a:pt x="20" y="481"/>
                  <a:pt x="9" y="481"/>
                  <a:pt x="2" y="487"/>
                </a:cubicBezTo>
                <a:cubicBezTo>
                  <a:pt x="1" y="488"/>
                  <a:pt x="3" y="489"/>
                  <a:pt x="4" y="489"/>
                </a:cubicBezTo>
                <a:cubicBezTo>
                  <a:pt x="13" y="480"/>
                  <a:pt x="30" y="482"/>
                  <a:pt x="42" y="481"/>
                </a:cubicBezTo>
                <a:cubicBezTo>
                  <a:pt x="59" y="478"/>
                  <a:pt x="75" y="471"/>
                  <a:pt x="91" y="465"/>
                </a:cubicBezTo>
                <a:cubicBezTo>
                  <a:pt x="125" y="452"/>
                  <a:pt x="159" y="438"/>
                  <a:pt x="194" y="426"/>
                </a:cubicBezTo>
                <a:cubicBezTo>
                  <a:pt x="216" y="417"/>
                  <a:pt x="238" y="408"/>
                  <a:pt x="259" y="398"/>
                </a:cubicBezTo>
                <a:cubicBezTo>
                  <a:pt x="238" y="410"/>
                  <a:pt x="216" y="422"/>
                  <a:pt x="194" y="433"/>
                </a:cubicBezTo>
                <a:cubicBezTo>
                  <a:pt x="176" y="443"/>
                  <a:pt x="159" y="453"/>
                  <a:pt x="139" y="459"/>
                </a:cubicBezTo>
                <a:cubicBezTo>
                  <a:pt x="110" y="467"/>
                  <a:pt x="81" y="474"/>
                  <a:pt x="52" y="482"/>
                </a:cubicBezTo>
                <a:cubicBezTo>
                  <a:pt x="40" y="485"/>
                  <a:pt x="28" y="489"/>
                  <a:pt x="16" y="494"/>
                </a:cubicBezTo>
                <a:cubicBezTo>
                  <a:pt x="11" y="496"/>
                  <a:pt x="2" y="500"/>
                  <a:pt x="0" y="506"/>
                </a:cubicBezTo>
                <a:cubicBezTo>
                  <a:pt x="0" y="507"/>
                  <a:pt x="2" y="507"/>
                  <a:pt x="2" y="506"/>
                </a:cubicBezTo>
                <a:cubicBezTo>
                  <a:pt x="4" y="499"/>
                  <a:pt x="19" y="495"/>
                  <a:pt x="24" y="493"/>
                </a:cubicBezTo>
                <a:cubicBezTo>
                  <a:pt x="38" y="488"/>
                  <a:pt x="52" y="484"/>
                  <a:pt x="66" y="480"/>
                </a:cubicBezTo>
                <a:cubicBezTo>
                  <a:pt x="92" y="473"/>
                  <a:pt x="119" y="467"/>
                  <a:pt x="145" y="459"/>
                </a:cubicBezTo>
                <a:cubicBezTo>
                  <a:pt x="163" y="454"/>
                  <a:pt x="179" y="443"/>
                  <a:pt x="195" y="435"/>
                </a:cubicBezTo>
                <a:cubicBezTo>
                  <a:pt x="219" y="423"/>
                  <a:pt x="242" y="410"/>
                  <a:pt x="265" y="397"/>
                </a:cubicBezTo>
                <a:cubicBezTo>
                  <a:pt x="271" y="393"/>
                  <a:pt x="277" y="389"/>
                  <a:pt x="284" y="385"/>
                </a:cubicBezTo>
                <a:cubicBezTo>
                  <a:pt x="300" y="376"/>
                  <a:pt x="316" y="366"/>
                  <a:pt x="332" y="355"/>
                </a:cubicBezTo>
                <a:cubicBezTo>
                  <a:pt x="331" y="356"/>
                  <a:pt x="329" y="357"/>
                  <a:pt x="328" y="358"/>
                </a:cubicBezTo>
                <a:cubicBezTo>
                  <a:pt x="288" y="390"/>
                  <a:pt x="248" y="423"/>
                  <a:pt x="204" y="450"/>
                </a:cubicBezTo>
                <a:cubicBezTo>
                  <a:pt x="148" y="486"/>
                  <a:pt x="86" y="510"/>
                  <a:pt x="23" y="533"/>
                </a:cubicBezTo>
                <a:cubicBezTo>
                  <a:pt x="22" y="533"/>
                  <a:pt x="22" y="534"/>
                  <a:pt x="22" y="534"/>
                </a:cubicBezTo>
                <a:cubicBezTo>
                  <a:pt x="20" y="534"/>
                  <a:pt x="19" y="535"/>
                  <a:pt x="17" y="535"/>
                </a:cubicBezTo>
                <a:cubicBezTo>
                  <a:pt x="16" y="535"/>
                  <a:pt x="16" y="537"/>
                  <a:pt x="17" y="537"/>
                </a:cubicBezTo>
                <a:cubicBezTo>
                  <a:pt x="54" y="532"/>
                  <a:pt x="90" y="518"/>
                  <a:pt x="124" y="502"/>
                </a:cubicBezTo>
                <a:cubicBezTo>
                  <a:pt x="162" y="484"/>
                  <a:pt x="199" y="463"/>
                  <a:pt x="234" y="438"/>
                </a:cubicBezTo>
                <a:cubicBezTo>
                  <a:pt x="260" y="420"/>
                  <a:pt x="285" y="401"/>
                  <a:pt x="308" y="380"/>
                </a:cubicBezTo>
                <a:cubicBezTo>
                  <a:pt x="315" y="373"/>
                  <a:pt x="323" y="366"/>
                  <a:pt x="330" y="360"/>
                </a:cubicBezTo>
                <a:cubicBezTo>
                  <a:pt x="338" y="354"/>
                  <a:pt x="345" y="348"/>
                  <a:pt x="353" y="342"/>
                </a:cubicBezTo>
                <a:cubicBezTo>
                  <a:pt x="350" y="348"/>
                  <a:pt x="351" y="365"/>
                  <a:pt x="351" y="368"/>
                </a:cubicBezTo>
                <a:cubicBezTo>
                  <a:pt x="350" y="376"/>
                  <a:pt x="349" y="384"/>
                  <a:pt x="349" y="393"/>
                </a:cubicBezTo>
                <a:cubicBezTo>
                  <a:pt x="346" y="395"/>
                  <a:pt x="343" y="397"/>
                  <a:pt x="340" y="399"/>
                </a:cubicBezTo>
                <a:cubicBezTo>
                  <a:pt x="328" y="408"/>
                  <a:pt x="315" y="418"/>
                  <a:pt x="302" y="427"/>
                </a:cubicBezTo>
                <a:cubicBezTo>
                  <a:pt x="286" y="435"/>
                  <a:pt x="270" y="443"/>
                  <a:pt x="253" y="452"/>
                </a:cubicBezTo>
                <a:cubicBezTo>
                  <a:pt x="210" y="473"/>
                  <a:pt x="169" y="497"/>
                  <a:pt x="124" y="515"/>
                </a:cubicBezTo>
                <a:cubicBezTo>
                  <a:pt x="103" y="524"/>
                  <a:pt x="81" y="533"/>
                  <a:pt x="59" y="539"/>
                </a:cubicBezTo>
                <a:cubicBezTo>
                  <a:pt x="50" y="541"/>
                  <a:pt x="41" y="543"/>
                  <a:pt x="33" y="546"/>
                </a:cubicBezTo>
                <a:cubicBezTo>
                  <a:pt x="29" y="547"/>
                  <a:pt x="24" y="548"/>
                  <a:pt x="20" y="551"/>
                </a:cubicBezTo>
                <a:cubicBezTo>
                  <a:pt x="19" y="552"/>
                  <a:pt x="21" y="553"/>
                  <a:pt x="22" y="553"/>
                </a:cubicBezTo>
                <a:cubicBezTo>
                  <a:pt x="27" y="548"/>
                  <a:pt x="36" y="547"/>
                  <a:pt x="42" y="545"/>
                </a:cubicBezTo>
                <a:cubicBezTo>
                  <a:pt x="51" y="543"/>
                  <a:pt x="59" y="541"/>
                  <a:pt x="68" y="538"/>
                </a:cubicBezTo>
                <a:cubicBezTo>
                  <a:pt x="92" y="532"/>
                  <a:pt x="116" y="521"/>
                  <a:pt x="138" y="512"/>
                </a:cubicBezTo>
                <a:cubicBezTo>
                  <a:pt x="180" y="494"/>
                  <a:pt x="219" y="471"/>
                  <a:pt x="259" y="451"/>
                </a:cubicBezTo>
                <a:cubicBezTo>
                  <a:pt x="269" y="446"/>
                  <a:pt x="280" y="441"/>
                  <a:pt x="290" y="435"/>
                </a:cubicBezTo>
                <a:cubicBezTo>
                  <a:pt x="280" y="442"/>
                  <a:pt x="271" y="449"/>
                  <a:pt x="261" y="456"/>
                </a:cubicBezTo>
                <a:cubicBezTo>
                  <a:pt x="246" y="466"/>
                  <a:pt x="231" y="477"/>
                  <a:pt x="215" y="485"/>
                </a:cubicBezTo>
                <a:cubicBezTo>
                  <a:pt x="156" y="514"/>
                  <a:pt x="94" y="538"/>
                  <a:pt x="33" y="563"/>
                </a:cubicBezTo>
                <a:cubicBezTo>
                  <a:pt x="32" y="563"/>
                  <a:pt x="32" y="565"/>
                  <a:pt x="33" y="565"/>
                </a:cubicBezTo>
                <a:cubicBezTo>
                  <a:pt x="82" y="545"/>
                  <a:pt x="130" y="524"/>
                  <a:pt x="179" y="503"/>
                </a:cubicBezTo>
                <a:cubicBezTo>
                  <a:pt x="196" y="496"/>
                  <a:pt x="213" y="489"/>
                  <a:pt x="229" y="479"/>
                </a:cubicBezTo>
                <a:cubicBezTo>
                  <a:pt x="251" y="466"/>
                  <a:pt x="272" y="451"/>
                  <a:pt x="293" y="436"/>
                </a:cubicBezTo>
                <a:cubicBezTo>
                  <a:pt x="296" y="434"/>
                  <a:pt x="299" y="432"/>
                  <a:pt x="301" y="430"/>
                </a:cubicBezTo>
                <a:cubicBezTo>
                  <a:pt x="318" y="422"/>
                  <a:pt x="334" y="413"/>
                  <a:pt x="349" y="404"/>
                </a:cubicBezTo>
                <a:cubicBezTo>
                  <a:pt x="350" y="405"/>
                  <a:pt x="350" y="407"/>
                  <a:pt x="350" y="408"/>
                </a:cubicBezTo>
                <a:cubicBezTo>
                  <a:pt x="350" y="409"/>
                  <a:pt x="352" y="409"/>
                  <a:pt x="352" y="408"/>
                </a:cubicBezTo>
                <a:cubicBezTo>
                  <a:pt x="352" y="406"/>
                  <a:pt x="351" y="405"/>
                  <a:pt x="351" y="403"/>
                </a:cubicBezTo>
                <a:cubicBezTo>
                  <a:pt x="352" y="402"/>
                  <a:pt x="353" y="402"/>
                  <a:pt x="355" y="401"/>
                </a:cubicBezTo>
                <a:cubicBezTo>
                  <a:pt x="354" y="404"/>
                  <a:pt x="353" y="408"/>
                  <a:pt x="352" y="411"/>
                </a:cubicBezTo>
                <a:cubicBezTo>
                  <a:pt x="352" y="412"/>
                  <a:pt x="352" y="412"/>
                  <a:pt x="352" y="412"/>
                </a:cubicBezTo>
                <a:cubicBezTo>
                  <a:pt x="351" y="413"/>
                  <a:pt x="349" y="414"/>
                  <a:pt x="348" y="415"/>
                </a:cubicBezTo>
                <a:cubicBezTo>
                  <a:pt x="347" y="416"/>
                  <a:pt x="346" y="416"/>
                  <a:pt x="345" y="416"/>
                </a:cubicBezTo>
                <a:cubicBezTo>
                  <a:pt x="341" y="418"/>
                  <a:pt x="339" y="421"/>
                  <a:pt x="338" y="424"/>
                </a:cubicBezTo>
                <a:cubicBezTo>
                  <a:pt x="331" y="430"/>
                  <a:pt x="323" y="436"/>
                  <a:pt x="316" y="442"/>
                </a:cubicBezTo>
                <a:cubicBezTo>
                  <a:pt x="297" y="458"/>
                  <a:pt x="277" y="474"/>
                  <a:pt x="257" y="489"/>
                </a:cubicBezTo>
                <a:cubicBezTo>
                  <a:pt x="223" y="515"/>
                  <a:pt x="187" y="533"/>
                  <a:pt x="148" y="549"/>
                </a:cubicBezTo>
                <a:cubicBezTo>
                  <a:pt x="114" y="563"/>
                  <a:pt x="79" y="575"/>
                  <a:pt x="47" y="593"/>
                </a:cubicBezTo>
                <a:cubicBezTo>
                  <a:pt x="45" y="594"/>
                  <a:pt x="46" y="595"/>
                  <a:pt x="48" y="595"/>
                </a:cubicBezTo>
                <a:cubicBezTo>
                  <a:pt x="81" y="576"/>
                  <a:pt x="117" y="564"/>
                  <a:pt x="151" y="550"/>
                </a:cubicBezTo>
                <a:cubicBezTo>
                  <a:pt x="176" y="540"/>
                  <a:pt x="199" y="529"/>
                  <a:pt x="221" y="516"/>
                </a:cubicBezTo>
                <a:cubicBezTo>
                  <a:pt x="206" y="525"/>
                  <a:pt x="192" y="534"/>
                  <a:pt x="177" y="542"/>
                </a:cubicBezTo>
                <a:cubicBezTo>
                  <a:pt x="154" y="556"/>
                  <a:pt x="131" y="568"/>
                  <a:pt x="106" y="578"/>
                </a:cubicBezTo>
                <a:cubicBezTo>
                  <a:pt x="90" y="584"/>
                  <a:pt x="72" y="588"/>
                  <a:pt x="56" y="595"/>
                </a:cubicBezTo>
                <a:cubicBezTo>
                  <a:pt x="49" y="595"/>
                  <a:pt x="43" y="596"/>
                  <a:pt x="37" y="597"/>
                </a:cubicBezTo>
                <a:cubicBezTo>
                  <a:pt x="36" y="597"/>
                  <a:pt x="36" y="599"/>
                  <a:pt x="37" y="599"/>
                </a:cubicBezTo>
                <a:cubicBezTo>
                  <a:pt x="42" y="598"/>
                  <a:pt x="46" y="598"/>
                  <a:pt x="50" y="597"/>
                </a:cubicBezTo>
                <a:cubicBezTo>
                  <a:pt x="50" y="598"/>
                  <a:pt x="51" y="599"/>
                  <a:pt x="52" y="599"/>
                </a:cubicBezTo>
                <a:cubicBezTo>
                  <a:pt x="53" y="598"/>
                  <a:pt x="55" y="597"/>
                  <a:pt x="56" y="597"/>
                </a:cubicBezTo>
                <a:cubicBezTo>
                  <a:pt x="75" y="595"/>
                  <a:pt x="94" y="595"/>
                  <a:pt x="113" y="596"/>
                </a:cubicBezTo>
                <a:cubicBezTo>
                  <a:pt x="141" y="596"/>
                  <a:pt x="170" y="596"/>
                  <a:pt x="198" y="597"/>
                </a:cubicBezTo>
                <a:cubicBezTo>
                  <a:pt x="251" y="597"/>
                  <a:pt x="305" y="589"/>
                  <a:pt x="358" y="592"/>
                </a:cubicBezTo>
                <a:cubicBezTo>
                  <a:pt x="358" y="594"/>
                  <a:pt x="358" y="596"/>
                  <a:pt x="359" y="598"/>
                </a:cubicBezTo>
                <a:cubicBezTo>
                  <a:pt x="359" y="598"/>
                  <a:pt x="360" y="598"/>
                  <a:pt x="360" y="598"/>
                </a:cubicBezTo>
                <a:cubicBezTo>
                  <a:pt x="359" y="596"/>
                  <a:pt x="359" y="594"/>
                  <a:pt x="359" y="592"/>
                </a:cubicBezTo>
                <a:cubicBezTo>
                  <a:pt x="361" y="592"/>
                  <a:pt x="364" y="592"/>
                  <a:pt x="366" y="592"/>
                </a:cubicBezTo>
                <a:cubicBezTo>
                  <a:pt x="367" y="593"/>
                  <a:pt x="367" y="593"/>
                  <a:pt x="368" y="592"/>
                </a:cubicBezTo>
                <a:cubicBezTo>
                  <a:pt x="368" y="592"/>
                  <a:pt x="368" y="592"/>
                  <a:pt x="368" y="592"/>
                </a:cubicBezTo>
                <a:cubicBezTo>
                  <a:pt x="369" y="593"/>
                  <a:pt x="369" y="593"/>
                  <a:pt x="370" y="593"/>
                </a:cubicBezTo>
                <a:cubicBezTo>
                  <a:pt x="379" y="593"/>
                  <a:pt x="389" y="595"/>
                  <a:pt x="398" y="596"/>
                </a:cubicBezTo>
                <a:cubicBezTo>
                  <a:pt x="398" y="597"/>
                  <a:pt x="399" y="597"/>
                  <a:pt x="399" y="597"/>
                </a:cubicBezTo>
                <a:cubicBezTo>
                  <a:pt x="399" y="597"/>
                  <a:pt x="400" y="597"/>
                  <a:pt x="400" y="597"/>
                </a:cubicBezTo>
                <a:cubicBezTo>
                  <a:pt x="390" y="600"/>
                  <a:pt x="394" y="620"/>
                  <a:pt x="395" y="627"/>
                </a:cubicBezTo>
                <a:cubicBezTo>
                  <a:pt x="395" y="628"/>
                  <a:pt x="397" y="628"/>
                  <a:pt x="397" y="627"/>
                </a:cubicBezTo>
                <a:cubicBezTo>
                  <a:pt x="397" y="621"/>
                  <a:pt x="392" y="600"/>
                  <a:pt x="401" y="599"/>
                </a:cubicBezTo>
                <a:cubicBezTo>
                  <a:pt x="401" y="599"/>
                  <a:pt x="401" y="599"/>
                  <a:pt x="401" y="599"/>
                </a:cubicBezTo>
                <a:cubicBezTo>
                  <a:pt x="402" y="599"/>
                  <a:pt x="402" y="598"/>
                  <a:pt x="402" y="598"/>
                </a:cubicBezTo>
                <a:cubicBezTo>
                  <a:pt x="402" y="597"/>
                  <a:pt x="402" y="597"/>
                  <a:pt x="402" y="596"/>
                </a:cubicBezTo>
                <a:cubicBezTo>
                  <a:pt x="402" y="596"/>
                  <a:pt x="402" y="595"/>
                  <a:pt x="401" y="595"/>
                </a:cubicBezTo>
                <a:cubicBezTo>
                  <a:pt x="391" y="593"/>
                  <a:pt x="381" y="592"/>
                  <a:pt x="371" y="591"/>
                </a:cubicBezTo>
                <a:cubicBezTo>
                  <a:pt x="372" y="590"/>
                  <a:pt x="372" y="590"/>
                  <a:pt x="372" y="590"/>
                </a:cubicBezTo>
                <a:cubicBezTo>
                  <a:pt x="371" y="584"/>
                  <a:pt x="370" y="579"/>
                  <a:pt x="370" y="574"/>
                </a:cubicBezTo>
                <a:cubicBezTo>
                  <a:pt x="370" y="570"/>
                  <a:pt x="370" y="565"/>
                  <a:pt x="370" y="561"/>
                </a:cubicBezTo>
                <a:cubicBezTo>
                  <a:pt x="370" y="561"/>
                  <a:pt x="370" y="561"/>
                  <a:pt x="370" y="561"/>
                </a:cubicBezTo>
                <a:cubicBezTo>
                  <a:pt x="370" y="557"/>
                  <a:pt x="371" y="553"/>
                  <a:pt x="372" y="549"/>
                </a:cubicBezTo>
                <a:cubicBezTo>
                  <a:pt x="372" y="548"/>
                  <a:pt x="372" y="548"/>
                  <a:pt x="372" y="548"/>
                </a:cubicBezTo>
                <a:cubicBezTo>
                  <a:pt x="372" y="548"/>
                  <a:pt x="372" y="547"/>
                  <a:pt x="372" y="547"/>
                </a:cubicBezTo>
                <a:cubicBezTo>
                  <a:pt x="372" y="547"/>
                  <a:pt x="372" y="546"/>
                  <a:pt x="373" y="545"/>
                </a:cubicBezTo>
                <a:cubicBezTo>
                  <a:pt x="375" y="538"/>
                  <a:pt x="380" y="533"/>
                  <a:pt x="386" y="530"/>
                </a:cubicBezTo>
                <a:cubicBezTo>
                  <a:pt x="386" y="530"/>
                  <a:pt x="386" y="530"/>
                  <a:pt x="387" y="530"/>
                </a:cubicBezTo>
                <a:cubicBezTo>
                  <a:pt x="388" y="529"/>
                  <a:pt x="389" y="528"/>
                  <a:pt x="390" y="528"/>
                </a:cubicBezTo>
                <a:cubicBezTo>
                  <a:pt x="391" y="528"/>
                  <a:pt x="392" y="528"/>
                  <a:pt x="393" y="528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89" y="530"/>
                  <a:pt x="385" y="533"/>
                  <a:pt x="382" y="537"/>
                </a:cubicBezTo>
                <a:cubicBezTo>
                  <a:pt x="381" y="537"/>
                  <a:pt x="381" y="537"/>
                  <a:pt x="380" y="537"/>
                </a:cubicBezTo>
                <a:cubicBezTo>
                  <a:pt x="375" y="540"/>
                  <a:pt x="374" y="547"/>
                  <a:pt x="373" y="553"/>
                </a:cubicBezTo>
                <a:cubicBezTo>
                  <a:pt x="370" y="564"/>
                  <a:pt x="369" y="576"/>
                  <a:pt x="372" y="586"/>
                </a:cubicBezTo>
                <a:cubicBezTo>
                  <a:pt x="372" y="587"/>
                  <a:pt x="374" y="587"/>
                  <a:pt x="374" y="586"/>
                </a:cubicBezTo>
                <a:cubicBezTo>
                  <a:pt x="372" y="578"/>
                  <a:pt x="372" y="570"/>
                  <a:pt x="373" y="562"/>
                </a:cubicBezTo>
                <a:cubicBezTo>
                  <a:pt x="373" y="570"/>
                  <a:pt x="374" y="578"/>
                  <a:pt x="375" y="586"/>
                </a:cubicBezTo>
                <a:cubicBezTo>
                  <a:pt x="375" y="587"/>
                  <a:pt x="375" y="588"/>
                  <a:pt x="376" y="589"/>
                </a:cubicBezTo>
                <a:cubicBezTo>
                  <a:pt x="377" y="590"/>
                  <a:pt x="379" y="590"/>
                  <a:pt x="380" y="588"/>
                </a:cubicBezTo>
                <a:cubicBezTo>
                  <a:pt x="381" y="588"/>
                  <a:pt x="382" y="588"/>
                  <a:pt x="383" y="588"/>
                </a:cubicBezTo>
                <a:cubicBezTo>
                  <a:pt x="383" y="589"/>
                  <a:pt x="383" y="591"/>
                  <a:pt x="385" y="591"/>
                </a:cubicBezTo>
                <a:cubicBezTo>
                  <a:pt x="388" y="591"/>
                  <a:pt x="391" y="591"/>
                  <a:pt x="394" y="592"/>
                </a:cubicBezTo>
                <a:cubicBezTo>
                  <a:pt x="395" y="593"/>
                  <a:pt x="396" y="593"/>
                  <a:pt x="397" y="593"/>
                </a:cubicBezTo>
                <a:cubicBezTo>
                  <a:pt x="397" y="593"/>
                  <a:pt x="397" y="593"/>
                  <a:pt x="398" y="593"/>
                </a:cubicBezTo>
                <a:cubicBezTo>
                  <a:pt x="398" y="593"/>
                  <a:pt x="398" y="593"/>
                  <a:pt x="398" y="593"/>
                </a:cubicBezTo>
                <a:cubicBezTo>
                  <a:pt x="399" y="594"/>
                  <a:pt x="402" y="594"/>
                  <a:pt x="402" y="592"/>
                </a:cubicBezTo>
                <a:cubicBezTo>
                  <a:pt x="402" y="588"/>
                  <a:pt x="402" y="584"/>
                  <a:pt x="401" y="581"/>
                </a:cubicBezTo>
                <a:cubicBezTo>
                  <a:pt x="401" y="581"/>
                  <a:pt x="401" y="580"/>
                  <a:pt x="401" y="580"/>
                </a:cubicBezTo>
                <a:cubicBezTo>
                  <a:pt x="401" y="580"/>
                  <a:pt x="401" y="580"/>
                  <a:pt x="401" y="580"/>
                </a:cubicBezTo>
                <a:cubicBezTo>
                  <a:pt x="401" y="580"/>
                  <a:pt x="401" y="580"/>
                  <a:pt x="401" y="579"/>
                </a:cubicBezTo>
                <a:cubicBezTo>
                  <a:pt x="401" y="581"/>
                  <a:pt x="402" y="582"/>
                  <a:pt x="402" y="584"/>
                </a:cubicBezTo>
                <a:cubicBezTo>
                  <a:pt x="402" y="586"/>
                  <a:pt x="402" y="588"/>
                  <a:pt x="402" y="590"/>
                </a:cubicBezTo>
                <a:cubicBezTo>
                  <a:pt x="402" y="591"/>
                  <a:pt x="404" y="591"/>
                  <a:pt x="404" y="590"/>
                </a:cubicBezTo>
                <a:cubicBezTo>
                  <a:pt x="404" y="590"/>
                  <a:pt x="404" y="591"/>
                  <a:pt x="404" y="592"/>
                </a:cubicBezTo>
                <a:cubicBezTo>
                  <a:pt x="404" y="593"/>
                  <a:pt x="406" y="593"/>
                  <a:pt x="406" y="592"/>
                </a:cubicBezTo>
                <a:cubicBezTo>
                  <a:pt x="406" y="584"/>
                  <a:pt x="406" y="576"/>
                  <a:pt x="406" y="568"/>
                </a:cubicBezTo>
                <a:cubicBezTo>
                  <a:pt x="406" y="568"/>
                  <a:pt x="406" y="568"/>
                  <a:pt x="406" y="567"/>
                </a:cubicBezTo>
                <a:cubicBezTo>
                  <a:pt x="406" y="567"/>
                  <a:pt x="406" y="567"/>
                  <a:pt x="406" y="567"/>
                </a:cubicBezTo>
                <a:cubicBezTo>
                  <a:pt x="406" y="566"/>
                  <a:pt x="406" y="565"/>
                  <a:pt x="406" y="564"/>
                </a:cubicBezTo>
                <a:cubicBezTo>
                  <a:pt x="407" y="564"/>
                  <a:pt x="407" y="563"/>
                  <a:pt x="407" y="561"/>
                </a:cubicBezTo>
                <a:cubicBezTo>
                  <a:pt x="410" y="559"/>
                  <a:pt x="413" y="557"/>
                  <a:pt x="415" y="555"/>
                </a:cubicBezTo>
                <a:cubicBezTo>
                  <a:pt x="407" y="566"/>
                  <a:pt x="408" y="586"/>
                  <a:pt x="411" y="598"/>
                </a:cubicBezTo>
                <a:cubicBezTo>
                  <a:pt x="411" y="599"/>
                  <a:pt x="412" y="598"/>
                  <a:pt x="412" y="598"/>
                </a:cubicBezTo>
                <a:cubicBezTo>
                  <a:pt x="409" y="585"/>
                  <a:pt x="408" y="565"/>
                  <a:pt x="418" y="554"/>
                </a:cubicBezTo>
                <a:cubicBezTo>
                  <a:pt x="418" y="554"/>
                  <a:pt x="418" y="553"/>
                  <a:pt x="419" y="553"/>
                </a:cubicBezTo>
                <a:cubicBezTo>
                  <a:pt x="419" y="555"/>
                  <a:pt x="420" y="557"/>
                  <a:pt x="420" y="559"/>
                </a:cubicBezTo>
                <a:cubicBezTo>
                  <a:pt x="412" y="570"/>
                  <a:pt x="411" y="585"/>
                  <a:pt x="414" y="598"/>
                </a:cubicBezTo>
                <a:cubicBezTo>
                  <a:pt x="410" y="598"/>
                  <a:pt x="406" y="598"/>
                  <a:pt x="406" y="598"/>
                </a:cubicBezTo>
                <a:cubicBezTo>
                  <a:pt x="406" y="597"/>
                  <a:pt x="406" y="596"/>
                  <a:pt x="406" y="596"/>
                </a:cubicBezTo>
                <a:cubicBezTo>
                  <a:pt x="406" y="595"/>
                  <a:pt x="404" y="594"/>
                  <a:pt x="404" y="596"/>
                </a:cubicBezTo>
                <a:cubicBezTo>
                  <a:pt x="403" y="599"/>
                  <a:pt x="402" y="601"/>
                  <a:pt x="400" y="603"/>
                </a:cubicBezTo>
                <a:cubicBezTo>
                  <a:pt x="400" y="604"/>
                  <a:pt x="401" y="605"/>
                  <a:pt x="402" y="604"/>
                </a:cubicBezTo>
                <a:cubicBezTo>
                  <a:pt x="403" y="603"/>
                  <a:pt x="403" y="602"/>
                  <a:pt x="404" y="601"/>
                </a:cubicBezTo>
                <a:cubicBezTo>
                  <a:pt x="404" y="603"/>
                  <a:pt x="404" y="604"/>
                  <a:pt x="404" y="606"/>
                </a:cubicBezTo>
                <a:cubicBezTo>
                  <a:pt x="404" y="606"/>
                  <a:pt x="404" y="606"/>
                  <a:pt x="404" y="606"/>
                </a:cubicBezTo>
                <a:cubicBezTo>
                  <a:pt x="404" y="606"/>
                  <a:pt x="404" y="607"/>
                  <a:pt x="404" y="607"/>
                </a:cubicBezTo>
                <a:cubicBezTo>
                  <a:pt x="404" y="613"/>
                  <a:pt x="404" y="619"/>
                  <a:pt x="404" y="625"/>
                </a:cubicBezTo>
                <a:cubicBezTo>
                  <a:pt x="404" y="626"/>
                  <a:pt x="406" y="626"/>
                  <a:pt x="406" y="625"/>
                </a:cubicBezTo>
                <a:cubicBezTo>
                  <a:pt x="406" y="618"/>
                  <a:pt x="406" y="612"/>
                  <a:pt x="406" y="606"/>
                </a:cubicBezTo>
                <a:cubicBezTo>
                  <a:pt x="408" y="604"/>
                  <a:pt x="407" y="607"/>
                  <a:pt x="407" y="610"/>
                </a:cubicBezTo>
                <a:cubicBezTo>
                  <a:pt x="407" y="614"/>
                  <a:pt x="406" y="618"/>
                  <a:pt x="406" y="622"/>
                </a:cubicBezTo>
                <a:cubicBezTo>
                  <a:pt x="406" y="631"/>
                  <a:pt x="406" y="640"/>
                  <a:pt x="406" y="649"/>
                </a:cubicBezTo>
                <a:cubicBezTo>
                  <a:pt x="406" y="658"/>
                  <a:pt x="406" y="666"/>
                  <a:pt x="406" y="675"/>
                </a:cubicBezTo>
                <a:cubicBezTo>
                  <a:pt x="406" y="677"/>
                  <a:pt x="405" y="678"/>
                  <a:pt x="405" y="680"/>
                </a:cubicBezTo>
                <a:cubicBezTo>
                  <a:pt x="405" y="680"/>
                  <a:pt x="406" y="680"/>
                  <a:pt x="406" y="680"/>
                </a:cubicBezTo>
                <a:cubicBezTo>
                  <a:pt x="406" y="687"/>
                  <a:pt x="407" y="695"/>
                  <a:pt x="407" y="703"/>
                </a:cubicBezTo>
                <a:cubicBezTo>
                  <a:pt x="407" y="703"/>
                  <a:pt x="407" y="703"/>
                  <a:pt x="407" y="703"/>
                </a:cubicBezTo>
                <a:cubicBezTo>
                  <a:pt x="407" y="703"/>
                  <a:pt x="407" y="704"/>
                  <a:pt x="407" y="705"/>
                </a:cubicBezTo>
                <a:cubicBezTo>
                  <a:pt x="407" y="712"/>
                  <a:pt x="407" y="720"/>
                  <a:pt x="407" y="728"/>
                </a:cubicBezTo>
                <a:cubicBezTo>
                  <a:pt x="400" y="728"/>
                  <a:pt x="392" y="728"/>
                  <a:pt x="385" y="728"/>
                </a:cubicBezTo>
                <a:cubicBezTo>
                  <a:pt x="384" y="714"/>
                  <a:pt x="383" y="699"/>
                  <a:pt x="383" y="685"/>
                </a:cubicBezTo>
                <a:cubicBezTo>
                  <a:pt x="383" y="679"/>
                  <a:pt x="383" y="673"/>
                  <a:pt x="383" y="667"/>
                </a:cubicBezTo>
                <a:cubicBezTo>
                  <a:pt x="383" y="667"/>
                  <a:pt x="383" y="667"/>
                  <a:pt x="383" y="667"/>
                </a:cubicBezTo>
                <a:cubicBezTo>
                  <a:pt x="384" y="667"/>
                  <a:pt x="384" y="666"/>
                  <a:pt x="383" y="666"/>
                </a:cubicBezTo>
                <a:cubicBezTo>
                  <a:pt x="383" y="666"/>
                  <a:pt x="383" y="666"/>
                  <a:pt x="383" y="666"/>
                </a:cubicBezTo>
                <a:cubicBezTo>
                  <a:pt x="383" y="663"/>
                  <a:pt x="383" y="660"/>
                  <a:pt x="383" y="657"/>
                </a:cubicBezTo>
                <a:cubicBezTo>
                  <a:pt x="388" y="657"/>
                  <a:pt x="392" y="658"/>
                  <a:pt x="397" y="659"/>
                </a:cubicBezTo>
                <a:cubicBezTo>
                  <a:pt x="397" y="661"/>
                  <a:pt x="397" y="664"/>
                  <a:pt x="396" y="667"/>
                </a:cubicBezTo>
                <a:cubicBezTo>
                  <a:pt x="396" y="683"/>
                  <a:pt x="394" y="701"/>
                  <a:pt x="397" y="716"/>
                </a:cubicBezTo>
                <a:cubicBezTo>
                  <a:pt x="397" y="717"/>
                  <a:pt x="398" y="716"/>
                  <a:pt x="398" y="716"/>
                </a:cubicBezTo>
                <a:cubicBezTo>
                  <a:pt x="395" y="702"/>
                  <a:pt x="397" y="686"/>
                  <a:pt x="397" y="672"/>
                </a:cubicBezTo>
                <a:cubicBezTo>
                  <a:pt x="397" y="667"/>
                  <a:pt x="398" y="663"/>
                  <a:pt x="398" y="659"/>
                </a:cubicBezTo>
                <a:cubicBezTo>
                  <a:pt x="399" y="659"/>
                  <a:pt x="399" y="659"/>
                  <a:pt x="400" y="659"/>
                </a:cubicBezTo>
                <a:cubicBezTo>
                  <a:pt x="401" y="659"/>
                  <a:pt x="401" y="658"/>
                  <a:pt x="401" y="658"/>
                </a:cubicBezTo>
                <a:cubicBezTo>
                  <a:pt x="400" y="658"/>
                  <a:pt x="399" y="658"/>
                  <a:pt x="398" y="658"/>
                </a:cubicBezTo>
                <a:cubicBezTo>
                  <a:pt x="398" y="654"/>
                  <a:pt x="398" y="650"/>
                  <a:pt x="398" y="647"/>
                </a:cubicBezTo>
                <a:cubicBezTo>
                  <a:pt x="398" y="645"/>
                  <a:pt x="398" y="641"/>
                  <a:pt x="398" y="638"/>
                </a:cubicBezTo>
                <a:cubicBezTo>
                  <a:pt x="400" y="638"/>
                  <a:pt x="401" y="639"/>
                  <a:pt x="403" y="639"/>
                </a:cubicBezTo>
                <a:cubicBezTo>
                  <a:pt x="404" y="639"/>
                  <a:pt x="404" y="638"/>
                  <a:pt x="403" y="638"/>
                </a:cubicBezTo>
                <a:cubicBezTo>
                  <a:pt x="402" y="638"/>
                  <a:pt x="400" y="638"/>
                  <a:pt x="398" y="637"/>
                </a:cubicBezTo>
                <a:cubicBezTo>
                  <a:pt x="399" y="636"/>
                  <a:pt x="399" y="634"/>
                  <a:pt x="399" y="634"/>
                </a:cubicBezTo>
                <a:cubicBezTo>
                  <a:pt x="400" y="633"/>
                  <a:pt x="399" y="632"/>
                  <a:pt x="399" y="633"/>
                </a:cubicBezTo>
                <a:cubicBezTo>
                  <a:pt x="398" y="634"/>
                  <a:pt x="398" y="635"/>
                  <a:pt x="398" y="637"/>
                </a:cubicBezTo>
                <a:cubicBezTo>
                  <a:pt x="396" y="637"/>
                  <a:pt x="394" y="637"/>
                  <a:pt x="392" y="636"/>
                </a:cubicBezTo>
                <a:cubicBezTo>
                  <a:pt x="393" y="636"/>
                  <a:pt x="393" y="635"/>
                  <a:pt x="393" y="635"/>
                </a:cubicBezTo>
                <a:cubicBezTo>
                  <a:pt x="391" y="635"/>
                  <a:pt x="390" y="635"/>
                  <a:pt x="389" y="635"/>
                </a:cubicBezTo>
                <a:cubicBezTo>
                  <a:pt x="390" y="633"/>
                  <a:pt x="389" y="632"/>
                  <a:pt x="389" y="630"/>
                </a:cubicBezTo>
                <a:cubicBezTo>
                  <a:pt x="393" y="631"/>
                  <a:pt x="397" y="632"/>
                  <a:pt x="400" y="633"/>
                </a:cubicBezTo>
                <a:cubicBezTo>
                  <a:pt x="401" y="633"/>
                  <a:pt x="401" y="633"/>
                  <a:pt x="401" y="632"/>
                </a:cubicBezTo>
                <a:cubicBezTo>
                  <a:pt x="402" y="633"/>
                  <a:pt x="402" y="633"/>
                  <a:pt x="403" y="633"/>
                </a:cubicBezTo>
                <a:cubicBezTo>
                  <a:pt x="404" y="633"/>
                  <a:pt x="405" y="631"/>
                  <a:pt x="403" y="631"/>
                </a:cubicBezTo>
                <a:cubicBezTo>
                  <a:pt x="398" y="630"/>
                  <a:pt x="393" y="629"/>
                  <a:pt x="388" y="628"/>
                </a:cubicBezTo>
                <a:cubicBezTo>
                  <a:pt x="388" y="628"/>
                  <a:pt x="388" y="628"/>
                  <a:pt x="388" y="628"/>
                </a:cubicBezTo>
                <a:cubicBezTo>
                  <a:pt x="388" y="626"/>
                  <a:pt x="386" y="627"/>
                  <a:pt x="386" y="628"/>
                </a:cubicBezTo>
                <a:cubicBezTo>
                  <a:pt x="334" y="619"/>
                  <a:pt x="281" y="622"/>
                  <a:pt x="229" y="623"/>
                </a:cubicBezTo>
                <a:cubicBezTo>
                  <a:pt x="182" y="623"/>
                  <a:pt x="134" y="623"/>
                  <a:pt x="87" y="623"/>
                </a:cubicBezTo>
                <a:cubicBezTo>
                  <a:pt x="88" y="623"/>
                  <a:pt x="88" y="622"/>
                  <a:pt x="87" y="622"/>
                </a:cubicBezTo>
                <a:cubicBezTo>
                  <a:pt x="84" y="622"/>
                  <a:pt x="80" y="622"/>
                  <a:pt x="77" y="623"/>
                </a:cubicBezTo>
                <a:cubicBezTo>
                  <a:pt x="70" y="623"/>
                  <a:pt x="64" y="623"/>
                  <a:pt x="57" y="623"/>
                </a:cubicBezTo>
                <a:cubicBezTo>
                  <a:pt x="56" y="623"/>
                  <a:pt x="56" y="625"/>
                  <a:pt x="57" y="625"/>
                </a:cubicBezTo>
                <a:cubicBezTo>
                  <a:pt x="72" y="625"/>
                  <a:pt x="86" y="625"/>
                  <a:pt x="101" y="625"/>
                </a:cubicBezTo>
                <a:cubicBezTo>
                  <a:pt x="113" y="625"/>
                  <a:pt x="124" y="626"/>
                  <a:pt x="136" y="627"/>
                </a:cubicBezTo>
                <a:cubicBezTo>
                  <a:pt x="135" y="627"/>
                  <a:pt x="133" y="627"/>
                  <a:pt x="132" y="627"/>
                </a:cubicBezTo>
                <a:cubicBezTo>
                  <a:pt x="120" y="629"/>
                  <a:pt x="108" y="631"/>
                  <a:pt x="96" y="632"/>
                </a:cubicBezTo>
                <a:cubicBezTo>
                  <a:pt x="90" y="632"/>
                  <a:pt x="84" y="632"/>
                  <a:pt x="79" y="631"/>
                </a:cubicBezTo>
                <a:cubicBezTo>
                  <a:pt x="78" y="631"/>
                  <a:pt x="77" y="630"/>
                  <a:pt x="76" y="630"/>
                </a:cubicBezTo>
                <a:cubicBezTo>
                  <a:pt x="76" y="630"/>
                  <a:pt x="76" y="628"/>
                  <a:pt x="75" y="628"/>
                </a:cubicBezTo>
                <a:cubicBezTo>
                  <a:pt x="73" y="628"/>
                  <a:pt x="72" y="627"/>
                  <a:pt x="70" y="627"/>
                </a:cubicBezTo>
                <a:cubicBezTo>
                  <a:pt x="69" y="626"/>
                  <a:pt x="68" y="628"/>
                  <a:pt x="69" y="629"/>
                </a:cubicBezTo>
                <a:cubicBezTo>
                  <a:pt x="70" y="629"/>
                  <a:pt x="70" y="629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84" y="639"/>
                  <a:pt x="106" y="633"/>
                  <a:pt x="121" y="631"/>
                </a:cubicBezTo>
                <a:cubicBezTo>
                  <a:pt x="132" y="629"/>
                  <a:pt x="144" y="628"/>
                  <a:pt x="155" y="628"/>
                </a:cubicBezTo>
                <a:cubicBezTo>
                  <a:pt x="170" y="629"/>
                  <a:pt x="185" y="630"/>
                  <a:pt x="200" y="631"/>
                </a:cubicBezTo>
                <a:cubicBezTo>
                  <a:pt x="182" y="631"/>
                  <a:pt x="164" y="631"/>
                  <a:pt x="146" y="632"/>
                </a:cubicBezTo>
                <a:cubicBezTo>
                  <a:pt x="130" y="633"/>
                  <a:pt x="114" y="635"/>
                  <a:pt x="98" y="635"/>
                </a:cubicBezTo>
                <a:cubicBezTo>
                  <a:pt x="91" y="635"/>
                  <a:pt x="84" y="635"/>
                  <a:pt x="76" y="635"/>
                </a:cubicBezTo>
                <a:cubicBezTo>
                  <a:pt x="74" y="635"/>
                  <a:pt x="59" y="638"/>
                  <a:pt x="62" y="632"/>
                </a:cubicBezTo>
                <a:cubicBezTo>
                  <a:pt x="63" y="631"/>
                  <a:pt x="61" y="630"/>
                  <a:pt x="60" y="631"/>
                </a:cubicBezTo>
                <a:cubicBezTo>
                  <a:pt x="58" y="635"/>
                  <a:pt x="59" y="637"/>
                  <a:pt x="63" y="638"/>
                </a:cubicBezTo>
                <a:cubicBezTo>
                  <a:pt x="68" y="638"/>
                  <a:pt x="74" y="637"/>
                  <a:pt x="79" y="637"/>
                </a:cubicBezTo>
                <a:cubicBezTo>
                  <a:pt x="86" y="636"/>
                  <a:pt x="94" y="637"/>
                  <a:pt x="102" y="637"/>
                </a:cubicBezTo>
                <a:cubicBezTo>
                  <a:pt x="119" y="637"/>
                  <a:pt x="137" y="635"/>
                  <a:pt x="154" y="634"/>
                </a:cubicBezTo>
                <a:cubicBezTo>
                  <a:pt x="171" y="632"/>
                  <a:pt x="187" y="633"/>
                  <a:pt x="204" y="633"/>
                </a:cubicBezTo>
                <a:cubicBezTo>
                  <a:pt x="212" y="633"/>
                  <a:pt x="220" y="633"/>
                  <a:pt x="228" y="632"/>
                </a:cubicBezTo>
                <a:cubicBezTo>
                  <a:pt x="235" y="633"/>
                  <a:pt x="241" y="633"/>
                  <a:pt x="248" y="633"/>
                </a:cubicBezTo>
                <a:cubicBezTo>
                  <a:pt x="258" y="633"/>
                  <a:pt x="269" y="633"/>
                  <a:pt x="280" y="633"/>
                </a:cubicBezTo>
                <a:cubicBezTo>
                  <a:pt x="280" y="635"/>
                  <a:pt x="280" y="637"/>
                  <a:pt x="280" y="639"/>
                </a:cubicBezTo>
                <a:cubicBezTo>
                  <a:pt x="280" y="639"/>
                  <a:pt x="280" y="640"/>
                  <a:pt x="280" y="640"/>
                </a:cubicBezTo>
                <a:cubicBezTo>
                  <a:pt x="280" y="640"/>
                  <a:pt x="280" y="640"/>
                  <a:pt x="280" y="641"/>
                </a:cubicBezTo>
                <a:cubicBezTo>
                  <a:pt x="280" y="641"/>
                  <a:pt x="280" y="641"/>
                  <a:pt x="280" y="641"/>
                </a:cubicBezTo>
                <a:cubicBezTo>
                  <a:pt x="276" y="642"/>
                  <a:pt x="271" y="643"/>
                  <a:pt x="268" y="646"/>
                </a:cubicBezTo>
                <a:cubicBezTo>
                  <a:pt x="268" y="647"/>
                  <a:pt x="268" y="647"/>
                  <a:pt x="269" y="647"/>
                </a:cubicBezTo>
                <a:cubicBezTo>
                  <a:pt x="272" y="644"/>
                  <a:pt x="276" y="643"/>
                  <a:pt x="280" y="642"/>
                </a:cubicBezTo>
                <a:cubicBezTo>
                  <a:pt x="281" y="650"/>
                  <a:pt x="281" y="659"/>
                  <a:pt x="281" y="667"/>
                </a:cubicBezTo>
                <a:cubicBezTo>
                  <a:pt x="281" y="666"/>
                  <a:pt x="279" y="666"/>
                  <a:pt x="279" y="668"/>
                </a:cubicBezTo>
                <a:cubicBezTo>
                  <a:pt x="277" y="687"/>
                  <a:pt x="275" y="705"/>
                  <a:pt x="274" y="724"/>
                </a:cubicBezTo>
                <a:cubicBezTo>
                  <a:pt x="233" y="719"/>
                  <a:pt x="190" y="725"/>
                  <a:pt x="148" y="724"/>
                </a:cubicBezTo>
                <a:cubicBezTo>
                  <a:pt x="145" y="724"/>
                  <a:pt x="145" y="728"/>
                  <a:pt x="148" y="728"/>
                </a:cubicBezTo>
                <a:cubicBezTo>
                  <a:pt x="170" y="728"/>
                  <a:pt x="193" y="727"/>
                  <a:pt x="215" y="726"/>
                </a:cubicBezTo>
                <a:cubicBezTo>
                  <a:pt x="227" y="726"/>
                  <a:pt x="239" y="726"/>
                  <a:pt x="251" y="727"/>
                </a:cubicBezTo>
                <a:cubicBezTo>
                  <a:pt x="253" y="727"/>
                  <a:pt x="265" y="727"/>
                  <a:pt x="274" y="728"/>
                </a:cubicBezTo>
                <a:cubicBezTo>
                  <a:pt x="274" y="729"/>
                  <a:pt x="274" y="731"/>
                  <a:pt x="274" y="732"/>
                </a:cubicBezTo>
                <a:cubicBezTo>
                  <a:pt x="274" y="733"/>
                  <a:pt x="276" y="733"/>
                  <a:pt x="276" y="732"/>
                </a:cubicBezTo>
                <a:cubicBezTo>
                  <a:pt x="276" y="731"/>
                  <a:pt x="276" y="729"/>
                  <a:pt x="276" y="728"/>
                </a:cubicBezTo>
                <a:cubicBezTo>
                  <a:pt x="278" y="728"/>
                  <a:pt x="279" y="728"/>
                  <a:pt x="280" y="729"/>
                </a:cubicBezTo>
                <a:cubicBezTo>
                  <a:pt x="280" y="730"/>
                  <a:pt x="281" y="731"/>
                  <a:pt x="281" y="732"/>
                </a:cubicBezTo>
                <a:cubicBezTo>
                  <a:pt x="265" y="734"/>
                  <a:pt x="249" y="736"/>
                  <a:pt x="234" y="733"/>
                </a:cubicBezTo>
                <a:cubicBezTo>
                  <a:pt x="233" y="733"/>
                  <a:pt x="232" y="733"/>
                  <a:pt x="231" y="734"/>
                </a:cubicBezTo>
                <a:cubicBezTo>
                  <a:pt x="220" y="733"/>
                  <a:pt x="209" y="733"/>
                  <a:pt x="197" y="733"/>
                </a:cubicBezTo>
                <a:cubicBezTo>
                  <a:pt x="185" y="732"/>
                  <a:pt x="172" y="730"/>
                  <a:pt x="160" y="729"/>
                </a:cubicBezTo>
                <a:cubicBezTo>
                  <a:pt x="157" y="729"/>
                  <a:pt x="158" y="733"/>
                  <a:pt x="160" y="733"/>
                </a:cubicBezTo>
                <a:cubicBezTo>
                  <a:pt x="165" y="733"/>
                  <a:pt x="169" y="734"/>
                  <a:pt x="174" y="734"/>
                </a:cubicBezTo>
                <a:cubicBezTo>
                  <a:pt x="171" y="735"/>
                  <a:pt x="168" y="735"/>
                  <a:pt x="165" y="736"/>
                </a:cubicBezTo>
                <a:cubicBezTo>
                  <a:pt x="162" y="736"/>
                  <a:pt x="163" y="740"/>
                  <a:pt x="166" y="740"/>
                </a:cubicBezTo>
                <a:cubicBezTo>
                  <a:pt x="176" y="738"/>
                  <a:pt x="186" y="737"/>
                  <a:pt x="197" y="737"/>
                </a:cubicBezTo>
                <a:cubicBezTo>
                  <a:pt x="221" y="739"/>
                  <a:pt x="245" y="740"/>
                  <a:pt x="270" y="741"/>
                </a:cubicBezTo>
                <a:cubicBezTo>
                  <a:pt x="285" y="743"/>
                  <a:pt x="301" y="744"/>
                  <a:pt x="316" y="745"/>
                </a:cubicBezTo>
                <a:cubicBezTo>
                  <a:pt x="317" y="745"/>
                  <a:pt x="318" y="744"/>
                  <a:pt x="318" y="743"/>
                </a:cubicBezTo>
                <a:cubicBezTo>
                  <a:pt x="322" y="743"/>
                  <a:pt x="326" y="743"/>
                  <a:pt x="330" y="743"/>
                </a:cubicBezTo>
                <a:cubicBezTo>
                  <a:pt x="330" y="744"/>
                  <a:pt x="330" y="744"/>
                  <a:pt x="331" y="745"/>
                </a:cubicBezTo>
                <a:cubicBezTo>
                  <a:pt x="331" y="746"/>
                  <a:pt x="332" y="746"/>
                  <a:pt x="332" y="745"/>
                </a:cubicBezTo>
                <a:cubicBezTo>
                  <a:pt x="331" y="744"/>
                  <a:pt x="331" y="744"/>
                  <a:pt x="331" y="743"/>
                </a:cubicBezTo>
                <a:cubicBezTo>
                  <a:pt x="353" y="743"/>
                  <a:pt x="375" y="744"/>
                  <a:pt x="397" y="744"/>
                </a:cubicBezTo>
                <a:cubicBezTo>
                  <a:pt x="399" y="744"/>
                  <a:pt x="399" y="742"/>
                  <a:pt x="399" y="741"/>
                </a:cubicBezTo>
                <a:cubicBezTo>
                  <a:pt x="404" y="741"/>
                  <a:pt x="409" y="742"/>
                  <a:pt x="414" y="742"/>
                </a:cubicBezTo>
                <a:cubicBezTo>
                  <a:pt x="438" y="742"/>
                  <a:pt x="463" y="742"/>
                  <a:pt x="488" y="741"/>
                </a:cubicBezTo>
                <a:cubicBezTo>
                  <a:pt x="488" y="742"/>
                  <a:pt x="489" y="742"/>
                  <a:pt x="489" y="741"/>
                </a:cubicBezTo>
                <a:cubicBezTo>
                  <a:pt x="490" y="741"/>
                  <a:pt x="492" y="741"/>
                  <a:pt x="493" y="741"/>
                </a:cubicBezTo>
                <a:cubicBezTo>
                  <a:pt x="495" y="742"/>
                  <a:pt x="496" y="742"/>
                  <a:pt x="497" y="742"/>
                </a:cubicBezTo>
                <a:cubicBezTo>
                  <a:pt x="497" y="742"/>
                  <a:pt x="497" y="742"/>
                  <a:pt x="497" y="743"/>
                </a:cubicBezTo>
                <a:cubicBezTo>
                  <a:pt x="497" y="743"/>
                  <a:pt x="498" y="743"/>
                  <a:pt x="498" y="743"/>
                </a:cubicBezTo>
                <a:cubicBezTo>
                  <a:pt x="498" y="742"/>
                  <a:pt x="498" y="742"/>
                  <a:pt x="498" y="742"/>
                </a:cubicBezTo>
                <a:cubicBezTo>
                  <a:pt x="504" y="744"/>
                  <a:pt x="511" y="745"/>
                  <a:pt x="517" y="747"/>
                </a:cubicBezTo>
                <a:cubicBezTo>
                  <a:pt x="518" y="747"/>
                  <a:pt x="518" y="746"/>
                  <a:pt x="518" y="745"/>
                </a:cubicBezTo>
                <a:cubicBezTo>
                  <a:pt x="537" y="746"/>
                  <a:pt x="556" y="745"/>
                  <a:pt x="575" y="746"/>
                </a:cubicBezTo>
                <a:cubicBezTo>
                  <a:pt x="578" y="747"/>
                  <a:pt x="581" y="748"/>
                  <a:pt x="585" y="748"/>
                </a:cubicBezTo>
                <a:cubicBezTo>
                  <a:pt x="557" y="749"/>
                  <a:pt x="529" y="751"/>
                  <a:pt x="502" y="753"/>
                </a:cubicBezTo>
                <a:cubicBezTo>
                  <a:pt x="486" y="752"/>
                  <a:pt x="469" y="752"/>
                  <a:pt x="453" y="751"/>
                </a:cubicBezTo>
                <a:cubicBezTo>
                  <a:pt x="452" y="750"/>
                  <a:pt x="451" y="749"/>
                  <a:pt x="450" y="750"/>
                </a:cubicBezTo>
                <a:cubicBezTo>
                  <a:pt x="449" y="751"/>
                  <a:pt x="449" y="751"/>
                  <a:pt x="448" y="751"/>
                </a:cubicBezTo>
                <a:cubicBezTo>
                  <a:pt x="390" y="748"/>
                  <a:pt x="333" y="746"/>
                  <a:pt x="275" y="746"/>
                </a:cubicBezTo>
                <a:cubicBezTo>
                  <a:pt x="274" y="746"/>
                  <a:pt x="273" y="747"/>
                  <a:pt x="273" y="748"/>
                </a:cubicBezTo>
                <a:cubicBezTo>
                  <a:pt x="254" y="748"/>
                  <a:pt x="234" y="747"/>
                  <a:pt x="215" y="746"/>
                </a:cubicBezTo>
                <a:cubicBezTo>
                  <a:pt x="212" y="746"/>
                  <a:pt x="212" y="750"/>
                  <a:pt x="215" y="750"/>
                </a:cubicBezTo>
                <a:cubicBezTo>
                  <a:pt x="243" y="751"/>
                  <a:pt x="271" y="752"/>
                  <a:pt x="298" y="753"/>
                </a:cubicBezTo>
                <a:cubicBezTo>
                  <a:pt x="296" y="753"/>
                  <a:pt x="294" y="754"/>
                  <a:pt x="292" y="755"/>
                </a:cubicBezTo>
                <a:cubicBezTo>
                  <a:pt x="290" y="756"/>
                  <a:pt x="292" y="760"/>
                  <a:pt x="294" y="759"/>
                </a:cubicBezTo>
                <a:cubicBezTo>
                  <a:pt x="301" y="755"/>
                  <a:pt x="310" y="757"/>
                  <a:pt x="317" y="757"/>
                </a:cubicBezTo>
                <a:cubicBezTo>
                  <a:pt x="326" y="758"/>
                  <a:pt x="335" y="759"/>
                  <a:pt x="344" y="759"/>
                </a:cubicBezTo>
                <a:cubicBezTo>
                  <a:pt x="364" y="759"/>
                  <a:pt x="385" y="758"/>
                  <a:pt x="405" y="759"/>
                </a:cubicBezTo>
                <a:cubicBezTo>
                  <a:pt x="405" y="760"/>
                  <a:pt x="405" y="761"/>
                  <a:pt x="406" y="761"/>
                </a:cubicBezTo>
                <a:cubicBezTo>
                  <a:pt x="407" y="763"/>
                  <a:pt x="409" y="764"/>
                  <a:pt x="411" y="765"/>
                </a:cubicBezTo>
                <a:cubicBezTo>
                  <a:pt x="370" y="764"/>
                  <a:pt x="329" y="763"/>
                  <a:pt x="289" y="766"/>
                </a:cubicBezTo>
                <a:cubicBezTo>
                  <a:pt x="249" y="766"/>
                  <a:pt x="210" y="766"/>
                  <a:pt x="171" y="766"/>
                </a:cubicBezTo>
                <a:cubicBezTo>
                  <a:pt x="168" y="766"/>
                  <a:pt x="168" y="770"/>
                  <a:pt x="171" y="770"/>
                </a:cubicBezTo>
                <a:cubicBezTo>
                  <a:pt x="198" y="770"/>
                  <a:pt x="224" y="770"/>
                  <a:pt x="251" y="770"/>
                </a:cubicBezTo>
                <a:cubicBezTo>
                  <a:pt x="243" y="771"/>
                  <a:pt x="235" y="772"/>
                  <a:pt x="227" y="774"/>
                </a:cubicBezTo>
                <a:cubicBezTo>
                  <a:pt x="224" y="774"/>
                  <a:pt x="225" y="778"/>
                  <a:pt x="228" y="778"/>
                </a:cubicBezTo>
                <a:cubicBezTo>
                  <a:pt x="230" y="777"/>
                  <a:pt x="233" y="777"/>
                  <a:pt x="235" y="776"/>
                </a:cubicBezTo>
                <a:cubicBezTo>
                  <a:pt x="235" y="778"/>
                  <a:pt x="236" y="779"/>
                  <a:pt x="237" y="779"/>
                </a:cubicBezTo>
                <a:cubicBezTo>
                  <a:pt x="247" y="779"/>
                  <a:pt x="256" y="779"/>
                  <a:pt x="266" y="779"/>
                </a:cubicBezTo>
                <a:cubicBezTo>
                  <a:pt x="266" y="780"/>
                  <a:pt x="267" y="781"/>
                  <a:pt x="269" y="781"/>
                </a:cubicBezTo>
                <a:cubicBezTo>
                  <a:pt x="271" y="780"/>
                  <a:pt x="274" y="780"/>
                  <a:pt x="277" y="779"/>
                </a:cubicBezTo>
                <a:cubicBezTo>
                  <a:pt x="287" y="780"/>
                  <a:pt x="296" y="780"/>
                  <a:pt x="306" y="780"/>
                </a:cubicBezTo>
                <a:cubicBezTo>
                  <a:pt x="304" y="781"/>
                  <a:pt x="302" y="781"/>
                  <a:pt x="299" y="782"/>
                </a:cubicBezTo>
                <a:cubicBezTo>
                  <a:pt x="283" y="781"/>
                  <a:pt x="267" y="780"/>
                  <a:pt x="251" y="782"/>
                </a:cubicBezTo>
                <a:cubicBezTo>
                  <a:pt x="249" y="782"/>
                  <a:pt x="248" y="786"/>
                  <a:pt x="251" y="786"/>
                </a:cubicBezTo>
                <a:cubicBezTo>
                  <a:pt x="267" y="784"/>
                  <a:pt x="283" y="785"/>
                  <a:pt x="298" y="786"/>
                </a:cubicBezTo>
                <a:cubicBezTo>
                  <a:pt x="299" y="786"/>
                  <a:pt x="299" y="786"/>
                  <a:pt x="300" y="786"/>
                </a:cubicBezTo>
                <a:cubicBezTo>
                  <a:pt x="300" y="786"/>
                  <a:pt x="300" y="786"/>
                  <a:pt x="300" y="786"/>
                </a:cubicBezTo>
                <a:cubicBezTo>
                  <a:pt x="321" y="787"/>
                  <a:pt x="342" y="790"/>
                  <a:pt x="363" y="790"/>
                </a:cubicBezTo>
                <a:cubicBezTo>
                  <a:pt x="364" y="790"/>
                  <a:pt x="364" y="789"/>
                  <a:pt x="365" y="789"/>
                </a:cubicBezTo>
                <a:cubicBezTo>
                  <a:pt x="400" y="795"/>
                  <a:pt x="437" y="795"/>
                  <a:pt x="472" y="795"/>
                </a:cubicBezTo>
                <a:cubicBezTo>
                  <a:pt x="486" y="795"/>
                  <a:pt x="500" y="794"/>
                  <a:pt x="514" y="794"/>
                </a:cubicBezTo>
                <a:cubicBezTo>
                  <a:pt x="505" y="795"/>
                  <a:pt x="496" y="796"/>
                  <a:pt x="487" y="798"/>
                </a:cubicBezTo>
                <a:cubicBezTo>
                  <a:pt x="485" y="798"/>
                  <a:pt x="485" y="799"/>
                  <a:pt x="485" y="801"/>
                </a:cubicBezTo>
                <a:cubicBezTo>
                  <a:pt x="425" y="795"/>
                  <a:pt x="364" y="789"/>
                  <a:pt x="304" y="799"/>
                </a:cubicBezTo>
                <a:cubicBezTo>
                  <a:pt x="281" y="798"/>
                  <a:pt x="259" y="797"/>
                  <a:pt x="237" y="795"/>
                </a:cubicBezTo>
                <a:cubicBezTo>
                  <a:pt x="240" y="794"/>
                  <a:pt x="244" y="794"/>
                  <a:pt x="247" y="794"/>
                </a:cubicBezTo>
                <a:cubicBezTo>
                  <a:pt x="250" y="794"/>
                  <a:pt x="250" y="790"/>
                  <a:pt x="247" y="790"/>
                </a:cubicBezTo>
                <a:cubicBezTo>
                  <a:pt x="238" y="790"/>
                  <a:pt x="229" y="793"/>
                  <a:pt x="219" y="794"/>
                </a:cubicBezTo>
                <a:cubicBezTo>
                  <a:pt x="216" y="794"/>
                  <a:pt x="216" y="798"/>
                  <a:pt x="219" y="798"/>
                </a:cubicBezTo>
                <a:cubicBezTo>
                  <a:pt x="243" y="800"/>
                  <a:pt x="266" y="801"/>
                  <a:pt x="290" y="803"/>
                </a:cubicBezTo>
                <a:cubicBezTo>
                  <a:pt x="288" y="804"/>
                  <a:pt x="290" y="806"/>
                  <a:pt x="292" y="806"/>
                </a:cubicBezTo>
                <a:cubicBezTo>
                  <a:pt x="296" y="805"/>
                  <a:pt x="300" y="804"/>
                  <a:pt x="304" y="803"/>
                </a:cubicBezTo>
                <a:cubicBezTo>
                  <a:pt x="332" y="805"/>
                  <a:pt x="359" y="806"/>
                  <a:pt x="387" y="806"/>
                </a:cubicBezTo>
                <a:cubicBezTo>
                  <a:pt x="390" y="806"/>
                  <a:pt x="390" y="802"/>
                  <a:pt x="387" y="802"/>
                </a:cubicBezTo>
                <a:cubicBezTo>
                  <a:pt x="366" y="802"/>
                  <a:pt x="345" y="801"/>
                  <a:pt x="324" y="800"/>
                </a:cubicBezTo>
                <a:cubicBezTo>
                  <a:pt x="393" y="792"/>
                  <a:pt x="463" y="804"/>
                  <a:pt x="532" y="808"/>
                </a:cubicBezTo>
                <a:cubicBezTo>
                  <a:pt x="500" y="809"/>
                  <a:pt x="467" y="810"/>
                  <a:pt x="435" y="810"/>
                </a:cubicBezTo>
                <a:cubicBezTo>
                  <a:pt x="432" y="810"/>
                  <a:pt x="432" y="814"/>
                  <a:pt x="435" y="814"/>
                </a:cubicBezTo>
                <a:cubicBezTo>
                  <a:pt x="462" y="814"/>
                  <a:pt x="488" y="814"/>
                  <a:pt x="515" y="814"/>
                </a:cubicBezTo>
                <a:cubicBezTo>
                  <a:pt x="516" y="814"/>
                  <a:pt x="517" y="813"/>
                  <a:pt x="517" y="813"/>
                </a:cubicBezTo>
                <a:cubicBezTo>
                  <a:pt x="545" y="812"/>
                  <a:pt x="574" y="811"/>
                  <a:pt x="602" y="810"/>
                </a:cubicBezTo>
                <a:cubicBezTo>
                  <a:pt x="566" y="812"/>
                  <a:pt x="530" y="815"/>
                  <a:pt x="494" y="817"/>
                </a:cubicBezTo>
                <a:cubicBezTo>
                  <a:pt x="464" y="816"/>
                  <a:pt x="434" y="815"/>
                  <a:pt x="404" y="815"/>
                </a:cubicBezTo>
                <a:cubicBezTo>
                  <a:pt x="363" y="815"/>
                  <a:pt x="321" y="817"/>
                  <a:pt x="283" y="830"/>
                </a:cubicBezTo>
                <a:cubicBezTo>
                  <a:pt x="280" y="831"/>
                  <a:pt x="281" y="834"/>
                  <a:pt x="283" y="834"/>
                </a:cubicBezTo>
                <a:cubicBezTo>
                  <a:pt x="286" y="834"/>
                  <a:pt x="289" y="835"/>
                  <a:pt x="292" y="836"/>
                </a:cubicBezTo>
                <a:cubicBezTo>
                  <a:pt x="290" y="837"/>
                  <a:pt x="288" y="837"/>
                  <a:pt x="286" y="838"/>
                </a:cubicBezTo>
                <a:cubicBezTo>
                  <a:pt x="284" y="839"/>
                  <a:pt x="285" y="841"/>
                  <a:pt x="287" y="842"/>
                </a:cubicBezTo>
                <a:cubicBezTo>
                  <a:pt x="301" y="845"/>
                  <a:pt x="316" y="845"/>
                  <a:pt x="331" y="846"/>
                </a:cubicBezTo>
                <a:cubicBezTo>
                  <a:pt x="339" y="847"/>
                  <a:pt x="346" y="847"/>
                  <a:pt x="353" y="848"/>
                </a:cubicBezTo>
                <a:cubicBezTo>
                  <a:pt x="353" y="848"/>
                  <a:pt x="353" y="849"/>
                  <a:pt x="353" y="849"/>
                </a:cubicBezTo>
                <a:cubicBezTo>
                  <a:pt x="354" y="849"/>
                  <a:pt x="354" y="850"/>
                  <a:pt x="355" y="850"/>
                </a:cubicBezTo>
                <a:cubicBezTo>
                  <a:pt x="390" y="857"/>
                  <a:pt x="427" y="856"/>
                  <a:pt x="463" y="854"/>
                </a:cubicBezTo>
                <a:cubicBezTo>
                  <a:pt x="463" y="854"/>
                  <a:pt x="464" y="854"/>
                  <a:pt x="465" y="854"/>
                </a:cubicBezTo>
                <a:cubicBezTo>
                  <a:pt x="468" y="854"/>
                  <a:pt x="497" y="859"/>
                  <a:pt x="497" y="859"/>
                </a:cubicBezTo>
                <a:cubicBezTo>
                  <a:pt x="496" y="861"/>
                  <a:pt x="500" y="863"/>
                  <a:pt x="501" y="861"/>
                </a:cubicBezTo>
                <a:cubicBezTo>
                  <a:pt x="504" y="855"/>
                  <a:pt x="493" y="853"/>
                  <a:pt x="486" y="852"/>
                </a:cubicBezTo>
                <a:cubicBezTo>
                  <a:pt x="520" y="850"/>
                  <a:pt x="553" y="849"/>
                  <a:pt x="587" y="854"/>
                </a:cubicBezTo>
                <a:cubicBezTo>
                  <a:pt x="589" y="854"/>
                  <a:pt x="590" y="850"/>
                  <a:pt x="588" y="850"/>
                </a:cubicBezTo>
                <a:cubicBezTo>
                  <a:pt x="547" y="844"/>
                  <a:pt x="506" y="847"/>
                  <a:pt x="465" y="850"/>
                </a:cubicBezTo>
                <a:cubicBezTo>
                  <a:pt x="465" y="850"/>
                  <a:pt x="465" y="850"/>
                  <a:pt x="465" y="850"/>
                </a:cubicBezTo>
                <a:cubicBezTo>
                  <a:pt x="449" y="848"/>
                  <a:pt x="434" y="848"/>
                  <a:pt x="419" y="847"/>
                </a:cubicBezTo>
                <a:cubicBezTo>
                  <a:pt x="402" y="846"/>
                  <a:pt x="386" y="845"/>
                  <a:pt x="369" y="844"/>
                </a:cubicBezTo>
                <a:cubicBezTo>
                  <a:pt x="369" y="843"/>
                  <a:pt x="368" y="842"/>
                  <a:pt x="367" y="842"/>
                </a:cubicBezTo>
                <a:cubicBezTo>
                  <a:pt x="375" y="839"/>
                  <a:pt x="383" y="839"/>
                  <a:pt x="390" y="838"/>
                </a:cubicBezTo>
                <a:cubicBezTo>
                  <a:pt x="407" y="836"/>
                  <a:pt x="426" y="837"/>
                  <a:pt x="443" y="838"/>
                </a:cubicBezTo>
                <a:cubicBezTo>
                  <a:pt x="477" y="839"/>
                  <a:pt x="510" y="843"/>
                  <a:pt x="543" y="846"/>
                </a:cubicBezTo>
                <a:cubicBezTo>
                  <a:pt x="546" y="846"/>
                  <a:pt x="546" y="842"/>
                  <a:pt x="543" y="842"/>
                </a:cubicBezTo>
                <a:cubicBezTo>
                  <a:pt x="507" y="838"/>
                  <a:pt x="470" y="834"/>
                  <a:pt x="434" y="833"/>
                </a:cubicBezTo>
                <a:cubicBezTo>
                  <a:pt x="416" y="833"/>
                  <a:pt x="399" y="832"/>
                  <a:pt x="382" y="835"/>
                </a:cubicBezTo>
                <a:cubicBezTo>
                  <a:pt x="374" y="836"/>
                  <a:pt x="365" y="838"/>
                  <a:pt x="358" y="842"/>
                </a:cubicBezTo>
                <a:cubicBezTo>
                  <a:pt x="356" y="842"/>
                  <a:pt x="355" y="843"/>
                  <a:pt x="354" y="844"/>
                </a:cubicBezTo>
                <a:cubicBezTo>
                  <a:pt x="351" y="843"/>
                  <a:pt x="347" y="843"/>
                  <a:pt x="343" y="843"/>
                </a:cubicBezTo>
                <a:cubicBezTo>
                  <a:pt x="327" y="842"/>
                  <a:pt x="311" y="842"/>
                  <a:pt x="295" y="839"/>
                </a:cubicBezTo>
                <a:cubicBezTo>
                  <a:pt x="303" y="838"/>
                  <a:pt x="311" y="838"/>
                  <a:pt x="319" y="838"/>
                </a:cubicBezTo>
                <a:cubicBezTo>
                  <a:pt x="322" y="838"/>
                  <a:pt x="322" y="834"/>
                  <a:pt x="319" y="834"/>
                </a:cubicBezTo>
                <a:cubicBezTo>
                  <a:pt x="312" y="834"/>
                  <a:pt x="304" y="834"/>
                  <a:pt x="297" y="835"/>
                </a:cubicBezTo>
                <a:cubicBezTo>
                  <a:pt x="297" y="835"/>
                  <a:pt x="296" y="834"/>
                  <a:pt x="296" y="834"/>
                </a:cubicBezTo>
                <a:cubicBezTo>
                  <a:pt x="294" y="833"/>
                  <a:pt x="293" y="832"/>
                  <a:pt x="291" y="831"/>
                </a:cubicBezTo>
                <a:cubicBezTo>
                  <a:pt x="328" y="820"/>
                  <a:pt x="368" y="819"/>
                  <a:pt x="407" y="819"/>
                </a:cubicBezTo>
                <a:cubicBezTo>
                  <a:pt x="422" y="819"/>
                  <a:pt x="438" y="819"/>
                  <a:pt x="453" y="820"/>
                </a:cubicBezTo>
                <a:cubicBezTo>
                  <a:pt x="419" y="822"/>
                  <a:pt x="385" y="823"/>
                  <a:pt x="351" y="822"/>
                </a:cubicBezTo>
                <a:cubicBezTo>
                  <a:pt x="348" y="822"/>
                  <a:pt x="348" y="826"/>
                  <a:pt x="351" y="826"/>
                </a:cubicBezTo>
                <a:cubicBezTo>
                  <a:pt x="399" y="827"/>
                  <a:pt x="446" y="824"/>
                  <a:pt x="494" y="821"/>
                </a:cubicBezTo>
                <a:cubicBezTo>
                  <a:pt x="506" y="822"/>
                  <a:pt x="519" y="822"/>
                  <a:pt x="531" y="822"/>
                </a:cubicBezTo>
                <a:cubicBezTo>
                  <a:pt x="533" y="822"/>
                  <a:pt x="533" y="820"/>
                  <a:pt x="532" y="818"/>
                </a:cubicBezTo>
                <a:cubicBezTo>
                  <a:pt x="605" y="813"/>
                  <a:pt x="677" y="809"/>
                  <a:pt x="749" y="818"/>
                </a:cubicBezTo>
                <a:cubicBezTo>
                  <a:pt x="728" y="818"/>
                  <a:pt x="708" y="818"/>
                  <a:pt x="688" y="814"/>
                </a:cubicBezTo>
                <a:cubicBezTo>
                  <a:pt x="685" y="813"/>
                  <a:pt x="684" y="817"/>
                  <a:pt x="687" y="818"/>
                </a:cubicBezTo>
                <a:cubicBezTo>
                  <a:pt x="726" y="827"/>
                  <a:pt x="768" y="816"/>
                  <a:pt x="808" y="826"/>
                </a:cubicBezTo>
                <a:cubicBezTo>
                  <a:pt x="810" y="826"/>
                  <a:pt x="811" y="823"/>
                  <a:pt x="809" y="822"/>
                </a:cubicBezTo>
                <a:cubicBezTo>
                  <a:pt x="799" y="820"/>
                  <a:pt x="789" y="818"/>
                  <a:pt x="780" y="818"/>
                </a:cubicBezTo>
                <a:cubicBezTo>
                  <a:pt x="780" y="818"/>
                  <a:pt x="780" y="818"/>
                  <a:pt x="780" y="818"/>
                </a:cubicBezTo>
                <a:cubicBezTo>
                  <a:pt x="741" y="811"/>
                  <a:pt x="702" y="809"/>
                  <a:pt x="664" y="809"/>
                </a:cubicBezTo>
                <a:cubicBezTo>
                  <a:pt x="690" y="808"/>
                  <a:pt x="715" y="808"/>
                  <a:pt x="741" y="809"/>
                </a:cubicBezTo>
                <a:cubicBezTo>
                  <a:pt x="742" y="809"/>
                  <a:pt x="742" y="810"/>
                  <a:pt x="743" y="810"/>
                </a:cubicBezTo>
                <a:cubicBezTo>
                  <a:pt x="759" y="811"/>
                  <a:pt x="775" y="811"/>
                  <a:pt x="792" y="810"/>
                </a:cubicBezTo>
                <a:cubicBezTo>
                  <a:pt x="801" y="810"/>
                  <a:pt x="811" y="811"/>
                  <a:pt x="821" y="811"/>
                </a:cubicBezTo>
                <a:cubicBezTo>
                  <a:pt x="811" y="813"/>
                  <a:pt x="801" y="814"/>
                  <a:pt x="791" y="814"/>
                </a:cubicBezTo>
                <a:cubicBezTo>
                  <a:pt x="788" y="814"/>
                  <a:pt x="788" y="818"/>
                  <a:pt x="791" y="818"/>
                </a:cubicBezTo>
                <a:cubicBezTo>
                  <a:pt x="808" y="818"/>
                  <a:pt x="824" y="815"/>
                  <a:pt x="841" y="813"/>
                </a:cubicBezTo>
                <a:cubicBezTo>
                  <a:pt x="846" y="813"/>
                  <a:pt x="850" y="813"/>
                  <a:pt x="855" y="814"/>
                </a:cubicBezTo>
                <a:cubicBezTo>
                  <a:pt x="857" y="814"/>
                  <a:pt x="857" y="812"/>
                  <a:pt x="857" y="811"/>
                </a:cubicBezTo>
                <a:cubicBezTo>
                  <a:pt x="863" y="810"/>
                  <a:pt x="869" y="810"/>
                  <a:pt x="875" y="810"/>
                </a:cubicBezTo>
                <a:cubicBezTo>
                  <a:pt x="878" y="810"/>
                  <a:pt x="878" y="806"/>
                  <a:pt x="875" y="806"/>
                </a:cubicBezTo>
                <a:cubicBezTo>
                  <a:pt x="864" y="806"/>
                  <a:pt x="852" y="807"/>
                  <a:pt x="841" y="809"/>
                </a:cubicBezTo>
                <a:cubicBezTo>
                  <a:pt x="835" y="808"/>
                  <a:pt x="830" y="808"/>
                  <a:pt x="824" y="808"/>
                </a:cubicBezTo>
                <a:cubicBezTo>
                  <a:pt x="857" y="805"/>
                  <a:pt x="890" y="800"/>
                  <a:pt x="923" y="798"/>
                </a:cubicBezTo>
                <a:cubicBezTo>
                  <a:pt x="926" y="798"/>
                  <a:pt x="926" y="794"/>
                  <a:pt x="923" y="794"/>
                </a:cubicBezTo>
                <a:cubicBezTo>
                  <a:pt x="914" y="794"/>
                  <a:pt x="906" y="795"/>
                  <a:pt x="897" y="796"/>
                </a:cubicBezTo>
                <a:cubicBezTo>
                  <a:pt x="897" y="795"/>
                  <a:pt x="897" y="794"/>
                  <a:pt x="896" y="794"/>
                </a:cubicBezTo>
                <a:cubicBezTo>
                  <a:pt x="869" y="787"/>
                  <a:pt x="842" y="783"/>
                  <a:pt x="814" y="781"/>
                </a:cubicBezTo>
                <a:cubicBezTo>
                  <a:pt x="819" y="780"/>
                  <a:pt x="824" y="780"/>
                  <a:pt x="829" y="779"/>
                </a:cubicBezTo>
                <a:cubicBezTo>
                  <a:pt x="855" y="781"/>
                  <a:pt x="881" y="783"/>
                  <a:pt x="907" y="786"/>
                </a:cubicBezTo>
                <a:cubicBezTo>
                  <a:pt x="910" y="786"/>
                  <a:pt x="910" y="782"/>
                  <a:pt x="907" y="782"/>
                </a:cubicBezTo>
                <a:cubicBezTo>
                  <a:pt x="894" y="780"/>
                  <a:pt x="880" y="779"/>
                  <a:pt x="866" y="778"/>
                </a:cubicBezTo>
                <a:cubicBezTo>
                  <a:pt x="888" y="778"/>
                  <a:pt x="911" y="780"/>
                  <a:pt x="930" y="790"/>
                </a:cubicBezTo>
                <a:cubicBezTo>
                  <a:pt x="932" y="791"/>
                  <a:pt x="934" y="787"/>
                  <a:pt x="932" y="786"/>
                </a:cubicBezTo>
                <a:cubicBezTo>
                  <a:pt x="922" y="781"/>
                  <a:pt x="912" y="778"/>
                  <a:pt x="901" y="777"/>
                </a:cubicBezTo>
                <a:cubicBezTo>
                  <a:pt x="901" y="775"/>
                  <a:pt x="901" y="774"/>
                  <a:pt x="900" y="774"/>
                </a:cubicBezTo>
                <a:cubicBezTo>
                  <a:pt x="846" y="766"/>
                  <a:pt x="793" y="770"/>
                  <a:pt x="739" y="770"/>
                </a:cubicBezTo>
                <a:cubicBezTo>
                  <a:pt x="736" y="770"/>
                  <a:pt x="736" y="774"/>
                  <a:pt x="739" y="774"/>
                </a:cubicBezTo>
                <a:cubicBezTo>
                  <a:pt x="780" y="774"/>
                  <a:pt x="821" y="772"/>
                  <a:pt x="861" y="774"/>
                </a:cubicBezTo>
                <a:cubicBezTo>
                  <a:pt x="855" y="774"/>
                  <a:pt x="849" y="774"/>
                  <a:pt x="843" y="775"/>
                </a:cubicBezTo>
                <a:cubicBezTo>
                  <a:pt x="838" y="775"/>
                  <a:pt x="833" y="775"/>
                  <a:pt x="829" y="775"/>
                </a:cubicBezTo>
                <a:cubicBezTo>
                  <a:pt x="787" y="774"/>
                  <a:pt x="745" y="774"/>
                  <a:pt x="703" y="776"/>
                </a:cubicBezTo>
                <a:cubicBezTo>
                  <a:pt x="653" y="775"/>
                  <a:pt x="603" y="777"/>
                  <a:pt x="553" y="778"/>
                </a:cubicBezTo>
                <a:cubicBezTo>
                  <a:pt x="511" y="775"/>
                  <a:pt x="469" y="771"/>
                  <a:pt x="427" y="770"/>
                </a:cubicBezTo>
                <a:cubicBezTo>
                  <a:pt x="428" y="770"/>
                  <a:pt x="428" y="770"/>
                  <a:pt x="428" y="770"/>
                </a:cubicBezTo>
                <a:cubicBezTo>
                  <a:pt x="435" y="770"/>
                  <a:pt x="443" y="770"/>
                  <a:pt x="451" y="770"/>
                </a:cubicBezTo>
                <a:cubicBezTo>
                  <a:pt x="451" y="770"/>
                  <a:pt x="452" y="770"/>
                  <a:pt x="452" y="770"/>
                </a:cubicBezTo>
                <a:cubicBezTo>
                  <a:pt x="461" y="770"/>
                  <a:pt x="470" y="770"/>
                  <a:pt x="479" y="770"/>
                </a:cubicBezTo>
                <a:cubicBezTo>
                  <a:pt x="482" y="770"/>
                  <a:pt x="482" y="766"/>
                  <a:pt x="479" y="766"/>
                </a:cubicBezTo>
                <a:cubicBezTo>
                  <a:pt x="461" y="766"/>
                  <a:pt x="443" y="765"/>
                  <a:pt x="425" y="765"/>
                </a:cubicBezTo>
                <a:cubicBezTo>
                  <a:pt x="421" y="764"/>
                  <a:pt x="417" y="763"/>
                  <a:pt x="413" y="762"/>
                </a:cubicBezTo>
                <a:cubicBezTo>
                  <a:pt x="422" y="761"/>
                  <a:pt x="432" y="761"/>
                  <a:pt x="441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1" y="761"/>
                  <a:pt x="442" y="762"/>
                  <a:pt x="443" y="762"/>
                </a:cubicBezTo>
                <a:cubicBezTo>
                  <a:pt x="520" y="766"/>
                  <a:pt x="598" y="758"/>
                  <a:pt x="675" y="762"/>
                </a:cubicBezTo>
                <a:cubicBezTo>
                  <a:pt x="678" y="762"/>
                  <a:pt x="678" y="758"/>
                  <a:pt x="675" y="758"/>
                </a:cubicBezTo>
                <a:cubicBezTo>
                  <a:pt x="664" y="757"/>
                  <a:pt x="653" y="757"/>
                  <a:pt x="642" y="757"/>
                </a:cubicBezTo>
                <a:cubicBezTo>
                  <a:pt x="664" y="754"/>
                  <a:pt x="685" y="754"/>
                  <a:pt x="707" y="758"/>
                </a:cubicBezTo>
                <a:cubicBezTo>
                  <a:pt x="703" y="758"/>
                  <a:pt x="699" y="758"/>
                  <a:pt x="695" y="758"/>
                </a:cubicBezTo>
                <a:cubicBezTo>
                  <a:pt x="692" y="758"/>
                  <a:pt x="692" y="762"/>
                  <a:pt x="695" y="762"/>
                </a:cubicBezTo>
                <a:cubicBezTo>
                  <a:pt x="789" y="762"/>
                  <a:pt x="885" y="753"/>
                  <a:pt x="979" y="770"/>
                </a:cubicBezTo>
                <a:cubicBezTo>
                  <a:pt x="981" y="770"/>
                  <a:pt x="982" y="766"/>
                  <a:pt x="980" y="766"/>
                </a:cubicBezTo>
                <a:cubicBezTo>
                  <a:pt x="955" y="761"/>
                  <a:pt x="930" y="759"/>
                  <a:pt x="905" y="757"/>
                </a:cubicBezTo>
                <a:cubicBezTo>
                  <a:pt x="905" y="756"/>
                  <a:pt x="905" y="754"/>
                  <a:pt x="903" y="754"/>
                </a:cubicBezTo>
                <a:cubicBezTo>
                  <a:pt x="876" y="750"/>
                  <a:pt x="848" y="748"/>
                  <a:pt x="820" y="747"/>
                </a:cubicBezTo>
                <a:cubicBezTo>
                  <a:pt x="820" y="746"/>
                  <a:pt x="820" y="746"/>
                  <a:pt x="819" y="746"/>
                </a:cubicBezTo>
                <a:cubicBezTo>
                  <a:pt x="811" y="745"/>
                  <a:pt x="802" y="744"/>
                  <a:pt x="793" y="743"/>
                </a:cubicBezTo>
                <a:cubicBezTo>
                  <a:pt x="793" y="742"/>
                  <a:pt x="793" y="741"/>
                  <a:pt x="793" y="740"/>
                </a:cubicBezTo>
                <a:cubicBezTo>
                  <a:pt x="801" y="740"/>
                  <a:pt x="809" y="741"/>
                  <a:pt x="817" y="741"/>
                </a:cubicBezTo>
                <a:cubicBezTo>
                  <a:pt x="823" y="742"/>
                  <a:pt x="829" y="743"/>
                  <a:pt x="835" y="743"/>
                </a:cubicBezTo>
                <a:cubicBezTo>
                  <a:pt x="853" y="745"/>
                  <a:pt x="872" y="746"/>
                  <a:pt x="890" y="747"/>
                </a:cubicBezTo>
                <a:cubicBezTo>
                  <a:pt x="900" y="748"/>
                  <a:pt x="911" y="748"/>
                  <a:pt x="921" y="749"/>
                </a:cubicBezTo>
                <a:cubicBezTo>
                  <a:pt x="923" y="749"/>
                  <a:pt x="926" y="749"/>
                  <a:pt x="928" y="749"/>
                </a:cubicBezTo>
                <a:cubicBezTo>
                  <a:pt x="935" y="751"/>
                  <a:pt x="943" y="754"/>
                  <a:pt x="949" y="758"/>
                </a:cubicBezTo>
                <a:cubicBezTo>
                  <a:pt x="950" y="758"/>
                  <a:pt x="951" y="757"/>
                  <a:pt x="950" y="757"/>
                </a:cubicBezTo>
                <a:cubicBezTo>
                  <a:pt x="944" y="754"/>
                  <a:pt x="938" y="751"/>
                  <a:pt x="932" y="749"/>
                </a:cubicBezTo>
                <a:cubicBezTo>
                  <a:pt x="934" y="749"/>
                  <a:pt x="937" y="749"/>
                  <a:pt x="939" y="749"/>
                </a:cubicBezTo>
                <a:cubicBezTo>
                  <a:pt x="942" y="749"/>
                  <a:pt x="945" y="750"/>
                  <a:pt x="948" y="750"/>
                </a:cubicBezTo>
                <a:cubicBezTo>
                  <a:pt x="949" y="750"/>
                  <a:pt x="950" y="750"/>
                  <a:pt x="951" y="750"/>
                </a:cubicBezTo>
                <a:cubicBezTo>
                  <a:pt x="951" y="750"/>
                  <a:pt x="952" y="750"/>
                  <a:pt x="952" y="750"/>
                </a:cubicBezTo>
                <a:cubicBezTo>
                  <a:pt x="953" y="751"/>
                  <a:pt x="953" y="751"/>
                  <a:pt x="954" y="751"/>
                </a:cubicBezTo>
                <a:cubicBezTo>
                  <a:pt x="955" y="751"/>
                  <a:pt x="955" y="751"/>
                  <a:pt x="956" y="750"/>
                </a:cubicBezTo>
                <a:cubicBezTo>
                  <a:pt x="956" y="750"/>
                  <a:pt x="956" y="749"/>
                  <a:pt x="956" y="749"/>
                </a:cubicBezTo>
                <a:cubicBezTo>
                  <a:pt x="963" y="750"/>
                  <a:pt x="969" y="750"/>
                  <a:pt x="975" y="751"/>
                </a:cubicBezTo>
                <a:cubicBezTo>
                  <a:pt x="976" y="751"/>
                  <a:pt x="976" y="749"/>
                  <a:pt x="975" y="749"/>
                </a:cubicBezTo>
                <a:cubicBezTo>
                  <a:pt x="970" y="748"/>
                  <a:pt x="964" y="748"/>
                  <a:pt x="959" y="747"/>
                </a:cubicBezTo>
                <a:cubicBezTo>
                  <a:pt x="959" y="747"/>
                  <a:pt x="960" y="747"/>
                  <a:pt x="960" y="747"/>
                </a:cubicBezTo>
                <a:cubicBezTo>
                  <a:pt x="959" y="746"/>
                  <a:pt x="959" y="746"/>
                  <a:pt x="959" y="745"/>
                </a:cubicBezTo>
                <a:cubicBezTo>
                  <a:pt x="961" y="745"/>
                  <a:pt x="962" y="746"/>
                  <a:pt x="964" y="746"/>
                </a:cubicBezTo>
                <a:cubicBezTo>
                  <a:pt x="966" y="746"/>
                  <a:pt x="967" y="742"/>
                  <a:pt x="965" y="742"/>
                </a:cubicBezTo>
                <a:cubicBezTo>
                  <a:pt x="963" y="742"/>
                  <a:pt x="961" y="741"/>
                  <a:pt x="959" y="741"/>
                </a:cubicBezTo>
                <a:cubicBezTo>
                  <a:pt x="958" y="734"/>
                  <a:pt x="958" y="727"/>
                  <a:pt x="958" y="720"/>
                </a:cubicBezTo>
                <a:cubicBezTo>
                  <a:pt x="958" y="715"/>
                  <a:pt x="959" y="710"/>
                  <a:pt x="960" y="705"/>
                </a:cubicBezTo>
                <a:cubicBezTo>
                  <a:pt x="960" y="704"/>
                  <a:pt x="961" y="702"/>
                  <a:pt x="961" y="701"/>
                </a:cubicBezTo>
                <a:cubicBezTo>
                  <a:pt x="961" y="701"/>
                  <a:pt x="961" y="702"/>
                  <a:pt x="961" y="703"/>
                </a:cubicBezTo>
                <a:cubicBezTo>
                  <a:pt x="961" y="703"/>
                  <a:pt x="962" y="703"/>
                  <a:pt x="962" y="703"/>
                </a:cubicBezTo>
                <a:cubicBezTo>
                  <a:pt x="962" y="702"/>
                  <a:pt x="962" y="701"/>
                  <a:pt x="962" y="700"/>
                </a:cubicBezTo>
                <a:cubicBezTo>
                  <a:pt x="962" y="699"/>
                  <a:pt x="961" y="699"/>
                  <a:pt x="961" y="700"/>
                </a:cubicBezTo>
                <a:cubicBezTo>
                  <a:pt x="957" y="713"/>
                  <a:pt x="956" y="727"/>
                  <a:pt x="958" y="741"/>
                </a:cubicBezTo>
                <a:cubicBezTo>
                  <a:pt x="953" y="740"/>
                  <a:pt x="949" y="740"/>
                  <a:pt x="945" y="739"/>
                </a:cubicBezTo>
                <a:cubicBezTo>
                  <a:pt x="944" y="728"/>
                  <a:pt x="944" y="714"/>
                  <a:pt x="947" y="704"/>
                </a:cubicBezTo>
                <a:cubicBezTo>
                  <a:pt x="947" y="703"/>
                  <a:pt x="946" y="703"/>
                  <a:pt x="946" y="704"/>
                </a:cubicBezTo>
                <a:cubicBezTo>
                  <a:pt x="944" y="709"/>
                  <a:pt x="944" y="715"/>
                  <a:pt x="944" y="721"/>
                </a:cubicBezTo>
                <a:cubicBezTo>
                  <a:pt x="944" y="727"/>
                  <a:pt x="943" y="733"/>
                  <a:pt x="944" y="739"/>
                </a:cubicBezTo>
                <a:cubicBezTo>
                  <a:pt x="943" y="739"/>
                  <a:pt x="941" y="739"/>
                  <a:pt x="940" y="739"/>
                </a:cubicBezTo>
                <a:cubicBezTo>
                  <a:pt x="940" y="739"/>
                  <a:pt x="940" y="739"/>
                  <a:pt x="940" y="739"/>
                </a:cubicBezTo>
                <a:cubicBezTo>
                  <a:pt x="939" y="727"/>
                  <a:pt x="939" y="715"/>
                  <a:pt x="942" y="704"/>
                </a:cubicBezTo>
                <a:cubicBezTo>
                  <a:pt x="942" y="703"/>
                  <a:pt x="941" y="703"/>
                  <a:pt x="941" y="704"/>
                </a:cubicBezTo>
                <a:cubicBezTo>
                  <a:pt x="938" y="715"/>
                  <a:pt x="938" y="727"/>
                  <a:pt x="939" y="739"/>
                </a:cubicBezTo>
                <a:cubicBezTo>
                  <a:pt x="937" y="739"/>
                  <a:pt x="935" y="738"/>
                  <a:pt x="934" y="738"/>
                </a:cubicBezTo>
                <a:cubicBezTo>
                  <a:pt x="933" y="733"/>
                  <a:pt x="933" y="727"/>
                  <a:pt x="934" y="721"/>
                </a:cubicBezTo>
                <a:cubicBezTo>
                  <a:pt x="934" y="718"/>
                  <a:pt x="935" y="714"/>
                  <a:pt x="935" y="710"/>
                </a:cubicBezTo>
                <a:cubicBezTo>
                  <a:pt x="935" y="710"/>
                  <a:pt x="936" y="710"/>
                  <a:pt x="936" y="710"/>
                </a:cubicBezTo>
                <a:cubicBezTo>
                  <a:pt x="936" y="708"/>
                  <a:pt x="936" y="706"/>
                  <a:pt x="936" y="705"/>
                </a:cubicBezTo>
                <a:cubicBezTo>
                  <a:pt x="936" y="704"/>
                  <a:pt x="935" y="704"/>
                  <a:pt x="935" y="705"/>
                </a:cubicBezTo>
                <a:cubicBezTo>
                  <a:pt x="934" y="716"/>
                  <a:pt x="931" y="727"/>
                  <a:pt x="933" y="738"/>
                </a:cubicBezTo>
                <a:cubicBezTo>
                  <a:pt x="931" y="738"/>
                  <a:pt x="929" y="738"/>
                  <a:pt x="927" y="738"/>
                </a:cubicBezTo>
                <a:cubicBezTo>
                  <a:pt x="927" y="736"/>
                  <a:pt x="927" y="734"/>
                  <a:pt x="926" y="732"/>
                </a:cubicBezTo>
                <a:cubicBezTo>
                  <a:pt x="927" y="732"/>
                  <a:pt x="928" y="732"/>
                  <a:pt x="928" y="732"/>
                </a:cubicBezTo>
                <a:cubicBezTo>
                  <a:pt x="929" y="732"/>
                  <a:pt x="929" y="731"/>
                  <a:pt x="928" y="731"/>
                </a:cubicBezTo>
                <a:cubicBezTo>
                  <a:pt x="928" y="731"/>
                  <a:pt x="927" y="731"/>
                  <a:pt x="926" y="731"/>
                </a:cubicBezTo>
                <a:cubicBezTo>
                  <a:pt x="926" y="723"/>
                  <a:pt x="927" y="715"/>
                  <a:pt x="929" y="707"/>
                </a:cubicBezTo>
                <a:cubicBezTo>
                  <a:pt x="929" y="706"/>
                  <a:pt x="928" y="706"/>
                  <a:pt x="928" y="707"/>
                </a:cubicBezTo>
                <a:cubicBezTo>
                  <a:pt x="926" y="714"/>
                  <a:pt x="925" y="723"/>
                  <a:pt x="925" y="731"/>
                </a:cubicBezTo>
                <a:cubicBezTo>
                  <a:pt x="923" y="731"/>
                  <a:pt x="921" y="731"/>
                  <a:pt x="919" y="731"/>
                </a:cubicBezTo>
                <a:cubicBezTo>
                  <a:pt x="918" y="723"/>
                  <a:pt x="919" y="715"/>
                  <a:pt x="920" y="708"/>
                </a:cubicBezTo>
                <a:cubicBezTo>
                  <a:pt x="920" y="707"/>
                  <a:pt x="919" y="707"/>
                  <a:pt x="919" y="708"/>
                </a:cubicBezTo>
                <a:cubicBezTo>
                  <a:pt x="918" y="715"/>
                  <a:pt x="917" y="723"/>
                  <a:pt x="918" y="730"/>
                </a:cubicBezTo>
                <a:cubicBezTo>
                  <a:pt x="915" y="730"/>
                  <a:pt x="912" y="730"/>
                  <a:pt x="910" y="730"/>
                </a:cubicBezTo>
                <a:cubicBezTo>
                  <a:pt x="910" y="724"/>
                  <a:pt x="911" y="719"/>
                  <a:pt x="913" y="713"/>
                </a:cubicBezTo>
                <a:cubicBezTo>
                  <a:pt x="913" y="712"/>
                  <a:pt x="912" y="712"/>
                  <a:pt x="912" y="713"/>
                </a:cubicBezTo>
                <a:cubicBezTo>
                  <a:pt x="910" y="718"/>
                  <a:pt x="909" y="724"/>
                  <a:pt x="909" y="730"/>
                </a:cubicBezTo>
                <a:cubicBezTo>
                  <a:pt x="907" y="730"/>
                  <a:pt x="905" y="730"/>
                  <a:pt x="902" y="730"/>
                </a:cubicBezTo>
                <a:cubicBezTo>
                  <a:pt x="902" y="723"/>
                  <a:pt x="903" y="716"/>
                  <a:pt x="903" y="710"/>
                </a:cubicBezTo>
                <a:cubicBezTo>
                  <a:pt x="903" y="709"/>
                  <a:pt x="902" y="709"/>
                  <a:pt x="902" y="710"/>
                </a:cubicBezTo>
                <a:cubicBezTo>
                  <a:pt x="902" y="716"/>
                  <a:pt x="901" y="723"/>
                  <a:pt x="901" y="730"/>
                </a:cubicBezTo>
                <a:cubicBezTo>
                  <a:pt x="899" y="730"/>
                  <a:pt x="896" y="729"/>
                  <a:pt x="893" y="729"/>
                </a:cubicBezTo>
                <a:cubicBezTo>
                  <a:pt x="893" y="726"/>
                  <a:pt x="893" y="723"/>
                  <a:pt x="893" y="720"/>
                </a:cubicBezTo>
                <a:cubicBezTo>
                  <a:pt x="893" y="717"/>
                  <a:pt x="894" y="714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4" y="711"/>
                  <a:pt x="895" y="711"/>
                  <a:pt x="895" y="711"/>
                </a:cubicBezTo>
                <a:cubicBezTo>
                  <a:pt x="895" y="710"/>
                  <a:pt x="895" y="708"/>
                  <a:pt x="896" y="707"/>
                </a:cubicBezTo>
                <a:cubicBezTo>
                  <a:pt x="896" y="706"/>
                  <a:pt x="895" y="706"/>
                  <a:pt x="895" y="707"/>
                </a:cubicBezTo>
                <a:cubicBezTo>
                  <a:pt x="894" y="708"/>
                  <a:pt x="894" y="708"/>
                  <a:pt x="894" y="709"/>
                </a:cubicBezTo>
                <a:cubicBezTo>
                  <a:pt x="894" y="710"/>
                  <a:pt x="894" y="710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2" y="717"/>
                  <a:pt x="892" y="723"/>
                  <a:pt x="892" y="729"/>
                </a:cubicBezTo>
                <a:cubicBezTo>
                  <a:pt x="890" y="729"/>
                  <a:pt x="888" y="729"/>
                  <a:pt x="886" y="729"/>
                </a:cubicBezTo>
                <a:cubicBezTo>
                  <a:pt x="886" y="722"/>
                  <a:pt x="887" y="716"/>
                  <a:pt x="887" y="709"/>
                </a:cubicBezTo>
                <a:cubicBezTo>
                  <a:pt x="887" y="708"/>
                  <a:pt x="886" y="708"/>
                  <a:pt x="886" y="709"/>
                </a:cubicBezTo>
                <a:cubicBezTo>
                  <a:pt x="886" y="716"/>
                  <a:pt x="885" y="722"/>
                  <a:pt x="885" y="729"/>
                </a:cubicBezTo>
                <a:cubicBezTo>
                  <a:pt x="884" y="729"/>
                  <a:pt x="883" y="729"/>
                  <a:pt x="881" y="729"/>
                </a:cubicBezTo>
                <a:cubicBezTo>
                  <a:pt x="881" y="723"/>
                  <a:pt x="881" y="716"/>
                  <a:pt x="881" y="710"/>
                </a:cubicBezTo>
                <a:cubicBezTo>
                  <a:pt x="881" y="709"/>
                  <a:pt x="880" y="709"/>
                  <a:pt x="880" y="710"/>
                </a:cubicBezTo>
                <a:cubicBezTo>
                  <a:pt x="880" y="716"/>
                  <a:pt x="880" y="723"/>
                  <a:pt x="880" y="729"/>
                </a:cubicBezTo>
                <a:cubicBezTo>
                  <a:pt x="877" y="729"/>
                  <a:pt x="874" y="729"/>
                  <a:pt x="871" y="729"/>
                </a:cubicBezTo>
                <a:cubicBezTo>
                  <a:pt x="871" y="725"/>
                  <a:pt x="871" y="721"/>
                  <a:pt x="871" y="718"/>
                </a:cubicBezTo>
                <a:cubicBezTo>
                  <a:pt x="872" y="718"/>
                  <a:pt x="872" y="718"/>
                  <a:pt x="872" y="718"/>
                </a:cubicBezTo>
                <a:cubicBezTo>
                  <a:pt x="873" y="718"/>
                  <a:pt x="873" y="717"/>
                  <a:pt x="873" y="717"/>
                </a:cubicBezTo>
                <a:cubicBezTo>
                  <a:pt x="872" y="717"/>
                  <a:pt x="872" y="717"/>
                  <a:pt x="871" y="717"/>
                </a:cubicBezTo>
                <a:cubicBezTo>
                  <a:pt x="872" y="710"/>
                  <a:pt x="872" y="703"/>
                  <a:pt x="872" y="696"/>
                </a:cubicBezTo>
                <a:cubicBezTo>
                  <a:pt x="872" y="696"/>
                  <a:pt x="873" y="696"/>
                  <a:pt x="874" y="696"/>
                </a:cubicBezTo>
                <a:cubicBezTo>
                  <a:pt x="874" y="696"/>
                  <a:pt x="874" y="695"/>
                  <a:pt x="874" y="695"/>
                </a:cubicBezTo>
                <a:cubicBezTo>
                  <a:pt x="873" y="695"/>
                  <a:pt x="872" y="695"/>
                  <a:pt x="872" y="695"/>
                </a:cubicBezTo>
                <a:cubicBezTo>
                  <a:pt x="872" y="694"/>
                  <a:pt x="872" y="693"/>
                  <a:pt x="872" y="692"/>
                </a:cubicBezTo>
                <a:cubicBezTo>
                  <a:pt x="872" y="691"/>
                  <a:pt x="871" y="691"/>
                  <a:pt x="871" y="692"/>
                </a:cubicBezTo>
                <a:cubicBezTo>
                  <a:pt x="871" y="693"/>
                  <a:pt x="871" y="694"/>
                  <a:pt x="871" y="695"/>
                </a:cubicBezTo>
                <a:cubicBezTo>
                  <a:pt x="868" y="694"/>
                  <a:pt x="864" y="694"/>
                  <a:pt x="861" y="693"/>
                </a:cubicBezTo>
                <a:cubicBezTo>
                  <a:pt x="861" y="692"/>
                  <a:pt x="861" y="690"/>
                  <a:pt x="861" y="689"/>
                </a:cubicBezTo>
                <a:cubicBezTo>
                  <a:pt x="864" y="689"/>
                  <a:pt x="867" y="689"/>
                  <a:pt x="870" y="689"/>
                </a:cubicBezTo>
                <a:cubicBezTo>
                  <a:pt x="870" y="690"/>
                  <a:pt x="871" y="690"/>
                  <a:pt x="871" y="690"/>
                </a:cubicBezTo>
                <a:cubicBezTo>
                  <a:pt x="872" y="690"/>
                  <a:pt x="872" y="690"/>
                  <a:pt x="872" y="689"/>
                </a:cubicBezTo>
                <a:cubicBezTo>
                  <a:pt x="875" y="689"/>
                  <a:pt x="877" y="690"/>
                  <a:pt x="880" y="690"/>
                </a:cubicBezTo>
                <a:cubicBezTo>
                  <a:pt x="879" y="694"/>
                  <a:pt x="879" y="699"/>
                  <a:pt x="879" y="704"/>
                </a:cubicBezTo>
                <a:cubicBezTo>
                  <a:pt x="878" y="704"/>
                  <a:pt x="879" y="704"/>
                  <a:pt x="880" y="704"/>
                </a:cubicBezTo>
                <a:cubicBezTo>
                  <a:pt x="880" y="699"/>
                  <a:pt x="880" y="694"/>
                  <a:pt x="881" y="690"/>
                </a:cubicBezTo>
                <a:cubicBezTo>
                  <a:pt x="881" y="689"/>
                  <a:pt x="881" y="689"/>
                  <a:pt x="881" y="689"/>
                </a:cubicBezTo>
                <a:cubicBezTo>
                  <a:pt x="882" y="673"/>
                  <a:pt x="882" y="657"/>
                  <a:pt x="882" y="642"/>
                </a:cubicBezTo>
                <a:cubicBezTo>
                  <a:pt x="882" y="642"/>
                  <a:pt x="882" y="642"/>
                  <a:pt x="883" y="642"/>
                </a:cubicBezTo>
                <a:cubicBezTo>
                  <a:pt x="883" y="653"/>
                  <a:pt x="883" y="665"/>
                  <a:pt x="883" y="676"/>
                </a:cubicBezTo>
                <a:cubicBezTo>
                  <a:pt x="883" y="676"/>
                  <a:pt x="884" y="676"/>
                  <a:pt x="884" y="676"/>
                </a:cubicBezTo>
                <a:cubicBezTo>
                  <a:pt x="884" y="665"/>
                  <a:pt x="884" y="653"/>
                  <a:pt x="884" y="642"/>
                </a:cubicBezTo>
                <a:cubicBezTo>
                  <a:pt x="885" y="642"/>
                  <a:pt x="887" y="642"/>
                  <a:pt x="890" y="642"/>
                </a:cubicBezTo>
                <a:cubicBezTo>
                  <a:pt x="890" y="651"/>
                  <a:pt x="890" y="660"/>
                  <a:pt x="890" y="669"/>
                </a:cubicBezTo>
                <a:cubicBezTo>
                  <a:pt x="890" y="669"/>
                  <a:pt x="891" y="669"/>
                  <a:pt x="891" y="669"/>
                </a:cubicBezTo>
                <a:cubicBezTo>
                  <a:pt x="891" y="661"/>
                  <a:pt x="891" y="653"/>
                  <a:pt x="891" y="645"/>
                </a:cubicBezTo>
                <a:cubicBezTo>
                  <a:pt x="891" y="644"/>
                  <a:pt x="891" y="643"/>
                  <a:pt x="891" y="642"/>
                </a:cubicBezTo>
                <a:cubicBezTo>
                  <a:pt x="892" y="642"/>
                  <a:pt x="894" y="642"/>
                  <a:pt x="896" y="642"/>
                </a:cubicBezTo>
                <a:cubicBezTo>
                  <a:pt x="896" y="651"/>
                  <a:pt x="897" y="659"/>
                  <a:pt x="898" y="667"/>
                </a:cubicBezTo>
                <a:cubicBezTo>
                  <a:pt x="898" y="667"/>
                  <a:pt x="899" y="667"/>
                  <a:pt x="899" y="667"/>
                </a:cubicBezTo>
                <a:cubicBezTo>
                  <a:pt x="898" y="660"/>
                  <a:pt x="897" y="654"/>
                  <a:pt x="897" y="647"/>
                </a:cubicBezTo>
                <a:cubicBezTo>
                  <a:pt x="897" y="646"/>
                  <a:pt x="897" y="644"/>
                  <a:pt x="897" y="642"/>
                </a:cubicBezTo>
                <a:cubicBezTo>
                  <a:pt x="898" y="642"/>
                  <a:pt x="900" y="642"/>
                  <a:pt x="902" y="642"/>
                </a:cubicBezTo>
                <a:cubicBezTo>
                  <a:pt x="903" y="647"/>
                  <a:pt x="903" y="653"/>
                  <a:pt x="904" y="658"/>
                </a:cubicBezTo>
                <a:cubicBezTo>
                  <a:pt x="904" y="658"/>
                  <a:pt x="905" y="658"/>
                  <a:pt x="905" y="658"/>
                </a:cubicBezTo>
                <a:cubicBezTo>
                  <a:pt x="904" y="653"/>
                  <a:pt x="904" y="647"/>
                  <a:pt x="903" y="642"/>
                </a:cubicBezTo>
                <a:cubicBezTo>
                  <a:pt x="905" y="642"/>
                  <a:pt x="907" y="642"/>
                  <a:pt x="909" y="642"/>
                </a:cubicBezTo>
                <a:cubicBezTo>
                  <a:pt x="909" y="644"/>
                  <a:pt x="909" y="646"/>
                  <a:pt x="909" y="649"/>
                </a:cubicBezTo>
                <a:cubicBezTo>
                  <a:pt x="909" y="649"/>
                  <a:pt x="910" y="649"/>
                  <a:pt x="910" y="649"/>
                </a:cubicBezTo>
                <a:cubicBezTo>
                  <a:pt x="910" y="646"/>
                  <a:pt x="909" y="644"/>
                  <a:pt x="909" y="642"/>
                </a:cubicBezTo>
                <a:cubicBezTo>
                  <a:pt x="911" y="642"/>
                  <a:pt x="913" y="642"/>
                  <a:pt x="915" y="641"/>
                </a:cubicBezTo>
                <a:cubicBezTo>
                  <a:pt x="914" y="644"/>
                  <a:pt x="914" y="647"/>
                  <a:pt x="914" y="650"/>
                </a:cubicBezTo>
                <a:cubicBezTo>
                  <a:pt x="913" y="650"/>
                  <a:pt x="914" y="651"/>
                  <a:pt x="915" y="650"/>
                </a:cubicBezTo>
                <a:cubicBezTo>
                  <a:pt x="915" y="647"/>
                  <a:pt x="915" y="644"/>
                  <a:pt x="916" y="641"/>
                </a:cubicBezTo>
                <a:cubicBezTo>
                  <a:pt x="917" y="641"/>
                  <a:pt x="918" y="641"/>
                  <a:pt x="920" y="641"/>
                </a:cubicBezTo>
                <a:cubicBezTo>
                  <a:pt x="920" y="644"/>
                  <a:pt x="920" y="647"/>
                  <a:pt x="921" y="650"/>
                </a:cubicBezTo>
                <a:cubicBezTo>
                  <a:pt x="921" y="650"/>
                  <a:pt x="922" y="650"/>
                  <a:pt x="922" y="650"/>
                </a:cubicBezTo>
                <a:cubicBezTo>
                  <a:pt x="921" y="647"/>
                  <a:pt x="921" y="644"/>
                  <a:pt x="921" y="641"/>
                </a:cubicBezTo>
                <a:cubicBezTo>
                  <a:pt x="923" y="641"/>
                  <a:pt x="925" y="641"/>
                  <a:pt x="926" y="641"/>
                </a:cubicBezTo>
                <a:cubicBezTo>
                  <a:pt x="926" y="642"/>
                  <a:pt x="926" y="644"/>
                  <a:pt x="927" y="645"/>
                </a:cubicBezTo>
                <a:cubicBezTo>
                  <a:pt x="927" y="646"/>
                  <a:pt x="928" y="645"/>
                  <a:pt x="928" y="645"/>
                </a:cubicBezTo>
                <a:cubicBezTo>
                  <a:pt x="927" y="643"/>
                  <a:pt x="927" y="642"/>
                  <a:pt x="927" y="641"/>
                </a:cubicBezTo>
                <a:cubicBezTo>
                  <a:pt x="930" y="640"/>
                  <a:pt x="932" y="640"/>
                  <a:pt x="932" y="640"/>
                </a:cubicBezTo>
                <a:cubicBezTo>
                  <a:pt x="933" y="640"/>
                  <a:pt x="933" y="639"/>
                  <a:pt x="932" y="639"/>
                </a:cubicBezTo>
                <a:cubicBezTo>
                  <a:pt x="932" y="639"/>
                  <a:pt x="930" y="639"/>
                  <a:pt x="927" y="640"/>
                </a:cubicBezTo>
                <a:cubicBezTo>
                  <a:pt x="927" y="638"/>
                  <a:pt x="927" y="637"/>
                  <a:pt x="927" y="635"/>
                </a:cubicBezTo>
                <a:cubicBezTo>
                  <a:pt x="929" y="635"/>
                  <a:pt x="932" y="635"/>
                  <a:pt x="934" y="635"/>
                </a:cubicBezTo>
                <a:cubicBezTo>
                  <a:pt x="934" y="638"/>
                  <a:pt x="934" y="642"/>
                  <a:pt x="935" y="645"/>
                </a:cubicBezTo>
                <a:cubicBezTo>
                  <a:pt x="935" y="646"/>
                  <a:pt x="936" y="645"/>
                  <a:pt x="936" y="645"/>
                </a:cubicBezTo>
                <a:cubicBezTo>
                  <a:pt x="935" y="642"/>
                  <a:pt x="935" y="638"/>
                  <a:pt x="935" y="635"/>
                </a:cubicBezTo>
                <a:cubicBezTo>
                  <a:pt x="937" y="635"/>
                  <a:pt x="940" y="635"/>
                  <a:pt x="943" y="635"/>
                </a:cubicBezTo>
                <a:cubicBezTo>
                  <a:pt x="943" y="637"/>
                  <a:pt x="943" y="640"/>
                  <a:pt x="943" y="642"/>
                </a:cubicBezTo>
                <a:cubicBezTo>
                  <a:pt x="943" y="642"/>
                  <a:pt x="944" y="642"/>
                  <a:pt x="944" y="642"/>
                </a:cubicBezTo>
                <a:cubicBezTo>
                  <a:pt x="944" y="640"/>
                  <a:pt x="944" y="637"/>
                  <a:pt x="944" y="635"/>
                </a:cubicBezTo>
                <a:cubicBezTo>
                  <a:pt x="944" y="635"/>
                  <a:pt x="944" y="635"/>
                  <a:pt x="944" y="635"/>
                </a:cubicBezTo>
                <a:cubicBezTo>
                  <a:pt x="945" y="635"/>
                  <a:pt x="945" y="634"/>
                  <a:pt x="944" y="634"/>
                </a:cubicBezTo>
                <a:cubicBezTo>
                  <a:pt x="944" y="634"/>
                  <a:pt x="944" y="634"/>
                  <a:pt x="944" y="634"/>
                </a:cubicBezTo>
                <a:cubicBezTo>
                  <a:pt x="944" y="632"/>
                  <a:pt x="944" y="630"/>
                  <a:pt x="944" y="628"/>
                </a:cubicBezTo>
                <a:cubicBezTo>
                  <a:pt x="945" y="628"/>
                  <a:pt x="946" y="628"/>
                  <a:pt x="947" y="628"/>
                </a:cubicBezTo>
                <a:cubicBezTo>
                  <a:pt x="948" y="628"/>
                  <a:pt x="948" y="627"/>
                  <a:pt x="947" y="627"/>
                </a:cubicBezTo>
                <a:cubicBezTo>
                  <a:pt x="946" y="627"/>
                  <a:pt x="945" y="627"/>
                  <a:pt x="944" y="627"/>
                </a:cubicBezTo>
                <a:cubicBezTo>
                  <a:pt x="944" y="627"/>
                  <a:pt x="944" y="626"/>
                  <a:pt x="944" y="626"/>
                </a:cubicBezTo>
                <a:cubicBezTo>
                  <a:pt x="945" y="626"/>
                  <a:pt x="946" y="626"/>
                  <a:pt x="948" y="626"/>
                </a:cubicBezTo>
                <a:cubicBezTo>
                  <a:pt x="948" y="626"/>
                  <a:pt x="948" y="626"/>
                  <a:pt x="948" y="626"/>
                </a:cubicBezTo>
                <a:cubicBezTo>
                  <a:pt x="948" y="630"/>
                  <a:pt x="948" y="637"/>
                  <a:pt x="951" y="640"/>
                </a:cubicBezTo>
                <a:cubicBezTo>
                  <a:pt x="951" y="641"/>
                  <a:pt x="952" y="640"/>
                  <a:pt x="951" y="639"/>
                </a:cubicBezTo>
                <a:cubicBezTo>
                  <a:pt x="949" y="637"/>
                  <a:pt x="949" y="633"/>
                  <a:pt x="949" y="630"/>
                </a:cubicBezTo>
                <a:cubicBezTo>
                  <a:pt x="949" y="628"/>
                  <a:pt x="949" y="627"/>
                  <a:pt x="949" y="626"/>
                </a:cubicBezTo>
                <a:cubicBezTo>
                  <a:pt x="951" y="626"/>
                  <a:pt x="953" y="626"/>
                  <a:pt x="955" y="626"/>
                </a:cubicBezTo>
                <a:cubicBezTo>
                  <a:pt x="954" y="626"/>
                  <a:pt x="955" y="627"/>
                  <a:pt x="955" y="626"/>
                </a:cubicBezTo>
                <a:cubicBezTo>
                  <a:pt x="955" y="627"/>
                  <a:pt x="955" y="626"/>
                  <a:pt x="955" y="627"/>
                </a:cubicBezTo>
                <a:cubicBezTo>
                  <a:pt x="955" y="628"/>
                  <a:pt x="955" y="628"/>
                  <a:pt x="955" y="629"/>
                </a:cubicBezTo>
                <a:cubicBezTo>
                  <a:pt x="955" y="630"/>
                  <a:pt x="955" y="631"/>
                  <a:pt x="956" y="632"/>
                </a:cubicBezTo>
                <a:cubicBezTo>
                  <a:pt x="956" y="635"/>
                  <a:pt x="956" y="637"/>
                  <a:pt x="958" y="639"/>
                </a:cubicBezTo>
                <a:cubicBezTo>
                  <a:pt x="958" y="640"/>
                  <a:pt x="959" y="639"/>
                  <a:pt x="958" y="639"/>
                </a:cubicBezTo>
                <a:cubicBezTo>
                  <a:pt x="956" y="636"/>
                  <a:pt x="956" y="632"/>
                  <a:pt x="956" y="628"/>
                </a:cubicBezTo>
                <a:cubicBezTo>
                  <a:pt x="956" y="628"/>
                  <a:pt x="956" y="626"/>
                  <a:pt x="956" y="626"/>
                </a:cubicBezTo>
                <a:cubicBezTo>
                  <a:pt x="958" y="626"/>
                  <a:pt x="960" y="626"/>
                  <a:pt x="963" y="626"/>
                </a:cubicBezTo>
                <a:cubicBezTo>
                  <a:pt x="963" y="627"/>
                  <a:pt x="963" y="628"/>
                  <a:pt x="964" y="629"/>
                </a:cubicBezTo>
                <a:cubicBezTo>
                  <a:pt x="964" y="632"/>
                  <a:pt x="964" y="634"/>
                  <a:pt x="966" y="636"/>
                </a:cubicBezTo>
                <a:cubicBezTo>
                  <a:pt x="966" y="637"/>
                  <a:pt x="967" y="636"/>
                  <a:pt x="966" y="636"/>
                </a:cubicBezTo>
                <a:cubicBezTo>
                  <a:pt x="965" y="633"/>
                  <a:pt x="965" y="629"/>
                  <a:pt x="964" y="626"/>
                </a:cubicBezTo>
                <a:cubicBezTo>
                  <a:pt x="964" y="626"/>
                  <a:pt x="965" y="626"/>
                  <a:pt x="966" y="626"/>
                </a:cubicBezTo>
                <a:cubicBezTo>
                  <a:pt x="966" y="626"/>
                  <a:pt x="966" y="625"/>
                  <a:pt x="966" y="625"/>
                </a:cubicBezTo>
                <a:cubicBezTo>
                  <a:pt x="965" y="625"/>
                  <a:pt x="964" y="625"/>
                  <a:pt x="964" y="625"/>
                </a:cubicBezTo>
                <a:cubicBezTo>
                  <a:pt x="963" y="623"/>
                  <a:pt x="962" y="623"/>
                  <a:pt x="962" y="625"/>
                </a:cubicBezTo>
                <a:cubicBezTo>
                  <a:pt x="958" y="624"/>
                  <a:pt x="953" y="624"/>
                  <a:pt x="949" y="623"/>
                </a:cubicBezTo>
                <a:cubicBezTo>
                  <a:pt x="949" y="623"/>
                  <a:pt x="949" y="622"/>
                  <a:pt x="948" y="622"/>
                </a:cubicBezTo>
                <a:cubicBezTo>
                  <a:pt x="948" y="623"/>
                  <a:pt x="948" y="623"/>
                  <a:pt x="948" y="623"/>
                </a:cubicBezTo>
                <a:cubicBezTo>
                  <a:pt x="946" y="623"/>
                  <a:pt x="945" y="623"/>
                  <a:pt x="944" y="623"/>
                </a:cubicBezTo>
                <a:cubicBezTo>
                  <a:pt x="944" y="622"/>
                  <a:pt x="944" y="621"/>
                  <a:pt x="944" y="621"/>
                </a:cubicBezTo>
                <a:cubicBezTo>
                  <a:pt x="944" y="620"/>
                  <a:pt x="943" y="620"/>
                  <a:pt x="943" y="621"/>
                </a:cubicBezTo>
                <a:cubicBezTo>
                  <a:pt x="943" y="621"/>
                  <a:pt x="943" y="622"/>
                  <a:pt x="943" y="623"/>
                </a:cubicBezTo>
                <a:cubicBezTo>
                  <a:pt x="934" y="622"/>
                  <a:pt x="924" y="622"/>
                  <a:pt x="915" y="623"/>
                </a:cubicBezTo>
                <a:cubicBezTo>
                  <a:pt x="915" y="622"/>
                  <a:pt x="915" y="622"/>
                  <a:pt x="915" y="623"/>
                </a:cubicBezTo>
                <a:cubicBezTo>
                  <a:pt x="913" y="623"/>
                  <a:pt x="911" y="623"/>
                  <a:pt x="909" y="623"/>
                </a:cubicBezTo>
                <a:cubicBezTo>
                  <a:pt x="909" y="623"/>
                  <a:pt x="909" y="623"/>
                  <a:pt x="909" y="623"/>
                </a:cubicBezTo>
                <a:cubicBezTo>
                  <a:pt x="908" y="622"/>
                  <a:pt x="907" y="622"/>
                  <a:pt x="908" y="623"/>
                </a:cubicBezTo>
                <a:cubicBezTo>
                  <a:pt x="908" y="623"/>
                  <a:pt x="908" y="623"/>
                  <a:pt x="908" y="623"/>
                </a:cubicBezTo>
                <a:cubicBezTo>
                  <a:pt x="907" y="623"/>
                  <a:pt x="906" y="623"/>
                  <a:pt x="905" y="623"/>
                </a:cubicBezTo>
                <a:cubicBezTo>
                  <a:pt x="905" y="623"/>
                  <a:pt x="905" y="623"/>
                  <a:pt x="905" y="623"/>
                </a:cubicBezTo>
                <a:cubicBezTo>
                  <a:pt x="906" y="623"/>
                  <a:pt x="905" y="622"/>
                  <a:pt x="905" y="623"/>
                </a:cubicBezTo>
                <a:cubicBezTo>
                  <a:pt x="905" y="623"/>
                  <a:pt x="904" y="623"/>
                  <a:pt x="904" y="623"/>
                </a:cubicBezTo>
                <a:cubicBezTo>
                  <a:pt x="900" y="624"/>
                  <a:pt x="896" y="624"/>
                  <a:pt x="892" y="624"/>
                </a:cubicBezTo>
                <a:cubicBezTo>
                  <a:pt x="892" y="623"/>
                  <a:pt x="892" y="624"/>
                  <a:pt x="891" y="623"/>
                </a:cubicBezTo>
                <a:cubicBezTo>
                  <a:pt x="891" y="623"/>
                  <a:pt x="891" y="623"/>
                  <a:pt x="891" y="623"/>
                </a:cubicBezTo>
                <a:cubicBezTo>
                  <a:pt x="890" y="623"/>
                  <a:pt x="890" y="624"/>
                  <a:pt x="889" y="625"/>
                </a:cubicBezTo>
                <a:cubicBezTo>
                  <a:pt x="888" y="625"/>
                  <a:pt x="887" y="625"/>
                  <a:pt x="885" y="625"/>
                </a:cubicBezTo>
                <a:cubicBezTo>
                  <a:pt x="885" y="622"/>
                  <a:pt x="886" y="620"/>
                  <a:pt x="886" y="618"/>
                </a:cubicBezTo>
                <a:cubicBezTo>
                  <a:pt x="886" y="618"/>
                  <a:pt x="886" y="618"/>
                  <a:pt x="886" y="618"/>
                </a:cubicBezTo>
                <a:cubicBezTo>
                  <a:pt x="886" y="619"/>
                  <a:pt x="888" y="619"/>
                  <a:pt x="888" y="618"/>
                </a:cubicBezTo>
                <a:cubicBezTo>
                  <a:pt x="888" y="617"/>
                  <a:pt x="888" y="617"/>
                  <a:pt x="888" y="616"/>
                </a:cubicBezTo>
                <a:cubicBezTo>
                  <a:pt x="888" y="616"/>
                  <a:pt x="889" y="616"/>
                  <a:pt x="889" y="616"/>
                </a:cubicBezTo>
                <a:cubicBezTo>
                  <a:pt x="889" y="617"/>
                  <a:pt x="889" y="617"/>
                  <a:pt x="889" y="617"/>
                </a:cubicBezTo>
                <a:cubicBezTo>
                  <a:pt x="889" y="618"/>
                  <a:pt x="890" y="618"/>
                  <a:pt x="890" y="617"/>
                </a:cubicBezTo>
                <a:cubicBezTo>
                  <a:pt x="890" y="617"/>
                  <a:pt x="890" y="617"/>
                  <a:pt x="890" y="616"/>
                </a:cubicBezTo>
                <a:cubicBezTo>
                  <a:pt x="909" y="617"/>
                  <a:pt x="929" y="617"/>
                  <a:pt x="948" y="616"/>
                </a:cubicBezTo>
                <a:cubicBezTo>
                  <a:pt x="953" y="616"/>
                  <a:pt x="959" y="616"/>
                  <a:pt x="964" y="616"/>
                </a:cubicBezTo>
                <a:cubicBezTo>
                  <a:pt x="964" y="618"/>
                  <a:pt x="964" y="620"/>
                  <a:pt x="964" y="622"/>
                </a:cubicBezTo>
                <a:cubicBezTo>
                  <a:pt x="963" y="622"/>
                  <a:pt x="964" y="622"/>
                  <a:pt x="964" y="622"/>
                </a:cubicBezTo>
                <a:cubicBezTo>
                  <a:pt x="964" y="620"/>
                  <a:pt x="965" y="618"/>
                  <a:pt x="965" y="616"/>
                </a:cubicBezTo>
                <a:cubicBezTo>
                  <a:pt x="971" y="616"/>
                  <a:pt x="977" y="616"/>
                  <a:pt x="982" y="617"/>
                </a:cubicBezTo>
                <a:cubicBezTo>
                  <a:pt x="983" y="617"/>
                  <a:pt x="983" y="617"/>
                  <a:pt x="983" y="617"/>
                </a:cubicBezTo>
                <a:cubicBezTo>
                  <a:pt x="984" y="617"/>
                  <a:pt x="986" y="617"/>
                  <a:pt x="987" y="617"/>
                </a:cubicBezTo>
                <a:cubicBezTo>
                  <a:pt x="994" y="617"/>
                  <a:pt x="1002" y="618"/>
                  <a:pt x="1010" y="619"/>
                </a:cubicBezTo>
                <a:cubicBezTo>
                  <a:pt x="1015" y="620"/>
                  <a:pt x="1018" y="617"/>
                  <a:pt x="1014" y="620"/>
                </a:cubicBezTo>
                <a:cubicBezTo>
                  <a:pt x="1014" y="620"/>
                  <a:pt x="1013" y="621"/>
                  <a:pt x="1014" y="621"/>
                </a:cubicBezTo>
                <a:cubicBezTo>
                  <a:pt x="1019" y="633"/>
                  <a:pt x="1019" y="646"/>
                  <a:pt x="1021" y="659"/>
                </a:cubicBezTo>
                <a:cubicBezTo>
                  <a:pt x="1017" y="657"/>
                  <a:pt x="1012" y="656"/>
                  <a:pt x="1008" y="655"/>
                </a:cubicBezTo>
                <a:cubicBezTo>
                  <a:pt x="1003" y="654"/>
                  <a:pt x="999" y="652"/>
                  <a:pt x="994" y="650"/>
                </a:cubicBezTo>
                <a:cubicBezTo>
                  <a:pt x="992" y="649"/>
                  <a:pt x="989" y="645"/>
                  <a:pt x="987" y="645"/>
                </a:cubicBezTo>
                <a:cubicBezTo>
                  <a:pt x="980" y="645"/>
                  <a:pt x="973" y="655"/>
                  <a:pt x="968" y="659"/>
                </a:cubicBezTo>
                <a:cubicBezTo>
                  <a:pt x="959" y="668"/>
                  <a:pt x="951" y="677"/>
                  <a:pt x="942" y="687"/>
                </a:cubicBezTo>
                <a:cubicBezTo>
                  <a:pt x="942" y="688"/>
                  <a:pt x="943" y="690"/>
                  <a:pt x="944" y="689"/>
                </a:cubicBezTo>
                <a:cubicBezTo>
                  <a:pt x="950" y="681"/>
                  <a:pt x="957" y="673"/>
                  <a:pt x="964" y="666"/>
                </a:cubicBezTo>
                <a:cubicBezTo>
                  <a:pt x="968" y="662"/>
                  <a:pt x="971" y="659"/>
                  <a:pt x="975" y="656"/>
                </a:cubicBezTo>
                <a:cubicBezTo>
                  <a:pt x="977" y="654"/>
                  <a:pt x="978" y="652"/>
                  <a:pt x="980" y="651"/>
                </a:cubicBezTo>
                <a:cubicBezTo>
                  <a:pt x="986" y="646"/>
                  <a:pt x="985" y="646"/>
                  <a:pt x="989" y="649"/>
                </a:cubicBezTo>
                <a:cubicBezTo>
                  <a:pt x="998" y="657"/>
                  <a:pt x="1011" y="658"/>
                  <a:pt x="1022" y="661"/>
                </a:cubicBezTo>
                <a:cubicBezTo>
                  <a:pt x="1022" y="664"/>
                  <a:pt x="1023" y="667"/>
                  <a:pt x="1024" y="670"/>
                </a:cubicBezTo>
                <a:cubicBezTo>
                  <a:pt x="1025" y="671"/>
                  <a:pt x="1026" y="671"/>
                  <a:pt x="1026" y="670"/>
                </a:cubicBezTo>
                <a:cubicBezTo>
                  <a:pt x="1025" y="667"/>
                  <a:pt x="1024" y="665"/>
                  <a:pt x="1024" y="662"/>
                </a:cubicBezTo>
                <a:cubicBezTo>
                  <a:pt x="1025" y="663"/>
                  <a:pt x="1027" y="664"/>
                  <a:pt x="1029" y="665"/>
                </a:cubicBezTo>
                <a:cubicBezTo>
                  <a:pt x="1030" y="665"/>
                  <a:pt x="1031" y="664"/>
                  <a:pt x="1030" y="663"/>
                </a:cubicBezTo>
                <a:cubicBezTo>
                  <a:pt x="1028" y="662"/>
                  <a:pt x="1025" y="661"/>
                  <a:pt x="1023" y="660"/>
                </a:cubicBezTo>
                <a:cubicBezTo>
                  <a:pt x="1022" y="654"/>
                  <a:pt x="1021" y="648"/>
                  <a:pt x="1021" y="643"/>
                </a:cubicBezTo>
                <a:cubicBezTo>
                  <a:pt x="1021" y="643"/>
                  <a:pt x="1021" y="643"/>
                  <a:pt x="1021" y="643"/>
                </a:cubicBezTo>
                <a:cubicBezTo>
                  <a:pt x="1029" y="643"/>
                  <a:pt x="1037" y="643"/>
                  <a:pt x="1045" y="643"/>
                </a:cubicBezTo>
                <a:cubicBezTo>
                  <a:pt x="1046" y="643"/>
                  <a:pt x="1046" y="641"/>
                  <a:pt x="1045" y="641"/>
                </a:cubicBezTo>
                <a:cubicBezTo>
                  <a:pt x="1037" y="641"/>
                  <a:pt x="1029" y="641"/>
                  <a:pt x="1021" y="641"/>
                </a:cubicBezTo>
                <a:cubicBezTo>
                  <a:pt x="1021" y="641"/>
                  <a:pt x="1021" y="641"/>
                  <a:pt x="1020" y="641"/>
                </a:cubicBezTo>
                <a:cubicBezTo>
                  <a:pt x="1020" y="641"/>
                  <a:pt x="1020" y="640"/>
                  <a:pt x="1020" y="639"/>
                </a:cubicBezTo>
                <a:cubicBezTo>
                  <a:pt x="1020" y="636"/>
                  <a:pt x="1019" y="633"/>
                  <a:pt x="1019" y="630"/>
                </a:cubicBezTo>
                <a:cubicBezTo>
                  <a:pt x="1018" y="628"/>
                  <a:pt x="1015" y="621"/>
                  <a:pt x="1017" y="621"/>
                </a:cubicBezTo>
                <a:cubicBezTo>
                  <a:pt x="1018" y="621"/>
                  <a:pt x="1018" y="619"/>
                  <a:pt x="1017" y="619"/>
                </a:cubicBezTo>
                <a:cubicBezTo>
                  <a:pt x="1006" y="617"/>
                  <a:pt x="995" y="615"/>
                  <a:pt x="984" y="615"/>
                </a:cubicBezTo>
                <a:cubicBezTo>
                  <a:pt x="979" y="604"/>
                  <a:pt x="977" y="592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6" y="571"/>
                  <a:pt x="976" y="561"/>
                  <a:pt x="976" y="552"/>
                </a:cubicBezTo>
                <a:cubicBezTo>
                  <a:pt x="977" y="545"/>
                  <a:pt x="977" y="537"/>
                  <a:pt x="977" y="530"/>
                </a:cubicBezTo>
                <a:cubicBezTo>
                  <a:pt x="978" y="527"/>
                  <a:pt x="979" y="518"/>
                  <a:pt x="978" y="515"/>
                </a:cubicBezTo>
                <a:cubicBezTo>
                  <a:pt x="978" y="514"/>
                  <a:pt x="978" y="513"/>
                  <a:pt x="978" y="512"/>
                </a:cubicBezTo>
                <a:cubicBezTo>
                  <a:pt x="979" y="513"/>
                  <a:pt x="980" y="514"/>
                  <a:pt x="981" y="516"/>
                </a:cubicBezTo>
                <a:cubicBezTo>
                  <a:pt x="981" y="516"/>
                  <a:pt x="981" y="516"/>
                  <a:pt x="981" y="516"/>
                </a:cubicBezTo>
                <a:cubicBezTo>
                  <a:pt x="981" y="514"/>
                  <a:pt x="980" y="513"/>
                  <a:pt x="978" y="512"/>
                </a:cubicBezTo>
                <a:cubicBezTo>
                  <a:pt x="979" y="502"/>
                  <a:pt x="979" y="493"/>
                  <a:pt x="979" y="484"/>
                </a:cubicBezTo>
                <a:cubicBezTo>
                  <a:pt x="979" y="483"/>
                  <a:pt x="979" y="482"/>
                  <a:pt x="979" y="481"/>
                </a:cubicBezTo>
                <a:cubicBezTo>
                  <a:pt x="979" y="481"/>
                  <a:pt x="979" y="482"/>
                  <a:pt x="979" y="482"/>
                </a:cubicBezTo>
                <a:cubicBezTo>
                  <a:pt x="984" y="496"/>
                  <a:pt x="991" y="509"/>
                  <a:pt x="998" y="521"/>
                </a:cubicBezTo>
                <a:cubicBezTo>
                  <a:pt x="1000" y="525"/>
                  <a:pt x="1001" y="529"/>
                  <a:pt x="1003" y="533"/>
                </a:cubicBezTo>
                <a:cubicBezTo>
                  <a:pt x="1016" y="564"/>
                  <a:pt x="1034" y="594"/>
                  <a:pt x="1058" y="619"/>
                </a:cubicBezTo>
                <a:cubicBezTo>
                  <a:pt x="1059" y="619"/>
                  <a:pt x="1061" y="618"/>
                  <a:pt x="1060" y="617"/>
                </a:cubicBezTo>
                <a:cubicBezTo>
                  <a:pt x="1037" y="595"/>
                  <a:pt x="1020" y="567"/>
                  <a:pt x="1007" y="537"/>
                </a:cubicBezTo>
                <a:cubicBezTo>
                  <a:pt x="1006" y="536"/>
                  <a:pt x="1006" y="534"/>
                  <a:pt x="1005" y="532"/>
                </a:cubicBezTo>
                <a:cubicBezTo>
                  <a:pt x="1023" y="561"/>
                  <a:pt x="1043" y="590"/>
                  <a:pt x="1066" y="615"/>
                </a:cubicBezTo>
                <a:cubicBezTo>
                  <a:pt x="1067" y="615"/>
                  <a:pt x="1069" y="614"/>
                  <a:pt x="1068" y="613"/>
                </a:cubicBezTo>
                <a:cubicBezTo>
                  <a:pt x="1046" y="589"/>
                  <a:pt x="1027" y="563"/>
                  <a:pt x="1009" y="536"/>
                </a:cubicBezTo>
                <a:cubicBezTo>
                  <a:pt x="1006" y="531"/>
                  <a:pt x="1003" y="526"/>
                  <a:pt x="1000" y="520"/>
                </a:cubicBezTo>
                <a:cubicBezTo>
                  <a:pt x="996" y="510"/>
                  <a:pt x="992" y="499"/>
                  <a:pt x="989" y="488"/>
                </a:cubicBezTo>
                <a:cubicBezTo>
                  <a:pt x="986" y="480"/>
                  <a:pt x="984" y="473"/>
                  <a:pt x="982" y="465"/>
                </a:cubicBezTo>
                <a:cubicBezTo>
                  <a:pt x="982" y="461"/>
                  <a:pt x="981" y="458"/>
                  <a:pt x="980" y="454"/>
                </a:cubicBezTo>
                <a:cubicBezTo>
                  <a:pt x="980" y="453"/>
                  <a:pt x="980" y="453"/>
                  <a:pt x="979" y="452"/>
                </a:cubicBezTo>
                <a:cubicBezTo>
                  <a:pt x="979" y="451"/>
                  <a:pt x="979" y="451"/>
                  <a:pt x="980" y="451"/>
                </a:cubicBezTo>
                <a:cubicBezTo>
                  <a:pt x="980" y="451"/>
                  <a:pt x="980" y="452"/>
                  <a:pt x="980" y="452"/>
                </a:cubicBezTo>
                <a:cubicBezTo>
                  <a:pt x="980" y="452"/>
                  <a:pt x="981" y="452"/>
                  <a:pt x="981" y="452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80" y="451"/>
                  <a:pt x="980" y="450"/>
                  <a:pt x="980" y="450"/>
                </a:cubicBezTo>
                <a:cubicBezTo>
                  <a:pt x="980" y="450"/>
                  <a:pt x="980" y="449"/>
                  <a:pt x="979" y="449"/>
                </a:cubicBezTo>
                <a:cubicBezTo>
                  <a:pt x="979" y="449"/>
                  <a:pt x="979" y="449"/>
                  <a:pt x="980" y="449"/>
                </a:cubicBezTo>
                <a:cubicBezTo>
                  <a:pt x="980" y="449"/>
                  <a:pt x="980" y="448"/>
                  <a:pt x="980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7"/>
                  <a:pt x="979" y="447"/>
                </a:cubicBezTo>
                <a:cubicBezTo>
                  <a:pt x="979" y="447"/>
                  <a:pt x="980" y="448"/>
                  <a:pt x="980" y="448"/>
                </a:cubicBezTo>
                <a:cubicBezTo>
                  <a:pt x="981" y="449"/>
                  <a:pt x="983" y="448"/>
                  <a:pt x="982" y="447"/>
                </a:cubicBezTo>
                <a:cubicBezTo>
                  <a:pt x="982" y="447"/>
                  <a:pt x="981" y="446"/>
                  <a:pt x="981" y="446"/>
                </a:cubicBezTo>
                <a:cubicBezTo>
                  <a:pt x="981" y="445"/>
                  <a:pt x="982" y="445"/>
                  <a:pt x="982" y="444"/>
                </a:cubicBezTo>
                <a:cubicBezTo>
                  <a:pt x="984" y="441"/>
                  <a:pt x="982" y="433"/>
                  <a:pt x="982" y="430"/>
                </a:cubicBezTo>
                <a:cubicBezTo>
                  <a:pt x="982" y="425"/>
                  <a:pt x="982" y="420"/>
                  <a:pt x="982" y="415"/>
                </a:cubicBezTo>
                <a:cubicBezTo>
                  <a:pt x="983" y="417"/>
                  <a:pt x="983" y="419"/>
                  <a:pt x="984" y="421"/>
                </a:cubicBezTo>
                <a:cubicBezTo>
                  <a:pt x="984" y="421"/>
                  <a:pt x="984" y="422"/>
                  <a:pt x="984" y="422"/>
                </a:cubicBezTo>
                <a:cubicBezTo>
                  <a:pt x="984" y="422"/>
                  <a:pt x="984" y="422"/>
                  <a:pt x="984" y="423"/>
                </a:cubicBezTo>
                <a:cubicBezTo>
                  <a:pt x="993" y="452"/>
                  <a:pt x="1007" y="480"/>
                  <a:pt x="1023" y="507"/>
                </a:cubicBezTo>
                <a:cubicBezTo>
                  <a:pt x="1038" y="533"/>
                  <a:pt x="1057" y="564"/>
                  <a:pt x="1085" y="579"/>
                </a:cubicBezTo>
                <a:cubicBezTo>
                  <a:pt x="1086" y="579"/>
                  <a:pt x="1087" y="578"/>
                  <a:pt x="1086" y="577"/>
                </a:cubicBezTo>
                <a:close/>
                <a:moveTo>
                  <a:pt x="859" y="237"/>
                </a:moveTo>
                <a:cubicBezTo>
                  <a:pt x="859" y="233"/>
                  <a:pt x="860" y="230"/>
                  <a:pt x="861" y="227"/>
                </a:cubicBezTo>
                <a:cubicBezTo>
                  <a:pt x="862" y="227"/>
                  <a:pt x="862" y="226"/>
                  <a:pt x="862" y="226"/>
                </a:cubicBezTo>
                <a:cubicBezTo>
                  <a:pt x="862" y="225"/>
                  <a:pt x="863" y="224"/>
                  <a:pt x="863" y="223"/>
                </a:cubicBezTo>
                <a:cubicBezTo>
                  <a:pt x="864" y="223"/>
                  <a:pt x="864" y="223"/>
                  <a:pt x="864" y="222"/>
                </a:cubicBezTo>
                <a:cubicBezTo>
                  <a:pt x="864" y="222"/>
                  <a:pt x="864" y="221"/>
                  <a:pt x="864" y="221"/>
                </a:cubicBezTo>
                <a:cubicBezTo>
                  <a:pt x="865" y="220"/>
                  <a:pt x="866" y="219"/>
                  <a:pt x="866" y="219"/>
                </a:cubicBezTo>
                <a:cubicBezTo>
                  <a:pt x="867" y="218"/>
                  <a:pt x="867" y="218"/>
                  <a:pt x="866" y="218"/>
                </a:cubicBezTo>
                <a:cubicBezTo>
                  <a:pt x="867" y="218"/>
                  <a:pt x="867" y="217"/>
                  <a:pt x="868" y="217"/>
                </a:cubicBezTo>
                <a:cubicBezTo>
                  <a:pt x="864" y="223"/>
                  <a:pt x="861" y="230"/>
                  <a:pt x="859" y="237"/>
                </a:cubicBezTo>
                <a:close/>
                <a:moveTo>
                  <a:pt x="524" y="84"/>
                </a:move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lose/>
                <a:moveTo>
                  <a:pt x="428" y="851"/>
                </a:moveTo>
                <a:cubicBezTo>
                  <a:pt x="420" y="852"/>
                  <a:pt x="411" y="852"/>
                  <a:pt x="403" y="851"/>
                </a:cubicBezTo>
                <a:cubicBezTo>
                  <a:pt x="392" y="851"/>
                  <a:pt x="381" y="850"/>
                  <a:pt x="370" y="848"/>
                </a:cubicBezTo>
                <a:cubicBezTo>
                  <a:pt x="380" y="849"/>
                  <a:pt x="390" y="849"/>
                  <a:pt x="400" y="850"/>
                </a:cubicBezTo>
                <a:cubicBezTo>
                  <a:pt x="409" y="850"/>
                  <a:pt x="419" y="851"/>
                  <a:pt x="428" y="851"/>
                </a:cubicBezTo>
                <a:close/>
                <a:moveTo>
                  <a:pt x="288" y="770"/>
                </a:moveTo>
                <a:cubicBezTo>
                  <a:pt x="323" y="770"/>
                  <a:pt x="358" y="770"/>
                  <a:pt x="393" y="770"/>
                </a:cubicBezTo>
                <a:cubicBezTo>
                  <a:pt x="372" y="770"/>
                  <a:pt x="351" y="772"/>
                  <a:pt x="331" y="775"/>
                </a:cubicBezTo>
                <a:cubicBezTo>
                  <a:pt x="313" y="774"/>
                  <a:pt x="295" y="773"/>
                  <a:pt x="277" y="775"/>
                </a:cubicBezTo>
                <a:cubicBezTo>
                  <a:pt x="266" y="775"/>
                  <a:pt x="255" y="775"/>
                  <a:pt x="244" y="775"/>
                </a:cubicBezTo>
                <a:cubicBezTo>
                  <a:pt x="259" y="773"/>
                  <a:pt x="273" y="771"/>
                  <a:pt x="288" y="770"/>
                </a:cubicBezTo>
                <a:close/>
                <a:moveTo>
                  <a:pt x="313" y="783"/>
                </a:moveTo>
                <a:cubicBezTo>
                  <a:pt x="317" y="782"/>
                  <a:pt x="320" y="781"/>
                  <a:pt x="324" y="781"/>
                </a:cubicBezTo>
                <a:cubicBezTo>
                  <a:pt x="327" y="781"/>
                  <a:pt x="330" y="781"/>
                  <a:pt x="333" y="781"/>
                </a:cubicBezTo>
                <a:cubicBezTo>
                  <a:pt x="333" y="781"/>
                  <a:pt x="334" y="782"/>
                  <a:pt x="335" y="782"/>
                </a:cubicBezTo>
                <a:cubicBezTo>
                  <a:pt x="339" y="783"/>
                  <a:pt x="344" y="784"/>
                  <a:pt x="348" y="785"/>
                </a:cubicBezTo>
                <a:cubicBezTo>
                  <a:pt x="337" y="785"/>
                  <a:pt x="325" y="784"/>
                  <a:pt x="313" y="783"/>
                </a:cubicBezTo>
                <a:close/>
                <a:moveTo>
                  <a:pt x="827" y="803"/>
                </a:moveTo>
                <a:cubicBezTo>
                  <a:pt x="827" y="803"/>
                  <a:pt x="827" y="803"/>
                  <a:pt x="827" y="803"/>
                </a:cubicBezTo>
                <a:cubicBezTo>
                  <a:pt x="810" y="797"/>
                  <a:pt x="791" y="797"/>
                  <a:pt x="773" y="798"/>
                </a:cubicBezTo>
                <a:cubicBezTo>
                  <a:pt x="754" y="798"/>
                  <a:pt x="733" y="801"/>
                  <a:pt x="715" y="792"/>
                </a:cubicBezTo>
                <a:cubicBezTo>
                  <a:pt x="713" y="791"/>
                  <a:pt x="711" y="794"/>
                  <a:pt x="713" y="796"/>
                </a:cubicBezTo>
                <a:cubicBezTo>
                  <a:pt x="728" y="803"/>
                  <a:pt x="745" y="802"/>
                  <a:pt x="762" y="802"/>
                </a:cubicBezTo>
                <a:cubicBezTo>
                  <a:pt x="780" y="801"/>
                  <a:pt x="799" y="800"/>
                  <a:pt x="817" y="804"/>
                </a:cubicBezTo>
                <a:cubicBezTo>
                  <a:pt x="809" y="805"/>
                  <a:pt x="800" y="806"/>
                  <a:pt x="792" y="806"/>
                </a:cubicBezTo>
                <a:cubicBezTo>
                  <a:pt x="785" y="806"/>
                  <a:pt x="779" y="805"/>
                  <a:pt x="772" y="805"/>
                </a:cubicBezTo>
                <a:cubicBezTo>
                  <a:pt x="773" y="804"/>
                  <a:pt x="773" y="802"/>
                  <a:pt x="771" y="802"/>
                </a:cubicBezTo>
                <a:cubicBezTo>
                  <a:pt x="763" y="802"/>
                  <a:pt x="755" y="803"/>
                  <a:pt x="747" y="805"/>
                </a:cubicBezTo>
                <a:cubicBezTo>
                  <a:pt x="690" y="804"/>
                  <a:pt x="634" y="805"/>
                  <a:pt x="577" y="807"/>
                </a:cubicBezTo>
                <a:cubicBezTo>
                  <a:pt x="577" y="806"/>
                  <a:pt x="576" y="806"/>
                  <a:pt x="575" y="806"/>
                </a:cubicBezTo>
                <a:cubicBezTo>
                  <a:pt x="550" y="806"/>
                  <a:pt x="525" y="804"/>
                  <a:pt x="500" y="802"/>
                </a:cubicBezTo>
                <a:cubicBezTo>
                  <a:pt x="506" y="802"/>
                  <a:pt x="513" y="802"/>
                  <a:pt x="519" y="802"/>
                </a:cubicBezTo>
                <a:cubicBezTo>
                  <a:pt x="522" y="802"/>
                  <a:pt x="522" y="798"/>
                  <a:pt x="519" y="798"/>
                </a:cubicBezTo>
                <a:cubicBezTo>
                  <a:pt x="517" y="798"/>
                  <a:pt x="514" y="798"/>
                  <a:pt x="512" y="798"/>
                </a:cubicBezTo>
                <a:cubicBezTo>
                  <a:pt x="528" y="795"/>
                  <a:pt x="544" y="793"/>
                  <a:pt x="559" y="791"/>
                </a:cubicBezTo>
                <a:cubicBezTo>
                  <a:pt x="579" y="791"/>
                  <a:pt x="599" y="790"/>
                  <a:pt x="619" y="790"/>
                </a:cubicBezTo>
                <a:cubicBezTo>
                  <a:pt x="622" y="790"/>
                  <a:pt x="622" y="786"/>
                  <a:pt x="619" y="786"/>
                </a:cubicBezTo>
                <a:cubicBezTo>
                  <a:pt x="618" y="786"/>
                  <a:pt x="617" y="786"/>
                  <a:pt x="617" y="786"/>
                </a:cubicBezTo>
                <a:cubicBezTo>
                  <a:pt x="617" y="786"/>
                  <a:pt x="618" y="786"/>
                  <a:pt x="618" y="786"/>
                </a:cubicBezTo>
                <a:cubicBezTo>
                  <a:pt x="621" y="786"/>
                  <a:pt x="624" y="786"/>
                  <a:pt x="627" y="786"/>
                </a:cubicBezTo>
                <a:cubicBezTo>
                  <a:pt x="628" y="786"/>
                  <a:pt x="628" y="785"/>
                  <a:pt x="629" y="785"/>
                </a:cubicBezTo>
                <a:cubicBezTo>
                  <a:pt x="649" y="784"/>
                  <a:pt x="670" y="782"/>
                  <a:pt x="691" y="782"/>
                </a:cubicBezTo>
                <a:cubicBezTo>
                  <a:pt x="712" y="781"/>
                  <a:pt x="733" y="781"/>
                  <a:pt x="755" y="781"/>
                </a:cubicBezTo>
                <a:cubicBezTo>
                  <a:pt x="750" y="782"/>
                  <a:pt x="744" y="782"/>
                  <a:pt x="739" y="782"/>
                </a:cubicBezTo>
                <a:cubicBezTo>
                  <a:pt x="739" y="782"/>
                  <a:pt x="739" y="782"/>
                  <a:pt x="739" y="782"/>
                </a:cubicBezTo>
                <a:cubicBezTo>
                  <a:pt x="724" y="781"/>
                  <a:pt x="709" y="781"/>
                  <a:pt x="694" y="783"/>
                </a:cubicBezTo>
                <a:cubicBezTo>
                  <a:pt x="692" y="783"/>
                  <a:pt x="691" y="786"/>
                  <a:pt x="693" y="787"/>
                </a:cubicBezTo>
                <a:cubicBezTo>
                  <a:pt x="696" y="788"/>
                  <a:pt x="698" y="789"/>
                  <a:pt x="702" y="790"/>
                </a:cubicBezTo>
                <a:cubicBezTo>
                  <a:pt x="704" y="790"/>
                  <a:pt x="705" y="787"/>
                  <a:pt x="703" y="786"/>
                </a:cubicBezTo>
                <a:cubicBezTo>
                  <a:pt x="718" y="785"/>
                  <a:pt x="732" y="785"/>
                  <a:pt x="746" y="786"/>
                </a:cubicBezTo>
                <a:cubicBezTo>
                  <a:pt x="756" y="787"/>
                  <a:pt x="765" y="790"/>
                  <a:pt x="775" y="790"/>
                </a:cubicBezTo>
                <a:cubicBezTo>
                  <a:pt x="776" y="790"/>
                  <a:pt x="776" y="790"/>
                  <a:pt x="776" y="789"/>
                </a:cubicBezTo>
                <a:cubicBezTo>
                  <a:pt x="785" y="791"/>
                  <a:pt x="794" y="792"/>
                  <a:pt x="803" y="794"/>
                </a:cubicBezTo>
                <a:cubicBezTo>
                  <a:pt x="803" y="795"/>
                  <a:pt x="804" y="796"/>
                  <a:pt x="805" y="796"/>
                </a:cubicBezTo>
                <a:cubicBezTo>
                  <a:pt x="808" y="796"/>
                  <a:pt x="812" y="796"/>
                  <a:pt x="815" y="796"/>
                </a:cubicBezTo>
                <a:cubicBezTo>
                  <a:pt x="817" y="796"/>
                  <a:pt x="818" y="792"/>
                  <a:pt x="816" y="792"/>
                </a:cubicBezTo>
                <a:cubicBezTo>
                  <a:pt x="800" y="789"/>
                  <a:pt x="785" y="786"/>
                  <a:pt x="770" y="785"/>
                </a:cubicBezTo>
                <a:cubicBezTo>
                  <a:pt x="775" y="784"/>
                  <a:pt x="780" y="784"/>
                  <a:pt x="785" y="783"/>
                </a:cubicBezTo>
                <a:cubicBezTo>
                  <a:pt x="806" y="785"/>
                  <a:pt x="826" y="787"/>
                  <a:pt x="847" y="790"/>
                </a:cubicBezTo>
                <a:cubicBezTo>
                  <a:pt x="847" y="790"/>
                  <a:pt x="848" y="789"/>
                  <a:pt x="849" y="789"/>
                </a:cubicBezTo>
                <a:cubicBezTo>
                  <a:pt x="863" y="791"/>
                  <a:pt x="876" y="794"/>
                  <a:pt x="890" y="797"/>
                </a:cubicBezTo>
                <a:cubicBezTo>
                  <a:pt x="869" y="799"/>
                  <a:pt x="848" y="801"/>
                  <a:pt x="827" y="803"/>
                </a:cubicBezTo>
                <a:close/>
                <a:moveTo>
                  <a:pt x="795" y="778"/>
                </a:moveTo>
                <a:cubicBezTo>
                  <a:pt x="793" y="779"/>
                  <a:pt x="791" y="779"/>
                  <a:pt x="790" y="779"/>
                </a:cubicBezTo>
                <a:cubicBezTo>
                  <a:pt x="786" y="779"/>
                  <a:pt x="781" y="778"/>
                  <a:pt x="777" y="778"/>
                </a:cubicBezTo>
                <a:cubicBezTo>
                  <a:pt x="783" y="778"/>
                  <a:pt x="789" y="778"/>
                  <a:pt x="795" y="778"/>
                </a:cubicBezTo>
                <a:close/>
                <a:moveTo>
                  <a:pt x="634" y="780"/>
                </a:moveTo>
                <a:cubicBezTo>
                  <a:pt x="627" y="781"/>
                  <a:pt x="620" y="781"/>
                  <a:pt x="613" y="782"/>
                </a:cubicBezTo>
                <a:cubicBezTo>
                  <a:pt x="607" y="782"/>
                  <a:pt x="601" y="781"/>
                  <a:pt x="595" y="781"/>
                </a:cubicBezTo>
                <a:cubicBezTo>
                  <a:pt x="608" y="781"/>
                  <a:pt x="621" y="780"/>
                  <a:pt x="634" y="780"/>
                </a:cubicBezTo>
                <a:close/>
                <a:moveTo>
                  <a:pt x="411" y="786"/>
                </a:moveTo>
                <a:cubicBezTo>
                  <a:pt x="458" y="786"/>
                  <a:pt x="505" y="784"/>
                  <a:pt x="552" y="782"/>
                </a:cubicBezTo>
                <a:cubicBezTo>
                  <a:pt x="563" y="783"/>
                  <a:pt x="574" y="784"/>
                  <a:pt x="585" y="785"/>
                </a:cubicBezTo>
                <a:cubicBezTo>
                  <a:pt x="577" y="785"/>
                  <a:pt x="568" y="786"/>
                  <a:pt x="559" y="787"/>
                </a:cubicBezTo>
                <a:cubicBezTo>
                  <a:pt x="531" y="789"/>
                  <a:pt x="504" y="790"/>
                  <a:pt x="476" y="791"/>
                </a:cubicBezTo>
                <a:cubicBezTo>
                  <a:pt x="459" y="791"/>
                  <a:pt x="442" y="791"/>
                  <a:pt x="425" y="791"/>
                </a:cubicBezTo>
                <a:cubicBezTo>
                  <a:pt x="424" y="790"/>
                  <a:pt x="424" y="790"/>
                  <a:pt x="423" y="790"/>
                </a:cubicBezTo>
                <a:cubicBezTo>
                  <a:pt x="412" y="789"/>
                  <a:pt x="400" y="787"/>
                  <a:pt x="389" y="787"/>
                </a:cubicBezTo>
                <a:cubicBezTo>
                  <a:pt x="388" y="787"/>
                  <a:pt x="387" y="787"/>
                  <a:pt x="387" y="788"/>
                </a:cubicBezTo>
                <a:cubicBezTo>
                  <a:pt x="373" y="786"/>
                  <a:pt x="360" y="784"/>
                  <a:pt x="346" y="781"/>
                </a:cubicBezTo>
                <a:cubicBezTo>
                  <a:pt x="347" y="781"/>
                  <a:pt x="349" y="781"/>
                  <a:pt x="350" y="781"/>
                </a:cubicBezTo>
                <a:cubicBezTo>
                  <a:pt x="360" y="782"/>
                  <a:pt x="370" y="782"/>
                  <a:pt x="380" y="783"/>
                </a:cubicBezTo>
                <a:cubicBezTo>
                  <a:pt x="383" y="783"/>
                  <a:pt x="383" y="779"/>
                  <a:pt x="380" y="779"/>
                </a:cubicBezTo>
                <a:cubicBezTo>
                  <a:pt x="371" y="779"/>
                  <a:pt x="362" y="778"/>
                  <a:pt x="353" y="777"/>
                </a:cubicBezTo>
                <a:cubicBezTo>
                  <a:pt x="353" y="777"/>
                  <a:pt x="352" y="777"/>
                  <a:pt x="352" y="777"/>
                </a:cubicBezTo>
                <a:cubicBezTo>
                  <a:pt x="351" y="777"/>
                  <a:pt x="350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405" y="770"/>
                  <a:pt x="461" y="775"/>
                  <a:pt x="518" y="780"/>
                </a:cubicBezTo>
                <a:cubicBezTo>
                  <a:pt x="482" y="781"/>
                  <a:pt x="447" y="782"/>
                  <a:pt x="411" y="782"/>
                </a:cubicBezTo>
                <a:cubicBezTo>
                  <a:pt x="408" y="782"/>
                  <a:pt x="408" y="786"/>
                  <a:pt x="411" y="786"/>
                </a:cubicBezTo>
                <a:close/>
                <a:moveTo>
                  <a:pt x="427" y="770"/>
                </a:moveTo>
                <a:cubicBezTo>
                  <a:pt x="426" y="770"/>
                  <a:pt x="426" y="770"/>
                  <a:pt x="425" y="770"/>
                </a:cubicBezTo>
                <a:cubicBezTo>
                  <a:pt x="426" y="770"/>
                  <a:pt x="426" y="770"/>
                  <a:pt x="427" y="770"/>
                </a:cubicBezTo>
                <a:cubicBezTo>
                  <a:pt x="427" y="770"/>
                  <a:pt x="427" y="770"/>
                  <a:pt x="427" y="770"/>
                </a:cubicBezTo>
                <a:close/>
                <a:moveTo>
                  <a:pt x="908" y="322"/>
                </a:moveTo>
                <a:cubicBezTo>
                  <a:pt x="908" y="323"/>
                  <a:pt x="908" y="325"/>
                  <a:pt x="908" y="326"/>
                </a:cubicBezTo>
                <a:cubicBezTo>
                  <a:pt x="908" y="326"/>
                  <a:pt x="909" y="327"/>
                  <a:pt x="909" y="327"/>
                </a:cubicBezTo>
                <a:cubicBezTo>
                  <a:pt x="909" y="329"/>
                  <a:pt x="910" y="332"/>
                  <a:pt x="910" y="334"/>
                </a:cubicBezTo>
                <a:cubicBezTo>
                  <a:pt x="907" y="332"/>
                  <a:pt x="904" y="331"/>
                  <a:pt x="900" y="331"/>
                </a:cubicBezTo>
                <a:cubicBezTo>
                  <a:pt x="900" y="321"/>
                  <a:pt x="900" y="312"/>
                  <a:pt x="901" y="302"/>
                </a:cubicBezTo>
                <a:cubicBezTo>
                  <a:pt x="904" y="302"/>
                  <a:pt x="906" y="302"/>
                  <a:pt x="908" y="303"/>
                </a:cubicBezTo>
                <a:cubicBezTo>
                  <a:pt x="908" y="309"/>
                  <a:pt x="908" y="315"/>
                  <a:pt x="908" y="320"/>
                </a:cubicBezTo>
                <a:cubicBezTo>
                  <a:pt x="908" y="318"/>
                  <a:pt x="907" y="316"/>
                  <a:pt x="906" y="314"/>
                </a:cubicBezTo>
                <a:cubicBezTo>
                  <a:pt x="906" y="314"/>
                  <a:pt x="906" y="314"/>
                  <a:pt x="906" y="314"/>
                </a:cubicBezTo>
                <a:cubicBezTo>
                  <a:pt x="907" y="317"/>
                  <a:pt x="907" y="319"/>
                  <a:pt x="908" y="322"/>
                </a:cubicBezTo>
                <a:close/>
                <a:moveTo>
                  <a:pt x="912" y="421"/>
                </a:moveTo>
                <a:cubicBezTo>
                  <a:pt x="912" y="421"/>
                  <a:pt x="912" y="421"/>
                  <a:pt x="912" y="421"/>
                </a:cubicBezTo>
                <a:cubicBezTo>
                  <a:pt x="911" y="420"/>
                  <a:pt x="911" y="420"/>
                  <a:pt x="911" y="420"/>
                </a:cubicBezTo>
                <a:cubicBezTo>
                  <a:pt x="911" y="418"/>
                  <a:pt x="911" y="417"/>
                  <a:pt x="911" y="415"/>
                </a:cubicBezTo>
                <a:cubicBezTo>
                  <a:pt x="911" y="411"/>
                  <a:pt x="911" y="408"/>
                  <a:pt x="911" y="404"/>
                </a:cubicBezTo>
                <a:cubicBezTo>
                  <a:pt x="912" y="399"/>
                  <a:pt x="912" y="394"/>
                  <a:pt x="912" y="388"/>
                </a:cubicBezTo>
                <a:cubicBezTo>
                  <a:pt x="912" y="386"/>
                  <a:pt x="913" y="384"/>
                  <a:pt x="913" y="382"/>
                </a:cubicBezTo>
                <a:cubicBezTo>
                  <a:pt x="912" y="395"/>
                  <a:pt x="912" y="408"/>
                  <a:pt x="912" y="421"/>
                </a:cubicBezTo>
                <a:cubicBezTo>
                  <a:pt x="912" y="420"/>
                  <a:pt x="912" y="420"/>
                  <a:pt x="912" y="421"/>
                </a:cubicBezTo>
                <a:close/>
                <a:moveTo>
                  <a:pt x="912" y="423"/>
                </a:moveTo>
                <a:cubicBezTo>
                  <a:pt x="911" y="423"/>
                  <a:pt x="911" y="423"/>
                  <a:pt x="911" y="422"/>
                </a:cubicBezTo>
                <a:cubicBezTo>
                  <a:pt x="911" y="422"/>
                  <a:pt x="911" y="421"/>
                  <a:pt x="911" y="420"/>
                </a:cubicBezTo>
                <a:cubicBezTo>
                  <a:pt x="911" y="421"/>
                  <a:pt x="911" y="421"/>
                  <a:pt x="912" y="421"/>
                </a:cubicBezTo>
                <a:cubicBezTo>
                  <a:pt x="912" y="422"/>
                  <a:pt x="912" y="422"/>
                  <a:pt x="912" y="423"/>
                </a:cubicBezTo>
                <a:close/>
                <a:moveTo>
                  <a:pt x="913" y="422"/>
                </a:moveTo>
                <a:cubicBezTo>
                  <a:pt x="914" y="422"/>
                  <a:pt x="915" y="423"/>
                  <a:pt x="916" y="424"/>
                </a:cubicBezTo>
                <a:cubicBezTo>
                  <a:pt x="915" y="424"/>
                  <a:pt x="913" y="424"/>
                  <a:pt x="912" y="423"/>
                </a:cubicBezTo>
                <a:cubicBezTo>
                  <a:pt x="912" y="423"/>
                  <a:pt x="912" y="422"/>
                  <a:pt x="913" y="422"/>
                </a:cubicBezTo>
                <a:close/>
                <a:moveTo>
                  <a:pt x="910" y="486"/>
                </a:moveTo>
                <a:cubicBezTo>
                  <a:pt x="910" y="486"/>
                  <a:pt x="909" y="486"/>
                  <a:pt x="909" y="486"/>
                </a:cubicBezTo>
                <a:cubicBezTo>
                  <a:pt x="909" y="476"/>
                  <a:pt x="909" y="467"/>
                  <a:pt x="909" y="457"/>
                </a:cubicBezTo>
                <a:cubicBezTo>
                  <a:pt x="909" y="451"/>
                  <a:pt x="909" y="446"/>
                  <a:pt x="909" y="440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9"/>
                  <a:pt x="910" y="457"/>
                  <a:pt x="910" y="465"/>
                </a:cubicBezTo>
                <a:cubicBezTo>
                  <a:pt x="910" y="472"/>
                  <a:pt x="910" y="479"/>
                  <a:pt x="910" y="486"/>
                </a:cubicBezTo>
                <a:close/>
                <a:moveTo>
                  <a:pt x="914" y="490"/>
                </a:moveTo>
                <a:cubicBezTo>
                  <a:pt x="914" y="490"/>
                  <a:pt x="913" y="490"/>
                  <a:pt x="912" y="490"/>
                </a:cubicBezTo>
                <a:cubicBezTo>
                  <a:pt x="912" y="490"/>
                  <a:pt x="911" y="490"/>
                  <a:pt x="912" y="490"/>
                </a:cubicBezTo>
                <a:cubicBezTo>
                  <a:pt x="912" y="490"/>
                  <a:pt x="912" y="490"/>
                  <a:pt x="912" y="491"/>
                </a:cubicBezTo>
                <a:cubicBezTo>
                  <a:pt x="912" y="491"/>
                  <a:pt x="912" y="491"/>
                  <a:pt x="912" y="491"/>
                </a:cubicBezTo>
                <a:cubicBezTo>
                  <a:pt x="922" y="492"/>
                  <a:pt x="930" y="497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2"/>
                  <a:pt x="939" y="502"/>
                </a:cubicBezTo>
                <a:cubicBezTo>
                  <a:pt x="939" y="501"/>
                  <a:pt x="939" y="501"/>
                  <a:pt x="939" y="500"/>
                </a:cubicBezTo>
                <a:cubicBezTo>
                  <a:pt x="941" y="501"/>
                  <a:pt x="943" y="501"/>
                  <a:pt x="944" y="502"/>
                </a:cubicBezTo>
                <a:cubicBezTo>
                  <a:pt x="950" y="503"/>
                  <a:pt x="957" y="503"/>
                  <a:pt x="963" y="505"/>
                </a:cubicBezTo>
                <a:cubicBezTo>
                  <a:pt x="963" y="510"/>
                  <a:pt x="963" y="514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49" y="516"/>
                  <a:pt x="936" y="513"/>
                  <a:pt x="922" y="509"/>
                </a:cubicBezTo>
                <a:cubicBezTo>
                  <a:pt x="921" y="508"/>
                  <a:pt x="920" y="507"/>
                  <a:pt x="919" y="506"/>
                </a:cubicBezTo>
                <a:cubicBezTo>
                  <a:pt x="918" y="505"/>
                  <a:pt x="918" y="506"/>
                  <a:pt x="918" y="506"/>
                </a:cubicBezTo>
                <a:cubicBezTo>
                  <a:pt x="919" y="507"/>
                  <a:pt x="920" y="508"/>
                  <a:pt x="921" y="509"/>
                </a:cubicBezTo>
                <a:cubicBezTo>
                  <a:pt x="919" y="508"/>
                  <a:pt x="916" y="507"/>
                  <a:pt x="914" y="506"/>
                </a:cubicBezTo>
                <a:cubicBezTo>
                  <a:pt x="914" y="506"/>
                  <a:pt x="914" y="506"/>
                  <a:pt x="913" y="506"/>
                </a:cubicBezTo>
                <a:cubicBezTo>
                  <a:pt x="913" y="506"/>
                  <a:pt x="911" y="505"/>
                  <a:pt x="910" y="504"/>
                </a:cubicBezTo>
                <a:cubicBezTo>
                  <a:pt x="910" y="499"/>
                  <a:pt x="910" y="493"/>
                  <a:pt x="910" y="488"/>
                </a:cubicBezTo>
                <a:cubicBezTo>
                  <a:pt x="912" y="489"/>
                  <a:pt x="914" y="490"/>
                  <a:pt x="915" y="491"/>
                </a:cubicBezTo>
                <a:cubicBezTo>
                  <a:pt x="913" y="490"/>
                  <a:pt x="911" y="490"/>
                  <a:pt x="914" y="491"/>
                </a:cubicBezTo>
                <a:cubicBezTo>
                  <a:pt x="915" y="491"/>
                  <a:pt x="915" y="490"/>
                  <a:pt x="914" y="490"/>
                </a:cubicBezTo>
                <a:close/>
                <a:moveTo>
                  <a:pt x="963" y="476"/>
                </a:moveTo>
                <a:cubicBezTo>
                  <a:pt x="963" y="477"/>
                  <a:pt x="963" y="478"/>
                  <a:pt x="963" y="479"/>
                </a:cubicBezTo>
                <a:cubicBezTo>
                  <a:pt x="964" y="483"/>
                  <a:pt x="964" y="486"/>
                  <a:pt x="964" y="489"/>
                </a:cubicBezTo>
                <a:cubicBezTo>
                  <a:pt x="965" y="495"/>
                  <a:pt x="965" y="500"/>
                  <a:pt x="964" y="506"/>
                </a:cubicBezTo>
                <a:cubicBezTo>
                  <a:pt x="964" y="505"/>
                  <a:pt x="964" y="505"/>
                  <a:pt x="963" y="505"/>
                </a:cubicBezTo>
                <a:cubicBezTo>
                  <a:pt x="963" y="496"/>
                  <a:pt x="963" y="486"/>
                  <a:pt x="963" y="476"/>
                </a:cubicBezTo>
                <a:close/>
                <a:moveTo>
                  <a:pt x="964" y="506"/>
                </a:moveTo>
                <a:cubicBezTo>
                  <a:pt x="964" y="506"/>
                  <a:pt x="964" y="507"/>
                  <a:pt x="964" y="507"/>
                </a:cubicBezTo>
                <a:cubicBezTo>
                  <a:pt x="964" y="511"/>
                  <a:pt x="964" y="514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ubicBezTo>
                  <a:pt x="963" y="514"/>
                  <a:pt x="963" y="510"/>
                  <a:pt x="963" y="506"/>
                </a:cubicBezTo>
                <a:cubicBezTo>
                  <a:pt x="964" y="506"/>
                  <a:pt x="964" y="506"/>
                  <a:pt x="964" y="506"/>
                </a:cubicBezTo>
                <a:close/>
                <a:moveTo>
                  <a:pt x="965" y="517"/>
                </a:moveTo>
                <a:cubicBezTo>
                  <a:pt x="965" y="513"/>
                  <a:pt x="965" y="510"/>
                  <a:pt x="966" y="506"/>
                </a:cubicBezTo>
                <a:cubicBezTo>
                  <a:pt x="966" y="507"/>
                  <a:pt x="966" y="507"/>
                  <a:pt x="967" y="507"/>
                </a:cubicBezTo>
                <a:cubicBezTo>
                  <a:pt x="967" y="507"/>
                  <a:pt x="967" y="508"/>
                  <a:pt x="967" y="508"/>
                </a:cubicBezTo>
                <a:cubicBezTo>
                  <a:pt x="967" y="508"/>
                  <a:pt x="967" y="508"/>
                  <a:pt x="967" y="508"/>
                </a:cubicBezTo>
                <a:cubicBezTo>
                  <a:pt x="966" y="508"/>
                  <a:pt x="967" y="517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6" y="518"/>
                  <a:pt x="965" y="518"/>
                  <a:pt x="964" y="518"/>
                </a:cubicBezTo>
                <a:cubicBezTo>
                  <a:pt x="964" y="514"/>
                  <a:pt x="964" y="510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510"/>
                  <a:pt x="964" y="513"/>
                  <a:pt x="964" y="517"/>
                </a:cubicBezTo>
                <a:cubicBezTo>
                  <a:pt x="964" y="517"/>
                  <a:pt x="965" y="517"/>
                  <a:pt x="965" y="517"/>
                </a:cubicBezTo>
                <a:close/>
                <a:moveTo>
                  <a:pt x="966" y="506"/>
                </a:moveTo>
                <a:cubicBezTo>
                  <a:pt x="966" y="502"/>
                  <a:pt x="967" y="499"/>
                  <a:pt x="967" y="495"/>
                </a:cubicBezTo>
                <a:cubicBezTo>
                  <a:pt x="967" y="499"/>
                  <a:pt x="967" y="503"/>
                  <a:pt x="967" y="507"/>
                </a:cubicBezTo>
                <a:cubicBezTo>
                  <a:pt x="966" y="506"/>
                  <a:pt x="966" y="506"/>
                  <a:pt x="966" y="506"/>
                </a:cubicBezTo>
                <a:close/>
                <a:moveTo>
                  <a:pt x="963" y="540"/>
                </a:moveTo>
                <a:cubicBezTo>
                  <a:pt x="963" y="544"/>
                  <a:pt x="963" y="549"/>
                  <a:pt x="963" y="554"/>
                </a:cubicBezTo>
                <a:cubicBezTo>
                  <a:pt x="963" y="554"/>
                  <a:pt x="963" y="554"/>
                  <a:pt x="963" y="554"/>
                </a:cubicBezTo>
                <a:cubicBezTo>
                  <a:pt x="963" y="552"/>
                  <a:pt x="963" y="550"/>
                  <a:pt x="963" y="548"/>
                </a:cubicBezTo>
                <a:cubicBezTo>
                  <a:pt x="964" y="556"/>
                  <a:pt x="964" y="565"/>
                  <a:pt x="965" y="573"/>
                </a:cubicBezTo>
                <a:cubicBezTo>
                  <a:pt x="947" y="570"/>
                  <a:pt x="930" y="567"/>
                  <a:pt x="913" y="564"/>
                </a:cubicBezTo>
                <a:cubicBezTo>
                  <a:pt x="913" y="564"/>
                  <a:pt x="913" y="564"/>
                  <a:pt x="913" y="564"/>
                </a:cubicBezTo>
                <a:cubicBezTo>
                  <a:pt x="930" y="568"/>
                  <a:pt x="947" y="570"/>
                  <a:pt x="965" y="573"/>
                </a:cubicBezTo>
                <a:cubicBezTo>
                  <a:pt x="965" y="575"/>
                  <a:pt x="965" y="576"/>
                  <a:pt x="965" y="578"/>
                </a:cubicBezTo>
                <a:cubicBezTo>
                  <a:pt x="959" y="577"/>
                  <a:pt x="951" y="577"/>
                  <a:pt x="946" y="577"/>
                </a:cubicBezTo>
                <a:cubicBezTo>
                  <a:pt x="935" y="576"/>
                  <a:pt x="923" y="574"/>
                  <a:pt x="912" y="572"/>
                </a:cubicBezTo>
                <a:cubicBezTo>
                  <a:pt x="912" y="572"/>
                  <a:pt x="912" y="572"/>
                  <a:pt x="912" y="571"/>
                </a:cubicBezTo>
                <a:cubicBezTo>
                  <a:pt x="913" y="572"/>
                  <a:pt x="914" y="572"/>
                  <a:pt x="914" y="572"/>
                </a:cubicBezTo>
                <a:cubicBezTo>
                  <a:pt x="915" y="572"/>
                  <a:pt x="915" y="572"/>
                  <a:pt x="914" y="572"/>
                </a:cubicBezTo>
                <a:cubicBezTo>
                  <a:pt x="914" y="571"/>
                  <a:pt x="913" y="571"/>
                  <a:pt x="912" y="571"/>
                </a:cubicBezTo>
                <a:cubicBezTo>
                  <a:pt x="912" y="558"/>
                  <a:pt x="911" y="546"/>
                  <a:pt x="910" y="534"/>
                </a:cubicBezTo>
                <a:cubicBezTo>
                  <a:pt x="910" y="528"/>
                  <a:pt x="910" y="523"/>
                  <a:pt x="910" y="517"/>
                </a:cubicBezTo>
                <a:cubicBezTo>
                  <a:pt x="910" y="513"/>
                  <a:pt x="910" y="509"/>
                  <a:pt x="910" y="505"/>
                </a:cubicBezTo>
                <a:cubicBezTo>
                  <a:pt x="910" y="505"/>
                  <a:pt x="911" y="506"/>
                  <a:pt x="911" y="506"/>
                </a:cubicBezTo>
                <a:cubicBezTo>
                  <a:pt x="911" y="506"/>
                  <a:pt x="911" y="506"/>
                  <a:pt x="911" y="506"/>
                </a:cubicBezTo>
                <a:cubicBezTo>
                  <a:pt x="911" y="506"/>
                  <a:pt x="912" y="506"/>
                  <a:pt x="912" y="506"/>
                </a:cubicBezTo>
                <a:cubicBezTo>
                  <a:pt x="912" y="507"/>
                  <a:pt x="913" y="507"/>
                  <a:pt x="913" y="507"/>
                </a:cubicBezTo>
                <a:cubicBezTo>
                  <a:pt x="913" y="507"/>
                  <a:pt x="913" y="507"/>
                  <a:pt x="913" y="507"/>
                </a:cubicBezTo>
                <a:cubicBezTo>
                  <a:pt x="916" y="508"/>
                  <a:pt x="919" y="509"/>
                  <a:pt x="922" y="510"/>
                </a:cubicBezTo>
                <a:cubicBezTo>
                  <a:pt x="933" y="518"/>
                  <a:pt x="951" y="517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ubicBezTo>
                  <a:pt x="963" y="522"/>
                  <a:pt x="963" y="524"/>
                  <a:pt x="963" y="527"/>
                </a:cubicBezTo>
                <a:cubicBezTo>
                  <a:pt x="963" y="531"/>
                  <a:pt x="963" y="535"/>
                  <a:pt x="963" y="538"/>
                </a:cubicBezTo>
                <a:cubicBezTo>
                  <a:pt x="963" y="539"/>
                  <a:pt x="963" y="539"/>
                  <a:pt x="963" y="540"/>
                </a:cubicBezTo>
                <a:close/>
                <a:moveTo>
                  <a:pt x="894" y="577"/>
                </a:moveTo>
                <a:cubicBezTo>
                  <a:pt x="894" y="574"/>
                  <a:pt x="894" y="571"/>
                  <a:pt x="894" y="568"/>
                </a:cubicBezTo>
                <a:cubicBezTo>
                  <a:pt x="894" y="568"/>
                  <a:pt x="895" y="568"/>
                  <a:pt x="895" y="568"/>
                </a:cubicBezTo>
                <a:cubicBezTo>
                  <a:pt x="895" y="571"/>
                  <a:pt x="894" y="575"/>
                  <a:pt x="894" y="578"/>
                </a:cubicBezTo>
                <a:cubicBezTo>
                  <a:pt x="894" y="578"/>
                  <a:pt x="894" y="578"/>
                  <a:pt x="894" y="577"/>
                </a:cubicBezTo>
                <a:close/>
                <a:moveTo>
                  <a:pt x="894" y="568"/>
                </a:moveTo>
                <a:cubicBezTo>
                  <a:pt x="894" y="567"/>
                  <a:pt x="893" y="566"/>
                  <a:pt x="893" y="565"/>
                </a:cubicBezTo>
                <a:cubicBezTo>
                  <a:pt x="894" y="565"/>
                  <a:pt x="895" y="565"/>
                  <a:pt x="895" y="565"/>
                </a:cubicBezTo>
                <a:cubicBezTo>
                  <a:pt x="895" y="566"/>
                  <a:pt x="895" y="567"/>
                  <a:pt x="895" y="568"/>
                </a:cubicBezTo>
                <a:cubicBezTo>
                  <a:pt x="895" y="568"/>
                  <a:pt x="894" y="568"/>
                  <a:pt x="894" y="568"/>
                </a:cubicBezTo>
                <a:close/>
                <a:moveTo>
                  <a:pt x="889" y="594"/>
                </a:moveTo>
                <a:cubicBezTo>
                  <a:pt x="889" y="589"/>
                  <a:pt x="888" y="585"/>
                  <a:pt x="888" y="581"/>
                </a:cubicBezTo>
                <a:cubicBezTo>
                  <a:pt x="888" y="581"/>
                  <a:pt x="888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5"/>
                  <a:pt x="889" y="590"/>
                  <a:pt x="889" y="594"/>
                </a:cubicBezTo>
                <a:close/>
                <a:moveTo>
                  <a:pt x="887" y="580"/>
                </a:moveTo>
                <a:cubicBezTo>
                  <a:pt x="887" y="581"/>
                  <a:pt x="887" y="582"/>
                  <a:pt x="887" y="583"/>
                </a:cubicBezTo>
                <a:cubicBezTo>
                  <a:pt x="887" y="583"/>
                  <a:pt x="887" y="583"/>
                  <a:pt x="887" y="583"/>
                </a:cubicBezTo>
                <a:cubicBezTo>
                  <a:pt x="886" y="583"/>
                  <a:pt x="886" y="583"/>
                  <a:pt x="885" y="583"/>
                </a:cubicBezTo>
                <a:cubicBezTo>
                  <a:pt x="885" y="583"/>
                  <a:pt x="885" y="583"/>
                  <a:pt x="885" y="582"/>
                </a:cubicBezTo>
                <a:cubicBezTo>
                  <a:pt x="885" y="582"/>
                  <a:pt x="885" y="582"/>
                  <a:pt x="885" y="583"/>
                </a:cubicBezTo>
                <a:cubicBezTo>
                  <a:pt x="887" y="583"/>
                  <a:pt x="887" y="581"/>
                  <a:pt x="887" y="580"/>
                </a:cubicBezTo>
                <a:cubicBezTo>
                  <a:pt x="887" y="580"/>
                  <a:pt x="887" y="580"/>
                  <a:pt x="887" y="580"/>
                </a:cubicBezTo>
                <a:close/>
                <a:moveTo>
                  <a:pt x="882" y="614"/>
                </a:moveTo>
                <a:cubicBezTo>
                  <a:pt x="882" y="612"/>
                  <a:pt x="882" y="607"/>
                  <a:pt x="882" y="607"/>
                </a:cubicBezTo>
                <a:cubicBezTo>
                  <a:pt x="882" y="600"/>
                  <a:pt x="882" y="594"/>
                  <a:pt x="884" y="588"/>
                </a:cubicBezTo>
                <a:cubicBezTo>
                  <a:pt x="884" y="591"/>
                  <a:pt x="884" y="596"/>
                  <a:pt x="884" y="599"/>
                </a:cubicBezTo>
                <a:cubicBezTo>
                  <a:pt x="884" y="599"/>
                  <a:pt x="884" y="599"/>
                  <a:pt x="884" y="599"/>
                </a:cubicBezTo>
                <a:cubicBezTo>
                  <a:pt x="884" y="604"/>
                  <a:pt x="883" y="609"/>
                  <a:pt x="884" y="614"/>
                </a:cubicBezTo>
                <a:cubicBezTo>
                  <a:pt x="883" y="614"/>
                  <a:pt x="883" y="614"/>
                  <a:pt x="882" y="614"/>
                </a:cubicBezTo>
                <a:close/>
                <a:moveTo>
                  <a:pt x="884" y="614"/>
                </a:moveTo>
                <a:cubicBezTo>
                  <a:pt x="883" y="610"/>
                  <a:pt x="884" y="606"/>
                  <a:pt x="884" y="602"/>
                </a:cubicBezTo>
                <a:cubicBezTo>
                  <a:pt x="885" y="606"/>
                  <a:pt x="885" y="610"/>
                  <a:pt x="885" y="614"/>
                </a:cubicBezTo>
                <a:cubicBezTo>
                  <a:pt x="885" y="614"/>
                  <a:pt x="885" y="614"/>
                  <a:pt x="884" y="614"/>
                </a:cubicBezTo>
                <a:close/>
                <a:moveTo>
                  <a:pt x="884" y="587"/>
                </a:moveTo>
                <a:cubicBezTo>
                  <a:pt x="884" y="587"/>
                  <a:pt x="884" y="587"/>
                  <a:pt x="884" y="587"/>
                </a:cubicBezTo>
                <a:cubicBezTo>
                  <a:pt x="882" y="594"/>
                  <a:pt x="881" y="601"/>
                  <a:pt x="882" y="609"/>
                </a:cubicBezTo>
                <a:cubicBezTo>
                  <a:pt x="882" y="610"/>
                  <a:pt x="881" y="612"/>
                  <a:pt x="881" y="614"/>
                </a:cubicBezTo>
                <a:cubicBezTo>
                  <a:pt x="881" y="614"/>
                  <a:pt x="881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04"/>
                  <a:pt x="879" y="594"/>
                  <a:pt x="881" y="584"/>
                </a:cubicBezTo>
                <a:cubicBezTo>
                  <a:pt x="882" y="584"/>
                  <a:pt x="883" y="584"/>
                  <a:pt x="883" y="584"/>
                </a:cubicBezTo>
                <a:cubicBezTo>
                  <a:pt x="883" y="585"/>
                  <a:pt x="884" y="586"/>
                  <a:pt x="884" y="587"/>
                </a:cubicBezTo>
                <a:close/>
                <a:moveTo>
                  <a:pt x="874" y="615"/>
                </a:moveTo>
                <a:cubicBezTo>
                  <a:pt x="873" y="615"/>
                  <a:pt x="873" y="615"/>
                  <a:pt x="873" y="615"/>
                </a:cubicBezTo>
                <a:cubicBezTo>
                  <a:pt x="873" y="615"/>
                  <a:pt x="872" y="615"/>
                  <a:pt x="872" y="615"/>
                </a:cubicBezTo>
                <a:cubicBezTo>
                  <a:pt x="872" y="615"/>
                  <a:pt x="872" y="614"/>
                  <a:pt x="872" y="614"/>
                </a:cubicBezTo>
                <a:cubicBezTo>
                  <a:pt x="872" y="614"/>
                  <a:pt x="873" y="615"/>
                  <a:pt x="873" y="615"/>
                </a:cubicBezTo>
                <a:cubicBezTo>
                  <a:pt x="873" y="615"/>
                  <a:pt x="873" y="615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lose/>
                <a:moveTo>
                  <a:pt x="866" y="614"/>
                </a:moveTo>
                <a:cubicBezTo>
                  <a:pt x="866" y="614"/>
                  <a:pt x="866" y="613"/>
                  <a:pt x="865" y="611"/>
                </a:cubicBezTo>
                <a:cubicBezTo>
                  <a:pt x="866" y="612"/>
                  <a:pt x="866" y="613"/>
                  <a:pt x="866" y="613"/>
                </a:cubicBezTo>
                <a:cubicBezTo>
                  <a:pt x="866" y="613"/>
                  <a:pt x="867" y="613"/>
                  <a:pt x="867" y="613"/>
                </a:cubicBezTo>
                <a:cubicBezTo>
                  <a:pt x="866" y="612"/>
                  <a:pt x="866" y="612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5" y="610"/>
                </a:cubicBezTo>
                <a:cubicBezTo>
                  <a:pt x="866" y="605"/>
                  <a:pt x="867" y="599"/>
                  <a:pt x="867" y="597"/>
                </a:cubicBezTo>
                <a:cubicBezTo>
                  <a:pt x="867" y="594"/>
                  <a:pt x="867" y="590"/>
                  <a:pt x="868" y="586"/>
                </a:cubicBezTo>
                <a:cubicBezTo>
                  <a:pt x="869" y="586"/>
                  <a:pt x="870" y="586"/>
                  <a:pt x="870" y="586"/>
                </a:cubicBezTo>
                <a:cubicBezTo>
                  <a:pt x="870" y="586"/>
                  <a:pt x="870" y="586"/>
                  <a:pt x="870" y="586"/>
                </a:cubicBezTo>
                <a:cubicBezTo>
                  <a:pt x="870" y="595"/>
                  <a:pt x="871" y="605"/>
                  <a:pt x="868" y="614"/>
                </a:cubicBezTo>
                <a:cubicBezTo>
                  <a:pt x="867" y="614"/>
                  <a:pt x="867" y="614"/>
                  <a:pt x="866" y="614"/>
                </a:cubicBezTo>
                <a:close/>
                <a:moveTo>
                  <a:pt x="824" y="613"/>
                </a:moveTo>
                <a:cubicBezTo>
                  <a:pt x="824" y="612"/>
                  <a:pt x="824" y="610"/>
                  <a:pt x="824" y="608"/>
                </a:cubicBezTo>
                <a:cubicBezTo>
                  <a:pt x="827" y="599"/>
                  <a:pt x="826" y="590"/>
                  <a:pt x="826" y="581"/>
                </a:cubicBezTo>
                <a:cubicBezTo>
                  <a:pt x="827" y="581"/>
                  <a:pt x="828" y="580"/>
                  <a:pt x="829" y="580"/>
                </a:cubicBezTo>
                <a:cubicBezTo>
                  <a:pt x="830" y="580"/>
                  <a:pt x="831" y="580"/>
                  <a:pt x="832" y="580"/>
                </a:cubicBezTo>
                <a:cubicBezTo>
                  <a:pt x="832" y="580"/>
                  <a:pt x="832" y="580"/>
                  <a:pt x="832" y="580"/>
                </a:cubicBezTo>
                <a:cubicBezTo>
                  <a:pt x="831" y="580"/>
                  <a:pt x="831" y="580"/>
                  <a:pt x="831" y="581"/>
                </a:cubicBezTo>
                <a:cubicBezTo>
                  <a:pt x="830" y="583"/>
                  <a:pt x="829" y="588"/>
                  <a:pt x="829" y="592"/>
                </a:cubicBezTo>
                <a:cubicBezTo>
                  <a:pt x="828" y="593"/>
                  <a:pt x="828" y="594"/>
                  <a:pt x="828" y="595"/>
                </a:cubicBezTo>
                <a:cubicBezTo>
                  <a:pt x="827" y="599"/>
                  <a:pt x="827" y="604"/>
                  <a:pt x="826" y="609"/>
                </a:cubicBezTo>
                <a:cubicBezTo>
                  <a:pt x="826" y="610"/>
                  <a:pt x="827" y="611"/>
                  <a:pt x="828" y="611"/>
                </a:cubicBezTo>
                <a:cubicBezTo>
                  <a:pt x="829" y="611"/>
                  <a:pt x="830" y="611"/>
                  <a:pt x="831" y="610"/>
                </a:cubicBezTo>
                <a:cubicBezTo>
                  <a:pt x="831" y="611"/>
                  <a:pt x="832" y="611"/>
                  <a:pt x="833" y="611"/>
                </a:cubicBezTo>
                <a:cubicBezTo>
                  <a:pt x="834" y="611"/>
                  <a:pt x="834" y="611"/>
                  <a:pt x="835" y="611"/>
                </a:cubicBezTo>
                <a:cubicBezTo>
                  <a:pt x="835" y="611"/>
                  <a:pt x="835" y="612"/>
                  <a:pt x="836" y="613"/>
                </a:cubicBezTo>
                <a:cubicBezTo>
                  <a:pt x="842" y="613"/>
                  <a:pt x="848" y="613"/>
                  <a:pt x="854" y="613"/>
                </a:cubicBezTo>
                <a:cubicBezTo>
                  <a:pt x="857" y="613"/>
                  <a:pt x="857" y="609"/>
                  <a:pt x="854" y="609"/>
                </a:cubicBezTo>
                <a:cubicBezTo>
                  <a:pt x="854" y="609"/>
                  <a:pt x="853" y="609"/>
                  <a:pt x="853" y="609"/>
                </a:cubicBezTo>
                <a:cubicBezTo>
                  <a:pt x="853" y="609"/>
                  <a:pt x="853" y="609"/>
                  <a:pt x="853" y="609"/>
                </a:cubicBezTo>
                <a:cubicBezTo>
                  <a:pt x="854" y="609"/>
                  <a:pt x="855" y="609"/>
                  <a:pt x="856" y="609"/>
                </a:cubicBezTo>
                <a:cubicBezTo>
                  <a:pt x="857" y="610"/>
                  <a:pt x="859" y="609"/>
                  <a:pt x="859" y="607"/>
                </a:cubicBezTo>
                <a:cubicBezTo>
                  <a:pt x="859" y="603"/>
                  <a:pt x="859" y="599"/>
                  <a:pt x="859" y="594"/>
                </a:cubicBezTo>
                <a:cubicBezTo>
                  <a:pt x="864" y="595"/>
                  <a:pt x="861" y="609"/>
                  <a:pt x="860" y="614"/>
                </a:cubicBezTo>
                <a:cubicBezTo>
                  <a:pt x="848" y="614"/>
                  <a:pt x="836" y="616"/>
                  <a:pt x="824" y="613"/>
                </a:cubicBezTo>
                <a:close/>
                <a:moveTo>
                  <a:pt x="819" y="611"/>
                </a:moveTo>
                <a:cubicBezTo>
                  <a:pt x="818" y="611"/>
                  <a:pt x="817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3" y="611"/>
                  <a:pt x="812" y="611"/>
                  <a:pt x="811" y="611"/>
                </a:cubicBezTo>
                <a:cubicBezTo>
                  <a:pt x="809" y="596"/>
                  <a:pt x="809" y="581"/>
                  <a:pt x="809" y="566"/>
                </a:cubicBezTo>
                <a:cubicBezTo>
                  <a:pt x="812" y="566"/>
                  <a:pt x="814" y="565"/>
                  <a:pt x="817" y="565"/>
                </a:cubicBezTo>
                <a:cubicBezTo>
                  <a:pt x="817" y="566"/>
                  <a:pt x="817" y="568"/>
                  <a:pt x="817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6" y="569"/>
                  <a:pt x="816" y="569"/>
                  <a:pt x="815" y="570"/>
                </a:cubicBezTo>
                <a:cubicBezTo>
                  <a:pt x="815" y="570"/>
                  <a:pt x="815" y="570"/>
                  <a:pt x="816" y="570"/>
                </a:cubicBezTo>
                <a:cubicBezTo>
                  <a:pt x="816" y="570"/>
                  <a:pt x="816" y="570"/>
                  <a:pt x="817" y="570"/>
                </a:cubicBezTo>
                <a:cubicBezTo>
                  <a:pt x="816" y="577"/>
                  <a:pt x="816" y="585"/>
                  <a:pt x="816" y="592"/>
                </a:cubicBezTo>
                <a:cubicBezTo>
                  <a:pt x="816" y="592"/>
                  <a:pt x="817" y="592"/>
                  <a:pt x="817" y="592"/>
                </a:cubicBezTo>
                <a:cubicBezTo>
                  <a:pt x="817" y="584"/>
                  <a:pt x="817" y="577"/>
                  <a:pt x="817" y="570"/>
                </a:cubicBezTo>
                <a:cubicBezTo>
                  <a:pt x="817" y="570"/>
                  <a:pt x="818" y="570"/>
                  <a:pt x="818" y="570"/>
                </a:cubicBezTo>
                <a:cubicBezTo>
                  <a:pt x="818" y="571"/>
                  <a:pt x="818" y="572"/>
                  <a:pt x="818" y="572"/>
                </a:cubicBezTo>
                <a:cubicBezTo>
                  <a:pt x="818" y="572"/>
                  <a:pt x="818" y="572"/>
                  <a:pt x="818" y="573"/>
                </a:cubicBezTo>
                <a:cubicBezTo>
                  <a:pt x="818" y="573"/>
                  <a:pt x="818" y="574"/>
                  <a:pt x="818" y="574"/>
                </a:cubicBezTo>
                <a:cubicBezTo>
                  <a:pt x="818" y="574"/>
                  <a:pt x="819" y="574"/>
                  <a:pt x="819" y="574"/>
                </a:cubicBezTo>
                <a:cubicBezTo>
                  <a:pt x="819" y="573"/>
                  <a:pt x="819" y="571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8" y="583"/>
                  <a:pt x="818" y="596"/>
                  <a:pt x="816" y="609"/>
                </a:cubicBezTo>
                <a:cubicBezTo>
                  <a:pt x="815" y="609"/>
                  <a:pt x="816" y="609"/>
                  <a:pt x="816" y="609"/>
                </a:cubicBezTo>
                <a:cubicBezTo>
                  <a:pt x="816" y="608"/>
                  <a:pt x="816" y="608"/>
                  <a:pt x="817" y="607"/>
                </a:cubicBezTo>
                <a:cubicBezTo>
                  <a:pt x="817" y="607"/>
                  <a:pt x="816" y="607"/>
                  <a:pt x="816" y="607"/>
                </a:cubicBezTo>
                <a:cubicBezTo>
                  <a:pt x="818" y="604"/>
                  <a:pt x="818" y="599"/>
                  <a:pt x="818" y="595"/>
                </a:cubicBezTo>
                <a:cubicBezTo>
                  <a:pt x="818" y="600"/>
                  <a:pt x="819" y="605"/>
                  <a:pt x="819" y="610"/>
                </a:cubicBezTo>
                <a:cubicBezTo>
                  <a:pt x="819" y="610"/>
                  <a:pt x="820" y="610"/>
                  <a:pt x="820" y="610"/>
                </a:cubicBezTo>
                <a:cubicBezTo>
                  <a:pt x="820" y="602"/>
                  <a:pt x="818" y="592"/>
                  <a:pt x="820" y="584"/>
                </a:cubicBezTo>
                <a:cubicBezTo>
                  <a:pt x="819" y="585"/>
                  <a:pt x="820" y="586"/>
                  <a:pt x="821" y="585"/>
                </a:cubicBezTo>
                <a:cubicBezTo>
                  <a:pt x="821" y="585"/>
                  <a:pt x="821" y="585"/>
                  <a:pt x="822" y="585"/>
                </a:cubicBezTo>
                <a:cubicBezTo>
                  <a:pt x="822" y="585"/>
                  <a:pt x="822" y="585"/>
                  <a:pt x="822" y="586"/>
                </a:cubicBezTo>
                <a:cubicBezTo>
                  <a:pt x="822" y="593"/>
                  <a:pt x="821" y="600"/>
                  <a:pt x="820" y="607"/>
                </a:cubicBezTo>
                <a:cubicBezTo>
                  <a:pt x="820" y="609"/>
                  <a:pt x="821" y="610"/>
                  <a:pt x="822" y="610"/>
                </a:cubicBezTo>
                <a:cubicBezTo>
                  <a:pt x="822" y="611"/>
                  <a:pt x="822" y="612"/>
                  <a:pt x="822" y="613"/>
                </a:cubicBezTo>
                <a:cubicBezTo>
                  <a:pt x="821" y="613"/>
                  <a:pt x="821" y="613"/>
                  <a:pt x="820" y="612"/>
                </a:cubicBezTo>
                <a:cubicBezTo>
                  <a:pt x="820" y="612"/>
                  <a:pt x="820" y="611"/>
                  <a:pt x="819" y="611"/>
                </a:cubicBezTo>
                <a:close/>
                <a:moveTo>
                  <a:pt x="800" y="562"/>
                </a:moveTo>
                <a:cubicBezTo>
                  <a:pt x="801" y="562"/>
                  <a:pt x="801" y="562"/>
                  <a:pt x="801" y="562"/>
                </a:cubicBezTo>
                <a:cubicBezTo>
                  <a:pt x="801" y="562"/>
                  <a:pt x="801" y="563"/>
                  <a:pt x="801" y="563"/>
                </a:cubicBezTo>
                <a:cubicBezTo>
                  <a:pt x="801" y="563"/>
                  <a:pt x="801" y="563"/>
                  <a:pt x="801" y="563"/>
                </a:cubicBezTo>
                <a:cubicBezTo>
                  <a:pt x="801" y="563"/>
                  <a:pt x="801" y="562"/>
                  <a:pt x="800" y="562"/>
                </a:cubicBezTo>
                <a:close/>
                <a:moveTo>
                  <a:pt x="798" y="564"/>
                </a:moveTo>
                <a:cubicBezTo>
                  <a:pt x="798" y="564"/>
                  <a:pt x="797" y="564"/>
                  <a:pt x="797" y="564"/>
                </a:cubicBezTo>
                <a:cubicBezTo>
                  <a:pt x="797" y="564"/>
                  <a:pt x="798" y="564"/>
                  <a:pt x="798" y="563"/>
                </a:cubicBezTo>
                <a:cubicBezTo>
                  <a:pt x="798" y="563"/>
                  <a:pt x="798" y="564"/>
                  <a:pt x="798" y="564"/>
                </a:cubicBezTo>
                <a:close/>
                <a:moveTo>
                  <a:pt x="797" y="535"/>
                </a:moveTo>
                <a:cubicBezTo>
                  <a:pt x="796" y="533"/>
                  <a:pt x="797" y="530"/>
                  <a:pt x="797" y="528"/>
                </a:cubicBezTo>
                <a:cubicBezTo>
                  <a:pt x="797" y="538"/>
                  <a:pt x="798" y="548"/>
                  <a:pt x="798" y="558"/>
                </a:cubicBezTo>
                <a:cubicBezTo>
                  <a:pt x="798" y="559"/>
                  <a:pt x="797" y="559"/>
                  <a:pt x="797" y="559"/>
                </a:cubicBezTo>
                <a:cubicBezTo>
                  <a:pt x="796" y="553"/>
                  <a:pt x="797" y="538"/>
                  <a:pt x="797" y="535"/>
                </a:cubicBezTo>
                <a:close/>
                <a:moveTo>
                  <a:pt x="795" y="513"/>
                </a:moveTo>
                <a:cubicBezTo>
                  <a:pt x="795" y="513"/>
                  <a:pt x="795" y="513"/>
                  <a:pt x="795" y="513"/>
                </a:cubicBezTo>
                <a:cubicBezTo>
                  <a:pt x="795" y="513"/>
                  <a:pt x="795" y="513"/>
                  <a:pt x="795" y="512"/>
                </a:cubicBezTo>
                <a:cubicBezTo>
                  <a:pt x="793" y="507"/>
                  <a:pt x="791" y="503"/>
                  <a:pt x="796" y="501"/>
                </a:cubicBezTo>
                <a:cubicBezTo>
                  <a:pt x="796" y="501"/>
                  <a:pt x="796" y="502"/>
                  <a:pt x="796" y="502"/>
                </a:cubicBezTo>
                <a:cubicBezTo>
                  <a:pt x="793" y="503"/>
                  <a:pt x="791" y="506"/>
                  <a:pt x="794" y="510"/>
                </a:cubicBezTo>
                <a:cubicBezTo>
                  <a:pt x="794" y="510"/>
                  <a:pt x="795" y="510"/>
                  <a:pt x="795" y="510"/>
                </a:cubicBezTo>
                <a:cubicBezTo>
                  <a:pt x="792" y="506"/>
                  <a:pt x="793" y="504"/>
                  <a:pt x="796" y="502"/>
                </a:cubicBezTo>
                <a:cubicBezTo>
                  <a:pt x="796" y="505"/>
                  <a:pt x="796" y="509"/>
                  <a:pt x="796" y="512"/>
                </a:cubicBezTo>
                <a:cubicBezTo>
                  <a:pt x="796" y="513"/>
                  <a:pt x="795" y="513"/>
                  <a:pt x="795" y="514"/>
                </a:cubicBezTo>
                <a:cubicBezTo>
                  <a:pt x="795" y="514"/>
                  <a:pt x="795" y="514"/>
                  <a:pt x="795" y="513"/>
                </a:cubicBezTo>
                <a:close/>
                <a:moveTo>
                  <a:pt x="533" y="329"/>
                </a:moveTo>
                <a:cubicBezTo>
                  <a:pt x="538" y="329"/>
                  <a:pt x="538" y="335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6" y="339"/>
                  <a:pt x="536" y="340"/>
                  <a:pt x="535" y="340"/>
                </a:cubicBezTo>
                <a:cubicBezTo>
                  <a:pt x="535" y="340"/>
                  <a:pt x="535" y="340"/>
                  <a:pt x="535" y="340"/>
                </a:cubicBezTo>
                <a:cubicBezTo>
                  <a:pt x="535" y="340"/>
                  <a:pt x="535" y="340"/>
                  <a:pt x="535" y="341"/>
                </a:cubicBezTo>
                <a:cubicBezTo>
                  <a:pt x="534" y="340"/>
                  <a:pt x="534" y="340"/>
                  <a:pt x="534" y="340"/>
                </a:cubicBezTo>
                <a:cubicBezTo>
                  <a:pt x="535" y="339"/>
                  <a:pt x="536" y="338"/>
                  <a:pt x="537" y="337"/>
                </a:cubicBezTo>
                <a:cubicBezTo>
                  <a:pt x="538" y="337"/>
                  <a:pt x="538" y="337"/>
                  <a:pt x="538" y="337"/>
                </a:cubicBezTo>
                <a:cubicBezTo>
                  <a:pt x="537" y="334"/>
                  <a:pt x="535" y="332"/>
                  <a:pt x="533" y="330"/>
                </a:cubicBezTo>
                <a:cubicBezTo>
                  <a:pt x="533" y="329"/>
                  <a:pt x="533" y="328"/>
                  <a:pt x="531" y="329"/>
                </a:cubicBezTo>
                <a:cubicBezTo>
                  <a:pt x="531" y="328"/>
                  <a:pt x="531" y="328"/>
                  <a:pt x="532" y="328"/>
                </a:cubicBezTo>
                <a:cubicBezTo>
                  <a:pt x="532" y="327"/>
                  <a:pt x="531" y="327"/>
                  <a:pt x="531" y="328"/>
                </a:cubicBezTo>
                <a:cubicBezTo>
                  <a:pt x="531" y="328"/>
                  <a:pt x="530" y="329"/>
                  <a:pt x="530" y="329"/>
                </a:cubicBezTo>
                <a:cubicBezTo>
                  <a:pt x="530" y="329"/>
                  <a:pt x="530" y="329"/>
                  <a:pt x="530" y="329"/>
                </a:cubicBezTo>
                <a:cubicBezTo>
                  <a:pt x="530" y="329"/>
                  <a:pt x="530" y="328"/>
                  <a:pt x="530" y="328"/>
                </a:cubicBezTo>
                <a:cubicBezTo>
                  <a:pt x="530" y="328"/>
                  <a:pt x="530" y="327"/>
                  <a:pt x="530" y="327"/>
                </a:cubicBezTo>
                <a:cubicBezTo>
                  <a:pt x="531" y="327"/>
                  <a:pt x="532" y="328"/>
                  <a:pt x="533" y="328"/>
                </a:cubicBezTo>
                <a:cubicBezTo>
                  <a:pt x="533" y="328"/>
                  <a:pt x="533" y="328"/>
                  <a:pt x="533" y="328"/>
                </a:cubicBezTo>
                <a:cubicBezTo>
                  <a:pt x="533" y="328"/>
                  <a:pt x="533" y="329"/>
                  <a:pt x="533" y="329"/>
                </a:cubicBezTo>
                <a:close/>
                <a:moveTo>
                  <a:pt x="528" y="348"/>
                </a:moveTo>
                <a:cubicBezTo>
                  <a:pt x="528" y="348"/>
                  <a:pt x="528" y="348"/>
                  <a:pt x="528" y="347"/>
                </a:cubicBezTo>
                <a:cubicBezTo>
                  <a:pt x="528" y="347"/>
                  <a:pt x="528" y="347"/>
                  <a:pt x="528" y="347"/>
                </a:cubicBezTo>
                <a:cubicBezTo>
                  <a:pt x="529" y="346"/>
                  <a:pt x="530" y="345"/>
                  <a:pt x="531" y="345"/>
                </a:cubicBezTo>
                <a:cubicBezTo>
                  <a:pt x="530" y="346"/>
                  <a:pt x="529" y="347"/>
                  <a:pt x="528" y="348"/>
                </a:cubicBezTo>
                <a:cubicBezTo>
                  <a:pt x="528" y="348"/>
                  <a:pt x="528" y="348"/>
                  <a:pt x="528" y="348"/>
                </a:cubicBezTo>
                <a:close/>
                <a:moveTo>
                  <a:pt x="530" y="440"/>
                </a:moveTo>
                <a:cubicBezTo>
                  <a:pt x="530" y="440"/>
                  <a:pt x="530" y="440"/>
                  <a:pt x="530" y="440"/>
                </a:cubicBezTo>
                <a:cubicBezTo>
                  <a:pt x="530" y="439"/>
                  <a:pt x="530" y="439"/>
                  <a:pt x="531" y="439"/>
                </a:cubicBezTo>
                <a:cubicBezTo>
                  <a:pt x="531" y="439"/>
                  <a:pt x="530" y="440"/>
                  <a:pt x="530" y="440"/>
                </a:cubicBezTo>
                <a:close/>
                <a:moveTo>
                  <a:pt x="527" y="439"/>
                </a:move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lose/>
                <a:moveTo>
                  <a:pt x="536" y="337"/>
                </a:moveTo>
                <a:cubicBezTo>
                  <a:pt x="536" y="337"/>
                  <a:pt x="536" y="336"/>
                  <a:pt x="536" y="336"/>
                </a:cubicBezTo>
                <a:cubicBezTo>
                  <a:pt x="535" y="335"/>
                  <a:pt x="533" y="335"/>
                  <a:pt x="531" y="334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32" y="334"/>
                  <a:pt x="532" y="333"/>
                  <a:pt x="532" y="333"/>
                </a:cubicBezTo>
                <a:cubicBezTo>
                  <a:pt x="532" y="333"/>
                  <a:pt x="532" y="332"/>
                  <a:pt x="533" y="331"/>
                </a:cubicBezTo>
                <a:cubicBezTo>
                  <a:pt x="533" y="332"/>
                  <a:pt x="534" y="333"/>
                  <a:pt x="535" y="333"/>
                </a:cubicBezTo>
                <a:cubicBezTo>
                  <a:pt x="536" y="334"/>
                  <a:pt x="536" y="335"/>
                  <a:pt x="536" y="336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6" y="337"/>
                </a:moveTo>
                <a:cubicBezTo>
                  <a:pt x="535" y="338"/>
                  <a:pt x="534" y="338"/>
                  <a:pt x="533" y="339"/>
                </a:cubicBezTo>
                <a:cubicBezTo>
                  <a:pt x="532" y="338"/>
                  <a:pt x="532" y="337"/>
                  <a:pt x="532" y="335"/>
                </a:cubicBezTo>
                <a:cubicBezTo>
                  <a:pt x="533" y="336"/>
                  <a:pt x="535" y="336"/>
                  <a:pt x="536" y="337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0" y="330"/>
                </a:moveTo>
                <a:cubicBezTo>
                  <a:pt x="530" y="330"/>
                  <a:pt x="530" y="330"/>
                  <a:pt x="530" y="330"/>
                </a:cubicBezTo>
                <a:cubicBezTo>
                  <a:pt x="530" y="331"/>
                  <a:pt x="530" y="332"/>
                  <a:pt x="530" y="332"/>
                </a:cubicBezTo>
                <a:cubicBezTo>
                  <a:pt x="530" y="332"/>
                  <a:pt x="530" y="332"/>
                  <a:pt x="530" y="332"/>
                </a:cubicBezTo>
                <a:cubicBezTo>
                  <a:pt x="530" y="332"/>
                  <a:pt x="530" y="331"/>
                  <a:pt x="530" y="330"/>
                </a:cubicBezTo>
                <a:cubicBezTo>
                  <a:pt x="530" y="330"/>
                  <a:pt x="530" y="330"/>
                  <a:pt x="530" y="330"/>
                </a:cubicBezTo>
                <a:close/>
                <a:moveTo>
                  <a:pt x="530" y="337"/>
                </a:moveTo>
                <a:cubicBezTo>
                  <a:pt x="530" y="337"/>
                  <a:pt x="531" y="337"/>
                  <a:pt x="531" y="337"/>
                </a:cubicBezTo>
                <a:cubicBezTo>
                  <a:pt x="530" y="337"/>
                  <a:pt x="530" y="337"/>
                  <a:pt x="530" y="336"/>
                </a:cubicBezTo>
                <a:cubicBezTo>
                  <a:pt x="531" y="336"/>
                  <a:pt x="531" y="336"/>
                  <a:pt x="531" y="336"/>
                </a:cubicBezTo>
                <a:cubicBezTo>
                  <a:pt x="531" y="337"/>
                  <a:pt x="531" y="338"/>
                  <a:pt x="532" y="339"/>
                </a:cubicBezTo>
                <a:cubicBezTo>
                  <a:pt x="532" y="339"/>
                  <a:pt x="532" y="339"/>
                  <a:pt x="532" y="339"/>
                </a:cubicBezTo>
                <a:cubicBezTo>
                  <a:pt x="531" y="340"/>
                  <a:pt x="532" y="341"/>
                  <a:pt x="532" y="340"/>
                </a:cubicBezTo>
                <a:cubicBezTo>
                  <a:pt x="532" y="340"/>
                  <a:pt x="533" y="340"/>
                  <a:pt x="533" y="340"/>
                </a:cubicBezTo>
                <a:cubicBezTo>
                  <a:pt x="533" y="340"/>
                  <a:pt x="533" y="341"/>
                  <a:pt x="534" y="341"/>
                </a:cubicBezTo>
                <a:cubicBezTo>
                  <a:pt x="534" y="341"/>
                  <a:pt x="534" y="341"/>
                  <a:pt x="534" y="342"/>
                </a:cubicBezTo>
                <a:cubicBezTo>
                  <a:pt x="534" y="342"/>
                  <a:pt x="534" y="342"/>
                  <a:pt x="534" y="342"/>
                </a:cubicBezTo>
                <a:cubicBezTo>
                  <a:pt x="534" y="342"/>
                  <a:pt x="533" y="342"/>
                  <a:pt x="533" y="342"/>
                </a:cubicBezTo>
                <a:cubicBezTo>
                  <a:pt x="532" y="343"/>
                  <a:pt x="530" y="344"/>
                  <a:pt x="529" y="345"/>
                </a:cubicBezTo>
                <a:cubicBezTo>
                  <a:pt x="528" y="345"/>
                  <a:pt x="528" y="346"/>
                  <a:pt x="527" y="346"/>
                </a:cubicBezTo>
                <a:cubicBezTo>
                  <a:pt x="527" y="345"/>
                  <a:pt x="527" y="344"/>
                  <a:pt x="527" y="344"/>
                </a:cubicBezTo>
                <a:cubicBezTo>
                  <a:pt x="528" y="341"/>
                  <a:pt x="529" y="339"/>
                  <a:pt x="530" y="337"/>
                </a:cubicBezTo>
                <a:cubicBezTo>
                  <a:pt x="530" y="337"/>
                  <a:pt x="530" y="337"/>
                  <a:pt x="530" y="337"/>
                </a:cubicBezTo>
                <a:close/>
                <a:moveTo>
                  <a:pt x="559" y="262"/>
                </a:moveTo>
                <a:cubicBezTo>
                  <a:pt x="559" y="264"/>
                  <a:pt x="558" y="267"/>
                  <a:pt x="557" y="268"/>
                </a:cubicBezTo>
                <a:cubicBezTo>
                  <a:pt x="557" y="268"/>
                  <a:pt x="558" y="269"/>
                  <a:pt x="558" y="268"/>
                </a:cubicBezTo>
                <a:cubicBezTo>
                  <a:pt x="559" y="267"/>
                  <a:pt x="560" y="264"/>
                  <a:pt x="560" y="262"/>
                </a:cubicBezTo>
                <a:cubicBezTo>
                  <a:pt x="562" y="264"/>
                  <a:pt x="565" y="265"/>
                  <a:pt x="567" y="266"/>
                </a:cubicBezTo>
                <a:cubicBezTo>
                  <a:pt x="567" y="267"/>
                  <a:pt x="567" y="268"/>
                  <a:pt x="567" y="269"/>
                </a:cubicBezTo>
                <a:cubicBezTo>
                  <a:pt x="566" y="270"/>
                  <a:pt x="567" y="270"/>
                  <a:pt x="568" y="269"/>
                </a:cubicBezTo>
                <a:cubicBezTo>
                  <a:pt x="568" y="269"/>
                  <a:pt x="568" y="268"/>
                  <a:pt x="568" y="267"/>
                </a:cubicBezTo>
                <a:cubicBezTo>
                  <a:pt x="575" y="271"/>
                  <a:pt x="583" y="275"/>
                  <a:pt x="590" y="279"/>
                </a:cubicBezTo>
                <a:cubicBezTo>
                  <a:pt x="590" y="279"/>
                  <a:pt x="590" y="280"/>
                  <a:pt x="591" y="280"/>
                </a:cubicBezTo>
                <a:cubicBezTo>
                  <a:pt x="591" y="281"/>
                  <a:pt x="592" y="280"/>
                  <a:pt x="592" y="280"/>
                </a:cubicBezTo>
                <a:cubicBezTo>
                  <a:pt x="591" y="280"/>
                  <a:pt x="591" y="279"/>
                  <a:pt x="591" y="279"/>
                </a:cubicBezTo>
                <a:cubicBezTo>
                  <a:pt x="605" y="286"/>
                  <a:pt x="619" y="291"/>
                  <a:pt x="633" y="297"/>
                </a:cubicBezTo>
                <a:cubicBezTo>
                  <a:pt x="633" y="297"/>
                  <a:pt x="633" y="297"/>
                  <a:pt x="633" y="297"/>
                </a:cubicBezTo>
                <a:cubicBezTo>
                  <a:pt x="633" y="298"/>
                  <a:pt x="634" y="298"/>
                  <a:pt x="634" y="297"/>
                </a:cubicBezTo>
                <a:cubicBezTo>
                  <a:pt x="634" y="297"/>
                  <a:pt x="634" y="297"/>
                  <a:pt x="635" y="297"/>
                </a:cubicBezTo>
                <a:cubicBezTo>
                  <a:pt x="635" y="299"/>
                  <a:pt x="635" y="300"/>
                  <a:pt x="635" y="302"/>
                </a:cubicBezTo>
                <a:cubicBezTo>
                  <a:pt x="633" y="301"/>
                  <a:pt x="632" y="301"/>
                  <a:pt x="631" y="300"/>
                </a:cubicBezTo>
                <a:cubicBezTo>
                  <a:pt x="631" y="300"/>
                  <a:pt x="631" y="300"/>
                  <a:pt x="630" y="300"/>
                </a:cubicBezTo>
                <a:cubicBezTo>
                  <a:pt x="627" y="299"/>
                  <a:pt x="624" y="297"/>
                  <a:pt x="620" y="296"/>
                </a:cubicBezTo>
                <a:cubicBezTo>
                  <a:pt x="605" y="289"/>
                  <a:pt x="589" y="283"/>
                  <a:pt x="573" y="278"/>
                </a:cubicBezTo>
                <a:cubicBezTo>
                  <a:pt x="568" y="276"/>
                  <a:pt x="562" y="274"/>
                  <a:pt x="557" y="273"/>
                </a:cubicBezTo>
                <a:cubicBezTo>
                  <a:pt x="555" y="273"/>
                  <a:pt x="554" y="272"/>
                  <a:pt x="552" y="272"/>
                </a:cubicBezTo>
                <a:cubicBezTo>
                  <a:pt x="552" y="272"/>
                  <a:pt x="552" y="271"/>
                  <a:pt x="552" y="271"/>
                </a:cubicBezTo>
                <a:cubicBezTo>
                  <a:pt x="550" y="270"/>
                  <a:pt x="548" y="269"/>
                  <a:pt x="546" y="268"/>
                </a:cubicBezTo>
                <a:cubicBezTo>
                  <a:pt x="547" y="263"/>
                  <a:pt x="547" y="259"/>
                  <a:pt x="548" y="254"/>
                </a:cubicBezTo>
                <a:cubicBezTo>
                  <a:pt x="552" y="257"/>
                  <a:pt x="555" y="259"/>
                  <a:pt x="559" y="262"/>
                </a:cubicBezTo>
                <a:close/>
                <a:moveTo>
                  <a:pt x="635" y="290"/>
                </a:moveTo>
                <a:cubicBezTo>
                  <a:pt x="635" y="292"/>
                  <a:pt x="635" y="293"/>
                  <a:pt x="635" y="295"/>
                </a:cubicBezTo>
                <a:cubicBezTo>
                  <a:pt x="634" y="295"/>
                  <a:pt x="634" y="295"/>
                  <a:pt x="634" y="295"/>
                </a:cubicBezTo>
                <a:cubicBezTo>
                  <a:pt x="634" y="293"/>
                  <a:pt x="634" y="291"/>
                  <a:pt x="635" y="290"/>
                </a:cubicBezTo>
                <a:close/>
                <a:moveTo>
                  <a:pt x="662" y="308"/>
                </a:moveTo>
                <a:cubicBezTo>
                  <a:pt x="662" y="309"/>
                  <a:pt x="663" y="309"/>
                  <a:pt x="664" y="308"/>
                </a:cubicBezTo>
                <a:cubicBezTo>
                  <a:pt x="667" y="310"/>
                  <a:pt x="671" y="311"/>
                  <a:pt x="675" y="312"/>
                </a:cubicBezTo>
                <a:cubicBezTo>
                  <a:pt x="675" y="313"/>
                  <a:pt x="675" y="313"/>
                  <a:pt x="675" y="313"/>
                </a:cubicBezTo>
                <a:cubicBezTo>
                  <a:pt x="675" y="314"/>
                  <a:pt x="676" y="314"/>
                  <a:pt x="676" y="313"/>
                </a:cubicBezTo>
                <a:cubicBezTo>
                  <a:pt x="676" y="313"/>
                  <a:pt x="676" y="313"/>
                  <a:pt x="676" y="313"/>
                </a:cubicBezTo>
                <a:cubicBezTo>
                  <a:pt x="684" y="316"/>
                  <a:pt x="692" y="319"/>
                  <a:pt x="701" y="322"/>
                </a:cubicBezTo>
                <a:cubicBezTo>
                  <a:pt x="719" y="328"/>
                  <a:pt x="737" y="334"/>
                  <a:pt x="755" y="340"/>
                </a:cubicBezTo>
                <a:cubicBezTo>
                  <a:pt x="755" y="340"/>
                  <a:pt x="755" y="341"/>
                  <a:pt x="755" y="341"/>
                </a:cubicBezTo>
                <a:cubicBezTo>
                  <a:pt x="755" y="342"/>
                  <a:pt x="756" y="342"/>
                  <a:pt x="756" y="341"/>
                </a:cubicBezTo>
                <a:cubicBezTo>
                  <a:pt x="756" y="341"/>
                  <a:pt x="756" y="341"/>
                  <a:pt x="756" y="340"/>
                </a:cubicBezTo>
                <a:cubicBezTo>
                  <a:pt x="756" y="340"/>
                  <a:pt x="756" y="340"/>
                  <a:pt x="756" y="341"/>
                </a:cubicBezTo>
                <a:cubicBezTo>
                  <a:pt x="757" y="341"/>
                  <a:pt x="757" y="341"/>
                  <a:pt x="757" y="341"/>
                </a:cubicBezTo>
                <a:cubicBezTo>
                  <a:pt x="758" y="341"/>
                  <a:pt x="758" y="341"/>
                  <a:pt x="759" y="341"/>
                </a:cubicBezTo>
                <a:cubicBezTo>
                  <a:pt x="759" y="342"/>
                  <a:pt x="759" y="343"/>
                  <a:pt x="759" y="344"/>
                </a:cubicBezTo>
                <a:cubicBezTo>
                  <a:pt x="759" y="344"/>
                  <a:pt x="760" y="344"/>
                  <a:pt x="760" y="344"/>
                </a:cubicBezTo>
                <a:cubicBezTo>
                  <a:pt x="760" y="343"/>
                  <a:pt x="760" y="342"/>
                  <a:pt x="760" y="342"/>
                </a:cubicBezTo>
                <a:cubicBezTo>
                  <a:pt x="772" y="346"/>
                  <a:pt x="784" y="350"/>
                  <a:pt x="796" y="355"/>
                </a:cubicBezTo>
                <a:cubicBezTo>
                  <a:pt x="796" y="356"/>
                  <a:pt x="796" y="356"/>
                  <a:pt x="796" y="357"/>
                </a:cubicBezTo>
                <a:cubicBezTo>
                  <a:pt x="777" y="351"/>
                  <a:pt x="757" y="346"/>
                  <a:pt x="738" y="340"/>
                </a:cubicBezTo>
                <a:cubicBezTo>
                  <a:pt x="731" y="338"/>
                  <a:pt x="724" y="335"/>
                  <a:pt x="717" y="332"/>
                </a:cubicBezTo>
                <a:cubicBezTo>
                  <a:pt x="690" y="321"/>
                  <a:pt x="663" y="312"/>
                  <a:pt x="636" y="302"/>
                </a:cubicBezTo>
                <a:cubicBezTo>
                  <a:pt x="636" y="301"/>
                  <a:pt x="636" y="299"/>
                  <a:pt x="636" y="298"/>
                </a:cubicBezTo>
                <a:cubicBezTo>
                  <a:pt x="644" y="301"/>
                  <a:pt x="653" y="305"/>
                  <a:pt x="662" y="308"/>
                </a:cubicBezTo>
                <a:close/>
                <a:moveTo>
                  <a:pt x="763" y="329"/>
                </a:moveTo>
                <a:cubicBezTo>
                  <a:pt x="763" y="329"/>
                  <a:pt x="764" y="329"/>
                  <a:pt x="764" y="328"/>
                </a:cubicBezTo>
                <a:cubicBezTo>
                  <a:pt x="764" y="328"/>
                  <a:pt x="764" y="328"/>
                  <a:pt x="765" y="328"/>
                </a:cubicBezTo>
                <a:cubicBezTo>
                  <a:pt x="764" y="330"/>
                  <a:pt x="764" y="331"/>
                  <a:pt x="764" y="332"/>
                </a:cubicBezTo>
                <a:cubicBezTo>
                  <a:pt x="763" y="335"/>
                  <a:pt x="763" y="337"/>
                  <a:pt x="763" y="340"/>
                </a:cubicBezTo>
                <a:cubicBezTo>
                  <a:pt x="763" y="340"/>
                  <a:pt x="763" y="340"/>
                  <a:pt x="763" y="340"/>
                </a:cubicBezTo>
                <a:cubicBezTo>
                  <a:pt x="762" y="340"/>
                  <a:pt x="761" y="339"/>
                  <a:pt x="760" y="339"/>
                </a:cubicBezTo>
                <a:cubicBezTo>
                  <a:pt x="760" y="337"/>
                  <a:pt x="760" y="336"/>
                  <a:pt x="760" y="335"/>
                </a:cubicBezTo>
                <a:cubicBezTo>
                  <a:pt x="760" y="334"/>
                  <a:pt x="760" y="332"/>
                  <a:pt x="760" y="330"/>
                </a:cubicBezTo>
                <a:cubicBezTo>
                  <a:pt x="760" y="329"/>
                  <a:pt x="761" y="329"/>
                  <a:pt x="762" y="328"/>
                </a:cubicBezTo>
                <a:cubicBezTo>
                  <a:pt x="762" y="328"/>
                  <a:pt x="762" y="328"/>
                  <a:pt x="763" y="329"/>
                </a:cubicBezTo>
                <a:close/>
                <a:moveTo>
                  <a:pt x="759" y="339"/>
                </a:moveTo>
                <a:cubicBezTo>
                  <a:pt x="758" y="338"/>
                  <a:pt x="758" y="338"/>
                  <a:pt x="758" y="338"/>
                </a:cubicBezTo>
                <a:cubicBezTo>
                  <a:pt x="758" y="336"/>
                  <a:pt x="758" y="334"/>
                  <a:pt x="759" y="333"/>
                </a:cubicBezTo>
                <a:cubicBezTo>
                  <a:pt x="759" y="335"/>
                  <a:pt x="759" y="337"/>
                  <a:pt x="759" y="339"/>
                </a:cubicBezTo>
                <a:close/>
                <a:moveTo>
                  <a:pt x="810" y="361"/>
                </a:moveTo>
                <a:cubicBezTo>
                  <a:pt x="809" y="361"/>
                  <a:pt x="807" y="360"/>
                  <a:pt x="805" y="360"/>
                </a:cubicBezTo>
                <a:cubicBezTo>
                  <a:pt x="803" y="359"/>
                  <a:pt x="801" y="358"/>
                  <a:pt x="799" y="358"/>
                </a:cubicBezTo>
                <a:cubicBezTo>
                  <a:pt x="799" y="357"/>
                  <a:pt x="799" y="357"/>
                  <a:pt x="799" y="356"/>
                </a:cubicBezTo>
                <a:cubicBezTo>
                  <a:pt x="800" y="357"/>
                  <a:pt x="801" y="357"/>
                  <a:pt x="803" y="358"/>
                </a:cubicBezTo>
                <a:cubicBezTo>
                  <a:pt x="805" y="359"/>
                  <a:pt x="808" y="360"/>
                  <a:pt x="810" y="361"/>
                </a:cubicBezTo>
                <a:close/>
                <a:moveTo>
                  <a:pt x="878" y="390"/>
                </a:moveTo>
                <a:cubicBezTo>
                  <a:pt x="878" y="391"/>
                  <a:pt x="880" y="391"/>
                  <a:pt x="880" y="390"/>
                </a:cubicBezTo>
                <a:cubicBezTo>
                  <a:pt x="880" y="389"/>
                  <a:pt x="879" y="387"/>
                  <a:pt x="878" y="384"/>
                </a:cubicBezTo>
                <a:cubicBezTo>
                  <a:pt x="879" y="384"/>
                  <a:pt x="880" y="384"/>
                  <a:pt x="881" y="384"/>
                </a:cubicBezTo>
                <a:cubicBezTo>
                  <a:pt x="885" y="385"/>
                  <a:pt x="882" y="391"/>
                  <a:pt x="881" y="394"/>
                </a:cubicBezTo>
                <a:cubicBezTo>
                  <a:pt x="880" y="393"/>
                  <a:pt x="879" y="393"/>
                  <a:pt x="879" y="393"/>
                </a:cubicBezTo>
                <a:cubicBezTo>
                  <a:pt x="872" y="387"/>
                  <a:pt x="864" y="383"/>
                  <a:pt x="856" y="379"/>
                </a:cubicBezTo>
                <a:cubicBezTo>
                  <a:pt x="861" y="380"/>
                  <a:pt x="866" y="381"/>
                  <a:pt x="871" y="382"/>
                </a:cubicBezTo>
                <a:cubicBezTo>
                  <a:pt x="872" y="383"/>
                  <a:pt x="874" y="383"/>
                  <a:pt x="876" y="384"/>
                </a:cubicBezTo>
                <a:cubicBezTo>
                  <a:pt x="877" y="386"/>
                  <a:pt x="878" y="388"/>
                  <a:pt x="878" y="390"/>
                </a:cubicBezTo>
                <a:close/>
                <a:moveTo>
                  <a:pt x="867" y="368"/>
                </a:moveTo>
                <a:cubicBezTo>
                  <a:pt x="867" y="363"/>
                  <a:pt x="867" y="358"/>
                  <a:pt x="867" y="352"/>
                </a:cubicBezTo>
                <a:cubicBezTo>
                  <a:pt x="868" y="352"/>
                  <a:pt x="869" y="352"/>
                  <a:pt x="869" y="352"/>
                </a:cubicBezTo>
                <a:cubicBezTo>
                  <a:pt x="869" y="357"/>
                  <a:pt x="869" y="363"/>
                  <a:pt x="869" y="368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63"/>
                  <a:pt x="870" y="357"/>
                  <a:pt x="870" y="352"/>
                </a:cubicBezTo>
                <a:cubicBezTo>
                  <a:pt x="871" y="352"/>
                  <a:pt x="871" y="352"/>
                  <a:pt x="872" y="351"/>
                </a:cubicBezTo>
                <a:cubicBezTo>
                  <a:pt x="872" y="355"/>
                  <a:pt x="871" y="359"/>
                  <a:pt x="871" y="363"/>
                </a:cubicBezTo>
                <a:cubicBezTo>
                  <a:pt x="871" y="364"/>
                  <a:pt x="871" y="366"/>
                  <a:pt x="871" y="367"/>
                </a:cubicBezTo>
                <a:cubicBezTo>
                  <a:pt x="871" y="367"/>
                  <a:pt x="871" y="367"/>
                  <a:pt x="871" y="368"/>
                </a:cubicBezTo>
                <a:cubicBezTo>
                  <a:pt x="871" y="369"/>
                  <a:pt x="871" y="370"/>
                  <a:pt x="871" y="371"/>
                </a:cubicBezTo>
                <a:cubicBezTo>
                  <a:pt x="870" y="370"/>
                  <a:pt x="868" y="369"/>
                  <a:pt x="867" y="368"/>
                </a:cubicBezTo>
                <a:close/>
                <a:moveTo>
                  <a:pt x="858" y="338"/>
                </a:moveTo>
                <a:cubicBezTo>
                  <a:pt x="858" y="336"/>
                  <a:pt x="858" y="335"/>
                  <a:pt x="858" y="333"/>
                </a:cubicBezTo>
                <a:cubicBezTo>
                  <a:pt x="858" y="333"/>
                  <a:pt x="858" y="333"/>
                  <a:pt x="858" y="333"/>
                </a:cubicBezTo>
                <a:cubicBezTo>
                  <a:pt x="858" y="333"/>
                  <a:pt x="858" y="332"/>
                  <a:pt x="859" y="332"/>
                </a:cubicBezTo>
                <a:cubicBezTo>
                  <a:pt x="860" y="332"/>
                  <a:pt x="860" y="330"/>
                  <a:pt x="859" y="329"/>
                </a:cubicBezTo>
                <a:cubicBezTo>
                  <a:pt x="859" y="328"/>
                  <a:pt x="860" y="326"/>
                  <a:pt x="860" y="326"/>
                </a:cubicBezTo>
                <a:cubicBezTo>
                  <a:pt x="860" y="323"/>
                  <a:pt x="860" y="320"/>
                  <a:pt x="860" y="318"/>
                </a:cubicBezTo>
                <a:cubicBezTo>
                  <a:pt x="860" y="315"/>
                  <a:pt x="860" y="312"/>
                  <a:pt x="860" y="309"/>
                </a:cubicBezTo>
                <a:cubicBezTo>
                  <a:pt x="860" y="309"/>
                  <a:pt x="860" y="309"/>
                  <a:pt x="860" y="309"/>
                </a:cubicBezTo>
                <a:cubicBezTo>
                  <a:pt x="860" y="309"/>
                  <a:pt x="860" y="308"/>
                  <a:pt x="860" y="308"/>
                </a:cubicBezTo>
                <a:cubicBezTo>
                  <a:pt x="860" y="307"/>
                  <a:pt x="860" y="306"/>
                  <a:pt x="859" y="306"/>
                </a:cubicBezTo>
                <a:cubicBezTo>
                  <a:pt x="859" y="303"/>
                  <a:pt x="859" y="299"/>
                  <a:pt x="860" y="295"/>
                </a:cubicBezTo>
                <a:cubicBezTo>
                  <a:pt x="861" y="298"/>
                  <a:pt x="863" y="301"/>
                  <a:pt x="864" y="303"/>
                </a:cubicBezTo>
                <a:cubicBezTo>
                  <a:pt x="864" y="307"/>
                  <a:pt x="864" y="310"/>
                  <a:pt x="864" y="314"/>
                </a:cubicBezTo>
                <a:cubicBezTo>
                  <a:pt x="864" y="320"/>
                  <a:pt x="863" y="326"/>
                  <a:pt x="863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3" y="333"/>
                  <a:pt x="862" y="332"/>
                  <a:pt x="863" y="333"/>
                </a:cubicBezTo>
                <a:cubicBezTo>
                  <a:pt x="863" y="333"/>
                  <a:pt x="863" y="333"/>
                  <a:pt x="863" y="333"/>
                </a:cubicBezTo>
                <a:cubicBezTo>
                  <a:pt x="865" y="323"/>
                  <a:pt x="864" y="314"/>
                  <a:pt x="865" y="304"/>
                </a:cubicBezTo>
                <a:cubicBezTo>
                  <a:pt x="865" y="305"/>
                  <a:pt x="866" y="306"/>
                  <a:pt x="866" y="306"/>
                </a:cubicBezTo>
                <a:cubicBezTo>
                  <a:pt x="866" y="307"/>
                  <a:pt x="867" y="307"/>
                  <a:pt x="867" y="307"/>
                </a:cubicBezTo>
                <a:cubicBezTo>
                  <a:pt x="866" y="314"/>
                  <a:pt x="866" y="323"/>
                  <a:pt x="868" y="330"/>
                </a:cubicBezTo>
                <a:cubicBezTo>
                  <a:pt x="868" y="331"/>
                  <a:pt x="870" y="331"/>
                  <a:pt x="870" y="330"/>
                </a:cubicBezTo>
                <a:cubicBezTo>
                  <a:pt x="868" y="321"/>
                  <a:pt x="868" y="311"/>
                  <a:pt x="870" y="302"/>
                </a:cubicBezTo>
                <a:cubicBezTo>
                  <a:pt x="870" y="302"/>
                  <a:pt x="870" y="302"/>
                  <a:pt x="870" y="302"/>
                </a:cubicBezTo>
                <a:cubicBezTo>
                  <a:pt x="870" y="302"/>
                  <a:pt x="871" y="301"/>
                  <a:pt x="870" y="301"/>
                </a:cubicBezTo>
                <a:cubicBezTo>
                  <a:pt x="870" y="301"/>
                  <a:pt x="870" y="300"/>
                  <a:pt x="869" y="300"/>
                </a:cubicBezTo>
                <a:cubicBezTo>
                  <a:pt x="869" y="300"/>
                  <a:pt x="869" y="300"/>
                  <a:pt x="869" y="300"/>
                </a:cubicBezTo>
                <a:cubicBezTo>
                  <a:pt x="870" y="300"/>
                  <a:pt x="870" y="299"/>
                  <a:pt x="870" y="299"/>
                </a:cubicBezTo>
                <a:cubicBezTo>
                  <a:pt x="870" y="299"/>
                  <a:pt x="870" y="299"/>
                  <a:pt x="870" y="299"/>
                </a:cubicBezTo>
                <a:cubicBezTo>
                  <a:pt x="871" y="294"/>
                  <a:pt x="873" y="290"/>
                  <a:pt x="874" y="286"/>
                </a:cubicBezTo>
                <a:cubicBezTo>
                  <a:pt x="873" y="290"/>
                  <a:pt x="872" y="294"/>
                  <a:pt x="871" y="299"/>
                </a:cubicBezTo>
                <a:cubicBezTo>
                  <a:pt x="871" y="299"/>
                  <a:pt x="871" y="299"/>
                  <a:pt x="872" y="299"/>
                </a:cubicBezTo>
                <a:cubicBezTo>
                  <a:pt x="872" y="299"/>
                  <a:pt x="872" y="299"/>
                  <a:pt x="872" y="299"/>
                </a:cubicBezTo>
                <a:cubicBezTo>
                  <a:pt x="871" y="300"/>
                  <a:pt x="872" y="300"/>
                  <a:pt x="873" y="300"/>
                </a:cubicBezTo>
                <a:cubicBezTo>
                  <a:pt x="877" y="283"/>
                  <a:pt x="882" y="266"/>
                  <a:pt x="886" y="250"/>
                </a:cubicBezTo>
                <a:cubicBezTo>
                  <a:pt x="888" y="243"/>
                  <a:pt x="889" y="236"/>
                  <a:pt x="891" y="230"/>
                </a:cubicBezTo>
                <a:cubicBezTo>
                  <a:pt x="890" y="233"/>
                  <a:pt x="890" y="237"/>
                  <a:pt x="889" y="241"/>
                </a:cubicBezTo>
                <a:cubicBezTo>
                  <a:pt x="886" y="252"/>
                  <a:pt x="883" y="264"/>
                  <a:pt x="880" y="276"/>
                </a:cubicBezTo>
                <a:cubicBezTo>
                  <a:pt x="880" y="277"/>
                  <a:pt x="881" y="277"/>
                  <a:pt x="881" y="276"/>
                </a:cubicBezTo>
                <a:cubicBezTo>
                  <a:pt x="884" y="263"/>
                  <a:pt x="887" y="250"/>
                  <a:pt x="890" y="237"/>
                </a:cubicBezTo>
                <a:cubicBezTo>
                  <a:pt x="891" y="234"/>
                  <a:pt x="892" y="230"/>
                  <a:pt x="894" y="227"/>
                </a:cubicBezTo>
                <a:cubicBezTo>
                  <a:pt x="894" y="227"/>
                  <a:pt x="894" y="227"/>
                  <a:pt x="894" y="226"/>
                </a:cubicBezTo>
                <a:cubicBezTo>
                  <a:pt x="894" y="225"/>
                  <a:pt x="894" y="224"/>
                  <a:pt x="895" y="223"/>
                </a:cubicBezTo>
                <a:cubicBezTo>
                  <a:pt x="893" y="231"/>
                  <a:pt x="892" y="239"/>
                  <a:pt x="890" y="246"/>
                </a:cubicBezTo>
                <a:cubicBezTo>
                  <a:pt x="890" y="247"/>
                  <a:pt x="890" y="247"/>
                  <a:pt x="890" y="247"/>
                </a:cubicBezTo>
                <a:cubicBezTo>
                  <a:pt x="885" y="266"/>
                  <a:pt x="879" y="286"/>
                  <a:pt x="876" y="306"/>
                </a:cubicBezTo>
                <a:cubicBezTo>
                  <a:pt x="876" y="306"/>
                  <a:pt x="876" y="306"/>
                  <a:pt x="876" y="306"/>
                </a:cubicBezTo>
                <a:cubicBezTo>
                  <a:pt x="874" y="314"/>
                  <a:pt x="871" y="322"/>
                  <a:pt x="870" y="330"/>
                </a:cubicBezTo>
                <a:cubicBezTo>
                  <a:pt x="870" y="331"/>
                  <a:pt x="871" y="331"/>
                  <a:pt x="871" y="330"/>
                </a:cubicBezTo>
                <a:cubicBezTo>
                  <a:pt x="872" y="322"/>
                  <a:pt x="875" y="314"/>
                  <a:pt x="877" y="307"/>
                </a:cubicBezTo>
                <a:cubicBezTo>
                  <a:pt x="878" y="307"/>
                  <a:pt x="878" y="306"/>
                  <a:pt x="878" y="306"/>
                </a:cubicBezTo>
                <a:cubicBezTo>
                  <a:pt x="878" y="305"/>
                  <a:pt x="878" y="304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0"/>
                  <a:pt x="879" y="298"/>
                  <a:pt x="880" y="296"/>
                </a:cubicBezTo>
                <a:cubicBezTo>
                  <a:pt x="880" y="294"/>
                  <a:pt x="881" y="293"/>
                  <a:pt x="881" y="291"/>
                </a:cubicBezTo>
                <a:cubicBezTo>
                  <a:pt x="881" y="292"/>
                  <a:pt x="882" y="292"/>
                  <a:pt x="882" y="291"/>
                </a:cubicBezTo>
                <a:cubicBezTo>
                  <a:pt x="882" y="289"/>
                  <a:pt x="883" y="287"/>
                  <a:pt x="883" y="286"/>
                </a:cubicBezTo>
                <a:cubicBezTo>
                  <a:pt x="886" y="278"/>
                  <a:pt x="889" y="270"/>
                  <a:pt x="892" y="262"/>
                </a:cubicBezTo>
                <a:cubicBezTo>
                  <a:pt x="889" y="277"/>
                  <a:pt x="885" y="292"/>
                  <a:pt x="878" y="305"/>
                </a:cubicBezTo>
                <a:cubicBezTo>
                  <a:pt x="878" y="306"/>
                  <a:pt x="878" y="307"/>
                  <a:pt x="879" y="307"/>
                </a:cubicBezTo>
                <a:cubicBezTo>
                  <a:pt x="879" y="307"/>
                  <a:pt x="880" y="307"/>
                  <a:pt x="880" y="307"/>
                </a:cubicBezTo>
                <a:cubicBezTo>
                  <a:pt x="880" y="307"/>
                  <a:pt x="881" y="307"/>
                  <a:pt x="881" y="307"/>
                </a:cubicBezTo>
                <a:cubicBezTo>
                  <a:pt x="881" y="307"/>
                  <a:pt x="882" y="306"/>
                  <a:pt x="882" y="305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2" y="307"/>
                  <a:pt x="882" y="308"/>
                </a:cubicBezTo>
                <a:cubicBezTo>
                  <a:pt x="882" y="308"/>
                  <a:pt x="882" y="308"/>
                  <a:pt x="882" y="308"/>
                </a:cubicBezTo>
                <a:cubicBezTo>
                  <a:pt x="882" y="308"/>
                  <a:pt x="882" y="309"/>
                  <a:pt x="882" y="310"/>
                </a:cubicBezTo>
                <a:cubicBezTo>
                  <a:pt x="882" y="310"/>
                  <a:pt x="881" y="310"/>
                  <a:pt x="881" y="311"/>
                </a:cubicBezTo>
                <a:cubicBezTo>
                  <a:pt x="881" y="311"/>
                  <a:pt x="881" y="312"/>
                  <a:pt x="881" y="312"/>
                </a:cubicBezTo>
                <a:cubicBezTo>
                  <a:pt x="882" y="312"/>
                  <a:pt x="882" y="312"/>
                  <a:pt x="882" y="312"/>
                </a:cubicBezTo>
                <a:cubicBezTo>
                  <a:pt x="882" y="313"/>
                  <a:pt x="882" y="314"/>
                  <a:pt x="882" y="316"/>
                </a:cubicBezTo>
                <a:cubicBezTo>
                  <a:pt x="882" y="320"/>
                  <a:pt x="882" y="324"/>
                  <a:pt x="882" y="327"/>
                </a:cubicBezTo>
                <a:cubicBezTo>
                  <a:pt x="882" y="329"/>
                  <a:pt x="881" y="331"/>
                  <a:pt x="881" y="333"/>
                </a:cubicBezTo>
                <a:cubicBezTo>
                  <a:pt x="881" y="332"/>
                  <a:pt x="881" y="332"/>
                  <a:pt x="881" y="332"/>
                </a:cubicBezTo>
                <a:cubicBezTo>
                  <a:pt x="881" y="331"/>
                  <a:pt x="881" y="329"/>
                  <a:pt x="882" y="328"/>
                </a:cubicBezTo>
                <a:cubicBezTo>
                  <a:pt x="882" y="328"/>
                  <a:pt x="881" y="328"/>
                  <a:pt x="881" y="328"/>
                </a:cubicBezTo>
                <a:cubicBezTo>
                  <a:pt x="881" y="329"/>
                  <a:pt x="881" y="330"/>
                  <a:pt x="881" y="331"/>
                </a:cubicBezTo>
                <a:cubicBezTo>
                  <a:pt x="881" y="331"/>
                  <a:pt x="880" y="331"/>
                  <a:pt x="880" y="331"/>
                </a:cubicBezTo>
                <a:cubicBezTo>
                  <a:pt x="881" y="327"/>
                  <a:pt x="881" y="324"/>
                  <a:pt x="881" y="320"/>
                </a:cubicBezTo>
                <a:cubicBezTo>
                  <a:pt x="881" y="319"/>
                  <a:pt x="881" y="319"/>
                  <a:pt x="880" y="319"/>
                </a:cubicBezTo>
                <a:cubicBezTo>
                  <a:pt x="881" y="318"/>
                  <a:pt x="881" y="316"/>
                  <a:pt x="881" y="314"/>
                </a:cubicBezTo>
                <a:cubicBezTo>
                  <a:pt x="881" y="313"/>
                  <a:pt x="880" y="313"/>
                  <a:pt x="880" y="314"/>
                </a:cubicBezTo>
                <a:cubicBezTo>
                  <a:pt x="879" y="315"/>
                  <a:pt x="878" y="317"/>
                  <a:pt x="878" y="319"/>
                </a:cubicBezTo>
                <a:cubicBezTo>
                  <a:pt x="879" y="316"/>
                  <a:pt x="879" y="313"/>
                  <a:pt x="880" y="310"/>
                </a:cubicBezTo>
                <a:cubicBezTo>
                  <a:pt x="881" y="310"/>
                  <a:pt x="881" y="310"/>
                  <a:pt x="881" y="310"/>
                </a:cubicBezTo>
                <a:cubicBezTo>
                  <a:pt x="881" y="309"/>
                  <a:pt x="881" y="309"/>
                  <a:pt x="881" y="308"/>
                </a:cubicBezTo>
                <a:cubicBezTo>
                  <a:pt x="881" y="308"/>
                  <a:pt x="880" y="308"/>
                  <a:pt x="880" y="308"/>
                </a:cubicBezTo>
                <a:cubicBezTo>
                  <a:pt x="878" y="314"/>
                  <a:pt x="876" y="321"/>
                  <a:pt x="875" y="327"/>
                </a:cubicBezTo>
                <a:cubicBezTo>
                  <a:pt x="875" y="327"/>
                  <a:pt x="875" y="327"/>
                  <a:pt x="875" y="327"/>
                </a:cubicBezTo>
                <a:cubicBezTo>
                  <a:pt x="874" y="328"/>
                  <a:pt x="874" y="329"/>
                  <a:pt x="874" y="330"/>
                </a:cubicBezTo>
                <a:cubicBezTo>
                  <a:pt x="874" y="330"/>
                  <a:pt x="874" y="330"/>
                  <a:pt x="875" y="330"/>
                </a:cubicBezTo>
                <a:cubicBezTo>
                  <a:pt x="874" y="331"/>
                  <a:pt x="874" y="332"/>
                  <a:pt x="874" y="333"/>
                </a:cubicBezTo>
                <a:cubicBezTo>
                  <a:pt x="873" y="333"/>
                  <a:pt x="873" y="334"/>
                  <a:pt x="872" y="334"/>
                </a:cubicBezTo>
                <a:cubicBezTo>
                  <a:pt x="872" y="333"/>
                  <a:pt x="872" y="333"/>
                  <a:pt x="872" y="333"/>
                </a:cubicBezTo>
                <a:cubicBezTo>
                  <a:pt x="872" y="333"/>
                  <a:pt x="873" y="333"/>
                  <a:pt x="873" y="333"/>
                </a:cubicBezTo>
                <a:cubicBezTo>
                  <a:pt x="873" y="332"/>
                  <a:pt x="873" y="332"/>
                  <a:pt x="873" y="331"/>
                </a:cubicBezTo>
                <a:cubicBezTo>
                  <a:pt x="873" y="331"/>
                  <a:pt x="873" y="331"/>
                  <a:pt x="873" y="331"/>
                </a:cubicBezTo>
                <a:cubicBezTo>
                  <a:pt x="873" y="330"/>
                  <a:pt x="873" y="329"/>
                  <a:pt x="873" y="329"/>
                </a:cubicBezTo>
                <a:cubicBezTo>
                  <a:pt x="873" y="328"/>
                  <a:pt x="872" y="328"/>
                  <a:pt x="872" y="328"/>
                </a:cubicBezTo>
                <a:cubicBezTo>
                  <a:pt x="872" y="328"/>
                  <a:pt x="872" y="328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1" y="331"/>
                  <a:pt x="871" y="332"/>
                  <a:pt x="871" y="335"/>
                </a:cubicBezTo>
                <a:cubicBezTo>
                  <a:pt x="871" y="335"/>
                  <a:pt x="871" y="335"/>
                  <a:pt x="871" y="335"/>
                </a:cubicBezTo>
                <a:cubicBezTo>
                  <a:pt x="871" y="335"/>
                  <a:pt x="871" y="336"/>
                  <a:pt x="871" y="337"/>
                </a:cubicBezTo>
                <a:cubicBezTo>
                  <a:pt x="869" y="337"/>
                  <a:pt x="868" y="337"/>
                  <a:pt x="866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3" y="338"/>
                  <a:pt x="861" y="338"/>
                  <a:pt x="858" y="338"/>
                </a:cubicBezTo>
                <a:close/>
                <a:moveTo>
                  <a:pt x="868" y="244"/>
                </a:moveTo>
                <a:cubicBezTo>
                  <a:pt x="868" y="243"/>
                  <a:pt x="869" y="241"/>
                  <a:pt x="869" y="240"/>
                </a:cubicBezTo>
                <a:cubicBezTo>
                  <a:pt x="873" y="231"/>
                  <a:pt x="878" y="222"/>
                  <a:pt x="881" y="213"/>
                </a:cubicBezTo>
                <a:cubicBezTo>
                  <a:pt x="882" y="213"/>
                  <a:pt x="883" y="213"/>
                  <a:pt x="884" y="213"/>
                </a:cubicBezTo>
                <a:cubicBezTo>
                  <a:pt x="874" y="234"/>
                  <a:pt x="865" y="255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8"/>
                  <a:pt x="858" y="278"/>
                  <a:pt x="858" y="279"/>
                </a:cubicBezTo>
                <a:cubicBezTo>
                  <a:pt x="857" y="278"/>
                  <a:pt x="857" y="277"/>
                  <a:pt x="857" y="276"/>
                </a:cubicBezTo>
                <a:cubicBezTo>
                  <a:pt x="857" y="276"/>
                  <a:pt x="857" y="276"/>
                  <a:pt x="857" y="276"/>
                </a:cubicBezTo>
                <a:cubicBezTo>
                  <a:pt x="860" y="266"/>
                  <a:pt x="863" y="257"/>
                  <a:pt x="867" y="247"/>
                </a:cubicBezTo>
                <a:cubicBezTo>
                  <a:pt x="867" y="246"/>
                  <a:pt x="867" y="245"/>
                  <a:pt x="868" y="244"/>
                </a:cubicBezTo>
                <a:close/>
                <a:moveTo>
                  <a:pt x="860" y="214"/>
                </a:moveTo>
                <a:cubicBezTo>
                  <a:pt x="865" y="212"/>
                  <a:pt x="877" y="209"/>
                  <a:pt x="879" y="209"/>
                </a:cubicBezTo>
                <a:cubicBezTo>
                  <a:pt x="880" y="209"/>
                  <a:pt x="881" y="208"/>
                  <a:pt x="883" y="208"/>
                </a:cubicBezTo>
                <a:cubicBezTo>
                  <a:pt x="882" y="208"/>
                  <a:pt x="881" y="209"/>
                  <a:pt x="880" y="209"/>
                </a:cubicBezTo>
                <a:cubicBezTo>
                  <a:pt x="879" y="210"/>
                  <a:pt x="877" y="210"/>
                  <a:pt x="875" y="211"/>
                </a:cubicBezTo>
                <a:cubicBezTo>
                  <a:pt x="875" y="211"/>
                  <a:pt x="874" y="211"/>
                  <a:pt x="874" y="211"/>
                </a:cubicBezTo>
                <a:cubicBezTo>
                  <a:pt x="874" y="211"/>
                  <a:pt x="874" y="211"/>
                  <a:pt x="874" y="211"/>
                </a:cubicBezTo>
                <a:cubicBezTo>
                  <a:pt x="873" y="212"/>
                  <a:pt x="872" y="212"/>
                  <a:pt x="872" y="213"/>
                </a:cubicBezTo>
                <a:cubicBezTo>
                  <a:pt x="868" y="214"/>
                  <a:pt x="864" y="214"/>
                  <a:pt x="860" y="215"/>
                </a:cubicBezTo>
                <a:cubicBezTo>
                  <a:pt x="860" y="215"/>
                  <a:pt x="860" y="214"/>
                  <a:pt x="860" y="214"/>
                </a:cubicBezTo>
                <a:close/>
                <a:moveTo>
                  <a:pt x="950" y="310"/>
                </a:moveTo>
                <a:cubicBezTo>
                  <a:pt x="950" y="310"/>
                  <a:pt x="950" y="310"/>
                  <a:pt x="950" y="310"/>
                </a:cubicBezTo>
                <a:cubicBezTo>
                  <a:pt x="947" y="304"/>
                  <a:pt x="946" y="298"/>
                  <a:pt x="944" y="292"/>
                </a:cubicBezTo>
                <a:cubicBezTo>
                  <a:pt x="943" y="291"/>
                  <a:pt x="942" y="289"/>
                  <a:pt x="941" y="288"/>
                </a:cubicBezTo>
                <a:cubicBezTo>
                  <a:pt x="938" y="280"/>
                  <a:pt x="937" y="272"/>
                  <a:pt x="935" y="263"/>
                </a:cubicBezTo>
                <a:cubicBezTo>
                  <a:pt x="935" y="263"/>
                  <a:pt x="934" y="263"/>
                  <a:pt x="934" y="264"/>
                </a:cubicBezTo>
                <a:cubicBezTo>
                  <a:pt x="936" y="272"/>
                  <a:pt x="937" y="280"/>
                  <a:pt x="940" y="287"/>
                </a:cubicBezTo>
                <a:cubicBezTo>
                  <a:pt x="939" y="287"/>
                  <a:pt x="939" y="288"/>
                  <a:pt x="939" y="288"/>
                </a:cubicBezTo>
                <a:cubicBezTo>
                  <a:pt x="939" y="287"/>
                  <a:pt x="938" y="287"/>
                  <a:pt x="937" y="287"/>
                </a:cubicBezTo>
                <a:cubicBezTo>
                  <a:pt x="937" y="287"/>
                  <a:pt x="937" y="287"/>
                  <a:pt x="937" y="287"/>
                </a:cubicBezTo>
                <a:cubicBezTo>
                  <a:pt x="936" y="287"/>
                  <a:pt x="936" y="287"/>
                  <a:pt x="935" y="287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935" y="287"/>
                  <a:pt x="935" y="287"/>
                  <a:pt x="935" y="287"/>
                </a:cubicBezTo>
                <a:cubicBezTo>
                  <a:pt x="934" y="287"/>
                  <a:pt x="934" y="287"/>
                  <a:pt x="933" y="287"/>
                </a:cubicBezTo>
                <a:cubicBezTo>
                  <a:pt x="933" y="287"/>
                  <a:pt x="933" y="287"/>
                  <a:pt x="934" y="286"/>
                </a:cubicBezTo>
                <a:cubicBezTo>
                  <a:pt x="934" y="286"/>
                  <a:pt x="933" y="285"/>
                  <a:pt x="933" y="286"/>
                </a:cubicBezTo>
                <a:cubicBezTo>
                  <a:pt x="931" y="288"/>
                  <a:pt x="929" y="290"/>
                  <a:pt x="927" y="292"/>
                </a:cubicBezTo>
                <a:cubicBezTo>
                  <a:pt x="925" y="294"/>
                  <a:pt x="924" y="296"/>
                  <a:pt x="923" y="299"/>
                </a:cubicBezTo>
                <a:cubicBezTo>
                  <a:pt x="923" y="299"/>
                  <a:pt x="922" y="300"/>
                  <a:pt x="922" y="300"/>
                </a:cubicBezTo>
                <a:cubicBezTo>
                  <a:pt x="922" y="300"/>
                  <a:pt x="922" y="300"/>
                  <a:pt x="922" y="300"/>
                </a:cubicBezTo>
                <a:cubicBezTo>
                  <a:pt x="922" y="300"/>
                  <a:pt x="922" y="299"/>
                  <a:pt x="921" y="299"/>
                </a:cubicBezTo>
                <a:cubicBezTo>
                  <a:pt x="919" y="300"/>
                  <a:pt x="915" y="289"/>
                  <a:pt x="911" y="276"/>
                </a:cubicBezTo>
                <a:cubicBezTo>
                  <a:pt x="911" y="276"/>
                  <a:pt x="912" y="276"/>
                  <a:pt x="912" y="276"/>
                </a:cubicBezTo>
                <a:cubicBezTo>
                  <a:pt x="912" y="260"/>
                  <a:pt x="913" y="244"/>
                  <a:pt x="912" y="228"/>
                </a:cubicBezTo>
                <a:cubicBezTo>
                  <a:pt x="914" y="246"/>
                  <a:pt x="914" y="264"/>
                  <a:pt x="915" y="281"/>
                </a:cubicBezTo>
                <a:cubicBezTo>
                  <a:pt x="915" y="282"/>
                  <a:pt x="916" y="282"/>
                  <a:pt x="916" y="281"/>
                </a:cubicBezTo>
                <a:cubicBezTo>
                  <a:pt x="915" y="269"/>
                  <a:pt x="915" y="256"/>
                  <a:pt x="914" y="244"/>
                </a:cubicBezTo>
                <a:cubicBezTo>
                  <a:pt x="914" y="238"/>
                  <a:pt x="913" y="232"/>
                  <a:pt x="913" y="226"/>
                </a:cubicBezTo>
                <a:cubicBezTo>
                  <a:pt x="912" y="223"/>
                  <a:pt x="912" y="219"/>
                  <a:pt x="911" y="216"/>
                </a:cubicBezTo>
                <a:cubicBezTo>
                  <a:pt x="911" y="214"/>
                  <a:pt x="910" y="213"/>
                  <a:pt x="910" y="211"/>
                </a:cubicBezTo>
                <a:cubicBezTo>
                  <a:pt x="910" y="211"/>
                  <a:pt x="911" y="211"/>
                  <a:pt x="911" y="211"/>
                </a:cubicBezTo>
                <a:cubicBezTo>
                  <a:pt x="911" y="209"/>
                  <a:pt x="911" y="209"/>
                  <a:pt x="911" y="208"/>
                </a:cubicBezTo>
                <a:cubicBezTo>
                  <a:pt x="911" y="208"/>
                  <a:pt x="912" y="209"/>
                  <a:pt x="913" y="209"/>
                </a:cubicBezTo>
                <a:cubicBezTo>
                  <a:pt x="913" y="209"/>
                  <a:pt x="913" y="209"/>
                  <a:pt x="913" y="209"/>
                </a:cubicBezTo>
                <a:cubicBezTo>
                  <a:pt x="913" y="209"/>
                  <a:pt x="913" y="210"/>
                  <a:pt x="913" y="211"/>
                </a:cubicBezTo>
                <a:cubicBezTo>
                  <a:pt x="913" y="211"/>
                  <a:pt x="914" y="211"/>
                  <a:pt x="914" y="211"/>
                </a:cubicBezTo>
                <a:cubicBezTo>
                  <a:pt x="914" y="239"/>
                  <a:pt x="920" y="267"/>
                  <a:pt x="923" y="296"/>
                </a:cubicBezTo>
                <a:cubicBezTo>
                  <a:pt x="923" y="296"/>
                  <a:pt x="924" y="296"/>
                  <a:pt x="924" y="296"/>
                </a:cubicBezTo>
                <a:cubicBezTo>
                  <a:pt x="922" y="280"/>
                  <a:pt x="919" y="265"/>
                  <a:pt x="917" y="249"/>
                </a:cubicBezTo>
                <a:cubicBezTo>
                  <a:pt x="916" y="236"/>
                  <a:pt x="916" y="223"/>
                  <a:pt x="914" y="210"/>
                </a:cubicBezTo>
                <a:cubicBezTo>
                  <a:pt x="915" y="211"/>
                  <a:pt x="916" y="211"/>
                  <a:pt x="916" y="210"/>
                </a:cubicBezTo>
                <a:cubicBezTo>
                  <a:pt x="916" y="210"/>
                  <a:pt x="916" y="210"/>
                  <a:pt x="916" y="210"/>
                </a:cubicBezTo>
                <a:cubicBezTo>
                  <a:pt x="916" y="210"/>
                  <a:pt x="917" y="210"/>
                  <a:pt x="917" y="210"/>
                </a:cubicBezTo>
                <a:cubicBezTo>
                  <a:pt x="917" y="219"/>
                  <a:pt x="920" y="227"/>
                  <a:pt x="922" y="235"/>
                </a:cubicBezTo>
                <a:cubicBezTo>
                  <a:pt x="922" y="235"/>
                  <a:pt x="923" y="235"/>
                  <a:pt x="923" y="234"/>
                </a:cubicBezTo>
                <a:cubicBezTo>
                  <a:pt x="921" y="227"/>
                  <a:pt x="918" y="219"/>
                  <a:pt x="918" y="211"/>
                </a:cubicBezTo>
                <a:cubicBezTo>
                  <a:pt x="919" y="211"/>
                  <a:pt x="919" y="211"/>
                  <a:pt x="920" y="212"/>
                </a:cubicBezTo>
                <a:cubicBezTo>
                  <a:pt x="934" y="243"/>
                  <a:pt x="940" y="277"/>
                  <a:pt x="950" y="310"/>
                </a:cubicBezTo>
                <a:cubicBezTo>
                  <a:pt x="950" y="310"/>
                  <a:pt x="950" y="310"/>
                  <a:pt x="950" y="310"/>
                </a:cubicBezTo>
                <a:close/>
                <a:moveTo>
                  <a:pt x="932" y="290"/>
                </a:moveTo>
                <a:cubicBezTo>
                  <a:pt x="931" y="290"/>
                  <a:pt x="931" y="291"/>
                  <a:pt x="930" y="291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30" y="291"/>
                  <a:pt x="929" y="291"/>
                  <a:pt x="929" y="291"/>
                </a:cubicBezTo>
                <a:cubicBezTo>
                  <a:pt x="929" y="291"/>
                  <a:pt x="930" y="290"/>
                  <a:pt x="930" y="290"/>
                </a:cubicBezTo>
                <a:cubicBezTo>
                  <a:pt x="930" y="290"/>
                  <a:pt x="930" y="290"/>
                  <a:pt x="930" y="290"/>
                </a:cubicBezTo>
                <a:cubicBezTo>
                  <a:pt x="930" y="291"/>
                  <a:pt x="931" y="291"/>
                  <a:pt x="931" y="291"/>
                </a:cubicBezTo>
                <a:cubicBezTo>
                  <a:pt x="931" y="290"/>
                  <a:pt x="932" y="289"/>
                  <a:pt x="932" y="288"/>
                </a:cubicBezTo>
                <a:cubicBezTo>
                  <a:pt x="933" y="288"/>
                  <a:pt x="933" y="288"/>
                  <a:pt x="933" y="288"/>
                </a:cubicBezTo>
                <a:cubicBezTo>
                  <a:pt x="933" y="288"/>
                  <a:pt x="933" y="288"/>
                  <a:pt x="934" y="288"/>
                </a:cubicBezTo>
                <a:cubicBezTo>
                  <a:pt x="933" y="288"/>
                  <a:pt x="933" y="289"/>
                  <a:pt x="932" y="290"/>
                </a:cubicBezTo>
                <a:close/>
                <a:moveTo>
                  <a:pt x="923" y="315"/>
                </a:moveTo>
                <a:cubicBezTo>
                  <a:pt x="923" y="312"/>
                  <a:pt x="924" y="309"/>
                  <a:pt x="924" y="307"/>
                </a:cubicBezTo>
                <a:cubicBezTo>
                  <a:pt x="924" y="306"/>
                  <a:pt x="924" y="305"/>
                  <a:pt x="924" y="305"/>
                </a:cubicBezTo>
                <a:cubicBezTo>
                  <a:pt x="924" y="305"/>
                  <a:pt x="924" y="304"/>
                  <a:pt x="924" y="304"/>
                </a:cubicBezTo>
                <a:cubicBezTo>
                  <a:pt x="924" y="304"/>
                  <a:pt x="924" y="303"/>
                  <a:pt x="924" y="303"/>
                </a:cubicBezTo>
                <a:cubicBezTo>
                  <a:pt x="925" y="305"/>
                  <a:pt x="924" y="310"/>
                  <a:pt x="923" y="315"/>
                </a:cubicBezTo>
                <a:close/>
                <a:moveTo>
                  <a:pt x="914" y="301"/>
                </a:moveTo>
                <a:cubicBezTo>
                  <a:pt x="914" y="301"/>
                  <a:pt x="914" y="301"/>
                  <a:pt x="914" y="300"/>
                </a:cubicBezTo>
                <a:cubicBezTo>
                  <a:pt x="914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299"/>
                </a:cubicBezTo>
                <a:cubicBezTo>
                  <a:pt x="913" y="299"/>
                  <a:pt x="913" y="298"/>
                  <a:pt x="913" y="297"/>
                </a:cubicBezTo>
                <a:cubicBezTo>
                  <a:pt x="913" y="298"/>
                  <a:pt x="913" y="298"/>
                  <a:pt x="913" y="298"/>
                </a:cubicBezTo>
                <a:cubicBezTo>
                  <a:pt x="913" y="298"/>
                  <a:pt x="914" y="297"/>
                  <a:pt x="913" y="297"/>
                </a:cubicBezTo>
                <a:cubicBezTo>
                  <a:pt x="913" y="297"/>
                  <a:pt x="913" y="296"/>
                  <a:pt x="912" y="296"/>
                </a:cubicBezTo>
                <a:cubicBezTo>
                  <a:pt x="911" y="291"/>
                  <a:pt x="911" y="286"/>
                  <a:pt x="910" y="281"/>
                </a:cubicBezTo>
                <a:cubicBezTo>
                  <a:pt x="913" y="293"/>
                  <a:pt x="918" y="302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2"/>
                </a:cubicBezTo>
                <a:cubicBezTo>
                  <a:pt x="922" y="302"/>
                  <a:pt x="922" y="302"/>
                  <a:pt x="922" y="302"/>
                </a:cubicBezTo>
                <a:cubicBezTo>
                  <a:pt x="921" y="302"/>
                  <a:pt x="922" y="302"/>
                  <a:pt x="922" y="302"/>
                </a:cubicBezTo>
                <a:cubicBezTo>
                  <a:pt x="922" y="302"/>
                  <a:pt x="922" y="303"/>
                  <a:pt x="922" y="303"/>
                </a:cubicBezTo>
                <a:cubicBezTo>
                  <a:pt x="922" y="303"/>
                  <a:pt x="922" y="303"/>
                  <a:pt x="921" y="304"/>
                </a:cubicBezTo>
                <a:cubicBezTo>
                  <a:pt x="921" y="303"/>
                  <a:pt x="920" y="303"/>
                  <a:pt x="920" y="303"/>
                </a:cubicBezTo>
                <a:cubicBezTo>
                  <a:pt x="920" y="303"/>
                  <a:pt x="920" y="303"/>
                  <a:pt x="920" y="303"/>
                </a:cubicBezTo>
                <a:cubicBezTo>
                  <a:pt x="920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1"/>
                  <a:pt x="919" y="300"/>
                </a:cubicBezTo>
                <a:cubicBezTo>
                  <a:pt x="918" y="300"/>
                  <a:pt x="918" y="300"/>
                  <a:pt x="918" y="301"/>
                </a:cubicBezTo>
                <a:cubicBezTo>
                  <a:pt x="918" y="301"/>
                  <a:pt x="918" y="301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6" y="301"/>
                  <a:pt x="915" y="301"/>
                  <a:pt x="914" y="301"/>
                </a:cubicBezTo>
                <a:close/>
                <a:moveTo>
                  <a:pt x="892" y="348"/>
                </a:moveTo>
                <a:cubicBezTo>
                  <a:pt x="892" y="349"/>
                  <a:pt x="892" y="349"/>
                  <a:pt x="892" y="349"/>
                </a:cubicBezTo>
                <a:cubicBezTo>
                  <a:pt x="892" y="349"/>
                  <a:pt x="892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9"/>
                  <a:pt x="889" y="348"/>
                  <a:pt x="889" y="348"/>
                </a:cubicBezTo>
                <a:cubicBezTo>
                  <a:pt x="890" y="348"/>
                  <a:pt x="892" y="347"/>
                  <a:pt x="893" y="347"/>
                </a:cubicBezTo>
                <a:cubicBezTo>
                  <a:pt x="893" y="351"/>
                  <a:pt x="893" y="355"/>
                  <a:pt x="892" y="359"/>
                </a:cubicBezTo>
                <a:cubicBezTo>
                  <a:pt x="893" y="356"/>
                  <a:pt x="893" y="352"/>
                  <a:pt x="893" y="349"/>
                </a:cubicBezTo>
                <a:cubicBezTo>
                  <a:pt x="893" y="348"/>
                  <a:pt x="892" y="348"/>
                  <a:pt x="892" y="348"/>
                </a:cubicBezTo>
                <a:close/>
                <a:moveTo>
                  <a:pt x="888" y="356"/>
                </a:moveTo>
                <a:cubicBezTo>
                  <a:pt x="888" y="356"/>
                  <a:pt x="888" y="356"/>
                  <a:pt x="888" y="356"/>
                </a:cubicBezTo>
                <a:cubicBezTo>
                  <a:pt x="888" y="357"/>
                  <a:pt x="888" y="358"/>
                  <a:pt x="888" y="359"/>
                </a:cubicBezTo>
                <a:cubicBezTo>
                  <a:pt x="888" y="356"/>
                  <a:pt x="888" y="353"/>
                  <a:pt x="888" y="350"/>
                </a:cubicBezTo>
                <a:cubicBezTo>
                  <a:pt x="888" y="350"/>
                  <a:pt x="888" y="350"/>
                  <a:pt x="888" y="350"/>
                </a:cubicBezTo>
                <a:cubicBezTo>
                  <a:pt x="888" y="352"/>
                  <a:pt x="888" y="354"/>
                  <a:pt x="888" y="356"/>
                </a:cubicBezTo>
                <a:close/>
                <a:moveTo>
                  <a:pt x="887" y="371"/>
                </a:moveTo>
                <a:cubicBezTo>
                  <a:pt x="887" y="364"/>
                  <a:pt x="887" y="357"/>
                  <a:pt x="887" y="350"/>
                </a:cubicBezTo>
                <a:cubicBezTo>
                  <a:pt x="887" y="350"/>
                  <a:pt x="887" y="350"/>
                  <a:pt x="888" y="350"/>
                </a:cubicBezTo>
                <a:cubicBezTo>
                  <a:pt x="888" y="354"/>
                  <a:pt x="888" y="358"/>
                  <a:pt x="888" y="362"/>
                </a:cubicBezTo>
                <a:cubicBezTo>
                  <a:pt x="887" y="365"/>
                  <a:pt x="887" y="368"/>
                  <a:pt x="887" y="371"/>
                </a:cubicBezTo>
                <a:cubicBezTo>
                  <a:pt x="887" y="371"/>
                  <a:pt x="887" y="371"/>
                  <a:pt x="887" y="371"/>
                </a:cubicBezTo>
                <a:close/>
                <a:moveTo>
                  <a:pt x="878" y="368"/>
                </a:moveTo>
                <a:cubicBezTo>
                  <a:pt x="878" y="369"/>
                  <a:pt x="877" y="370"/>
                  <a:pt x="877" y="371"/>
                </a:cubicBezTo>
                <a:cubicBezTo>
                  <a:pt x="877" y="371"/>
                  <a:pt x="877" y="371"/>
                  <a:pt x="877" y="371"/>
                </a:cubicBezTo>
                <a:cubicBezTo>
                  <a:pt x="876" y="371"/>
                  <a:pt x="875" y="372"/>
                  <a:pt x="875" y="373"/>
                </a:cubicBezTo>
                <a:cubicBezTo>
                  <a:pt x="875" y="366"/>
                  <a:pt x="875" y="358"/>
                  <a:pt x="875" y="351"/>
                </a:cubicBezTo>
                <a:cubicBezTo>
                  <a:pt x="876" y="351"/>
                  <a:pt x="877" y="351"/>
                  <a:pt x="879" y="351"/>
                </a:cubicBezTo>
                <a:cubicBezTo>
                  <a:pt x="879" y="352"/>
                  <a:pt x="878" y="353"/>
                  <a:pt x="878" y="354"/>
                </a:cubicBezTo>
                <a:cubicBezTo>
                  <a:pt x="878" y="358"/>
                  <a:pt x="878" y="363"/>
                  <a:pt x="878" y="368"/>
                </a:cubicBezTo>
                <a:close/>
                <a:moveTo>
                  <a:pt x="877" y="377"/>
                </a:moveTo>
                <a:cubicBezTo>
                  <a:pt x="877" y="377"/>
                  <a:pt x="877" y="377"/>
                  <a:pt x="877" y="377"/>
                </a:cubicBezTo>
                <a:cubicBezTo>
                  <a:pt x="877" y="377"/>
                  <a:pt x="877" y="378"/>
                  <a:pt x="877" y="378"/>
                </a:cubicBezTo>
                <a:cubicBezTo>
                  <a:pt x="877" y="378"/>
                  <a:pt x="877" y="377"/>
                  <a:pt x="877" y="377"/>
                </a:cubicBezTo>
                <a:close/>
                <a:moveTo>
                  <a:pt x="877" y="375"/>
                </a:moveTo>
                <a:cubicBezTo>
                  <a:pt x="877" y="375"/>
                  <a:pt x="877" y="374"/>
                  <a:pt x="876" y="374"/>
                </a:cubicBezTo>
                <a:cubicBezTo>
                  <a:pt x="876" y="373"/>
                  <a:pt x="877" y="373"/>
                  <a:pt x="877" y="373"/>
                </a:cubicBezTo>
                <a:cubicBezTo>
                  <a:pt x="877" y="373"/>
                  <a:pt x="877" y="373"/>
                  <a:pt x="877" y="373"/>
                </a:cubicBezTo>
                <a:cubicBezTo>
                  <a:pt x="877" y="373"/>
                  <a:pt x="877" y="374"/>
                  <a:pt x="877" y="375"/>
                </a:cubicBezTo>
                <a:close/>
                <a:moveTo>
                  <a:pt x="875" y="350"/>
                </a:moveTo>
                <a:cubicBezTo>
                  <a:pt x="875" y="346"/>
                  <a:pt x="876" y="343"/>
                  <a:pt x="876" y="339"/>
                </a:cubicBezTo>
                <a:cubicBezTo>
                  <a:pt x="877" y="339"/>
                  <a:pt x="879" y="338"/>
                  <a:pt x="880" y="338"/>
                </a:cubicBezTo>
                <a:cubicBezTo>
                  <a:pt x="879" y="342"/>
                  <a:pt x="879" y="346"/>
                  <a:pt x="879" y="350"/>
                </a:cubicBezTo>
                <a:cubicBezTo>
                  <a:pt x="878" y="350"/>
                  <a:pt x="876" y="350"/>
                  <a:pt x="875" y="350"/>
                </a:cubicBezTo>
                <a:close/>
                <a:moveTo>
                  <a:pt x="872" y="335"/>
                </a:moveTo>
                <a:cubicBezTo>
                  <a:pt x="872" y="335"/>
                  <a:pt x="872" y="335"/>
                  <a:pt x="872" y="335"/>
                </a:cubicBezTo>
                <a:cubicBezTo>
                  <a:pt x="872" y="335"/>
                  <a:pt x="872" y="335"/>
                  <a:pt x="873" y="335"/>
                </a:cubicBezTo>
                <a:cubicBezTo>
                  <a:pt x="873" y="335"/>
                  <a:pt x="874" y="334"/>
                  <a:pt x="874" y="334"/>
                </a:cubicBezTo>
                <a:cubicBezTo>
                  <a:pt x="874" y="335"/>
                  <a:pt x="874" y="336"/>
                  <a:pt x="874" y="337"/>
                </a:cubicBezTo>
                <a:cubicBezTo>
                  <a:pt x="873" y="337"/>
                  <a:pt x="872" y="337"/>
                  <a:pt x="871" y="337"/>
                </a:cubicBezTo>
                <a:cubicBezTo>
                  <a:pt x="871" y="336"/>
                  <a:pt x="871" y="336"/>
                  <a:pt x="872" y="335"/>
                </a:cubicBezTo>
                <a:close/>
                <a:moveTo>
                  <a:pt x="875" y="329"/>
                </a:moveTo>
                <a:cubicBezTo>
                  <a:pt x="876" y="328"/>
                  <a:pt x="876" y="326"/>
                  <a:pt x="876" y="325"/>
                </a:cubicBezTo>
                <a:cubicBezTo>
                  <a:pt x="876" y="327"/>
                  <a:pt x="875" y="329"/>
                  <a:pt x="875" y="331"/>
                </a:cubicBezTo>
                <a:cubicBezTo>
                  <a:pt x="875" y="332"/>
                  <a:pt x="876" y="332"/>
                  <a:pt x="876" y="332"/>
                </a:cubicBezTo>
                <a:cubicBezTo>
                  <a:pt x="876" y="330"/>
                  <a:pt x="877" y="329"/>
                  <a:pt x="877" y="327"/>
                </a:cubicBezTo>
                <a:cubicBezTo>
                  <a:pt x="877" y="327"/>
                  <a:pt x="877" y="327"/>
                  <a:pt x="877" y="326"/>
                </a:cubicBezTo>
                <a:cubicBezTo>
                  <a:pt x="878" y="323"/>
                  <a:pt x="879" y="320"/>
                  <a:pt x="880" y="317"/>
                </a:cubicBezTo>
                <a:cubicBezTo>
                  <a:pt x="879" y="321"/>
                  <a:pt x="879" y="326"/>
                  <a:pt x="877" y="330"/>
                </a:cubicBezTo>
                <a:cubicBezTo>
                  <a:pt x="877" y="330"/>
                  <a:pt x="878" y="330"/>
                  <a:pt x="878" y="329"/>
                </a:cubicBezTo>
                <a:cubicBezTo>
                  <a:pt x="878" y="329"/>
                  <a:pt x="877" y="329"/>
                  <a:pt x="877" y="329"/>
                </a:cubicBezTo>
                <a:cubicBezTo>
                  <a:pt x="877" y="331"/>
                  <a:pt x="877" y="332"/>
                  <a:pt x="877" y="334"/>
                </a:cubicBezTo>
                <a:cubicBezTo>
                  <a:pt x="876" y="334"/>
                  <a:pt x="875" y="334"/>
                  <a:pt x="874" y="333"/>
                </a:cubicBezTo>
                <a:cubicBezTo>
                  <a:pt x="875" y="332"/>
                  <a:pt x="875" y="331"/>
                  <a:pt x="875" y="329"/>
                </a:cubicBezTo>
                <a:close/>
                <a:moveTo>
                  <a:pt x="881" y="288"/>
                </a:moveTo>
                <a:cubicBezTo>
                  <a:pt x="884" y="275"/>
                  <a:pt x="888" y="262"/>
                  <a:pt x="892" y="248"/>
                </a:cubicBezTo>
                <a:cubicBezTo>
                  <a:pt x="893" y="247"/>
                  <a:pt x="894" y="245"/>
                  <a:pt x="894" y="242"/>
                </a:cubicBezTo>
                <a:cubicBezTo>
                  <a:pt x="893" y="257"/>
                  <a:pt x="886" y="271"/>
                  <a:pt x="882" y="285"/>
                </a:cubicBezTo>
                <a:cubicBezTo>
                  <a:pt x="882" y="286"/>
                  <a:pt x="882" y="287"/>
                  <a:pt x="881" y="288"/>
                </a:cubicBezTo>
                <a:close/>
                <a:moveTo>
                  <a:pt x="896" y="213"/>
                </a:moveTo>
                <a:cubicBezTo>
                  <a:pt x="897" y="213"/>
                  <a:pt x="897" y="212"/>
                  <a:pt x="897" y="212"/>
                </a:cubicBezTo>
                <a:cubicBezTo>
                  <a:pt x="897" y="212"/>
                  <a:pt x="897" y="212"/>
                  <a:pt x="897" y="212"/>
                </a:cubicBezTo>
                <a:cubicBezTo>
                  <a:pt x="897" y="212"/>
                  <a:pt x="897" y="212"/>
                  <a:pt x="897" y="211"/>
                </a:cubicBezTo>
                <a:cubicBezTo>
                  <a:pt x="897" y="211"/>
                  <a:pt x="897" y="211"/>
                  <a:pt x="897" y="211"/>
                </a:cubicBezTo>
                <a:cubicBezTo>
                  <a:pt x="897" y="211"/>
                  <a:pt x="897" y="210"/>
                  <a:pt x="898" y="210"/>
                </a:cubicBezTo>
                <a:cubicBezTo>
                  <a:pt x="898" y="212"/>
                  <a:pt x="898" y="214"/>
                  <a:pt x="898" y="215"/>
                </a:cubicBezTo>
                <a:cubicBezTo>
                  <a:pt x="897" y="216"/>
                  <a:pt x="897" y="217"/>
                  <a:pt x="897" y="218"/>
                </a:cubicBezTo>
                <a:cubicBezTo>
                  <a:pt x="896" y="221"/>
                  <a:pt x="896" y="225"/>
                  <a:pt x="895" y="228"/>
                </a:cubicBezTo>
                <a:cubicBezTo>
                  <a:pt x="895" y="229"/>
                  <a:pt x="895" y="229"/>
                  <a:pt x="896" y="229"/>
                </a:cubicBezTo>
                <a:cubicBezTo>
                  <a:pt x="895" y="231"/>
                  <a:pt x="894" y="234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4" y="229"/>
                  <a:pt x="896" y="222"/>
                  <a:pt x="897" y="214"/>
                </a:cubicBezTo>
                <a:cubicBezTo>
                  <a:pt x="897" y="214"/>
                  <a:pt x="897" y="213"/>
                  <a:pt x="896" y="213"/>
                </a:cubicBezTo>
                <a:close/>
                <a:moveTo>
                  <a:pt x="886" y="246"/>
                </a:moveTo>
                <a:cubicBezTo>
                  <a:pt x="886" y="246"/>
                  <a:pt x="886" y="246"/>
                  <a:pt x="886" y="246"/>
                </a:cubicBezTo>
                <a:cubicBezTo>
                  <a:pt x="883" y="257"/>
                  <a:pt x="879" y="268"/>
                  <a:pt x="876" y="279"/>
                </a:cubicBezTo>
                <a:cubicBezTo>
                  <a:pt x="876" y="279"/>
                  <a:pt x="876" y="279"/>
                  <a:pt x="876" y="279"/>
                </a:cubicBezTo>
                <a:cubicBezTo>
                  <a:pt x="875" y="280"/>
                  <a:pt x="875" y="281"/>
                  <a:pt x="874" y="283"/>
                </a:cubicBezTo>
                <a:cubicBezTo>
                  <a:pt x="877" y="271"/>
                  <a:pt x="880" y="260"/>
                  <a:pt x="883" y="249"/>
                </a:cubicBezTo>
                <a:cubicBezTo>
                  <a:pt x="885" y="245"/>
                  <a:pt x="887" y="240"/>
                  <a:pt x="888" y="236"/>
                </a:cubicBezTo>
                <a:cubicBezTo>
                  <a:pt x="888" y="239"/>
                  <a:pt x="887" y="242"/>
                  <a:pt x="886" y="246"/>
                </a:cubicBezTo>
                <a:close/>
                <a:moveTo>
                  <a:pt x="879" y="274"/>
                </a:moveTo>
                <a:cubicBezTo>
                  <a:pt x="877" y="280"/>
                  <a:pt x="876" y="285"/>
                  <a:pt x="874" y="290"/>
                </a:cubicBezTo>
                <a:cubicBezTo>
                  <a:pt x="875" y="285"/>
                  <a:pt x="877" y="280"/>
                  <a:pt x="879" y="274"/>
                </a:cubicBezTo>
                <a:close/>
                <a:moveTo>
                  <a:pt x="868" y="301"/>
                </a:moveTo>
                <a:cubicBezTo>
                  <a:pt x="868" y="302"/>
                  <a:pt x="868" y="302"/>
                  <a:pt x="868" y="302"/>
                </a:cubicBezTo>
                <a:cubicBezTo>
                  <a:pt x="868" y="303"/>
                  <a:pt x="868" y="304"/>
                  <a:pt x="868" y="305"/>
                </a:cubicBezTo>
                <a:cubicBezTo>
                  <a:pt x="867" y="303"/>
                  <a:pt x="866" y="302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5" y="299"/>
                  <a:pt x="865" y="299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3" y="298"/>
                  <a:pt x="862" y="296"/>
                  <a:pt x="861" y="293"/>
                </a:cubicBezTo>
                <a:cubicBezTo>
                  <a:pt x="861" y="293"/>
                  <a:pt x="861" y="293"/>
                  <a:pt x="861" y="292"/>
                </a:cubicBezTo>
                <a:cubicBezTo>
                  <a:pt x="863" y="295"/>
                  <a:pt x="864" y="297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7" y="300"/>
                  <a:pt x="868" y="300"/>
                  <a:pt x="868" y="300"/>
                </a:cubicBezTo>
                <a:cubicBezTo>
                  <a:pt x="868" y="301"/>
                  <a:pt x="868" y="301"/>
                  <a:pt x="868" y="301"/>
                </a:cubicBezTo>
                <a:close/>
                <a:moveTo>
                  <a:pt x="914" y="209"/>
                </a:move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lose/>
                <a:moveTo>
                  <a:pt x="914" y="208"/>
                </a:moveTo>
                <a:cubicBezTo>
                  <a:pt x="914" y="208"/>
                  <a:pt x="914" y="208"/>
                  <a:pt x="914" y="207"/>
                </a:cubicBezTo>
                <a:cubicBezTo>
                  <a:pt x="914" y="207"/>
                  <a:pt x="914" y="207"/>
                  <a:pt x="914" y="207"/>
                </a:cubicBezTo>
                <a:cubicBezTo>
                  <a:pt x="914" y="207"/>
                  <a:pt x="915" y="207"/>
                  <a:pt x="915" y="207"/>
                </a:cubicBezTo>
                <a:cubicBezTo>
                  <a:pt x="915" y="208"/>
                  <a:pt x="915" y="208"/>
                  <a:pt x="915" y="208"/>
                </a:cubicBezTo>
                <a:cubicBezTo>
                  <a:pt x="915" y="208"/>
                  <a:pt x="914" y="208"/>
                  <a:pt x="914" y="208"/>
                </a:cubicBezTo>
                <a:close/>
                <a:moveTo>
                  <a:pt x="917" y="209"/>
                </a:move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lose/>
                <a:moveTo>
                  <a:pt x="917" y="205"/>
                </a:moveTo>
                <a:cubicBezTo>
                  <a:pt x="917" y="205"/>
                  <a:pt x="917" y="206"/>
                  <a:pt x="917" y="206"/>
                </a:cubicBezTo>
                <a:cubicBezTo>
                  <a:pt x="917" y="206"/>
                  <a:pt x="917" y="206"/>
                  <a:pt x="916" y="206"/>
                </a:cubicBezTo>
                <a:cubicBezTo>
                  <a:pt x="916" y="206"/>
                  <a:pt x="915" y="205"/>
                  <a:pt x="914" y="205"/>
                </a:cubicBezTo>
                <a:cubicBezTo>
                  <a:pt x="915" y="205"/>
                  <a:pt x="916" y="205"/>
                  <a:pt x="917" y="205"/>
                </a:cubicBezTo>
                <a:close/>
                <a:moveTo>
                  <a:pt x="909" y="206"/>
                </a:moveTo>
                <a:cubicBezTo>
                  <a:pt x="909" y="206"/>
                  <a:pt x="909" y="206"/>
                  <a:pt x="910" y="206"/>
                </a:cubicBezTo>
                <a:cubicBezTo>
                  <a:pt x="910" y="206"/>
                  <a:pt x="911" y="206"/>
                  <a:pt x="911" y="207"/>
                </a:cubicBezTo>
                <a:cubicBezTo>
                  <a:pt x="911" y="207"/>
                  <a:pt x="911" y="207"/>
                  <a:pt x="912" y="207"/>
                </a:cubicBezTo>
                <a:cubicBezTo>
                  <a:pt x="911" y="207"/>
                  <a:pt x="911" y="207"/>
                  <a:pt x="910" y="207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09" y="206"/>
                  <a:pt x="909" y="206"/>
                  <a:pt x="908" y="206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909" y="206"/>
                  <a:pt x="909" y="206"/>
                  <a:pt x="909" y="206"/>
                </a:cubicBezTo>
                <a:close/>
                <a:moveTo>
                  <a:pt x="911" y="240"/>
                </a:moveTo>
                <a:cubicBezTo>
                  <a:pt x="912" y="252"/>
                  <a:pt x="911" y="264"/>
                  <a:pt x="911" y="276"/>
                </a:cubicBezTo>
                <a:cubicBezTo>
                  <a:pt x="909" y="269"/>
                  <a:pt x="907" y="261"/>
                  <a:pt x="906" y="253"/>
                </a:cubicBezTo>
                <a:cubicBezTo>
                  <a:pt x="905" y="252"/>
                  <a:pt x="905" y="250"/>
                  <a:pt x="905" y="248"/>
                </a:cubicBezTo>
                <a:cubicBezTo>
                  <a:pt x="906" y="240"/>
                  <a:pt x="906" y="232"/>
                  <a:pt x="906" y="225"/>
                </a:cubicBezTo>
                <a:cubicBezTo>
                  <a:pt x="906" y="220"/>
                  <a:pt x="906" y="214"/>
                  <a:pt x="906" y="209"/>
                </a:cubicBezTo>
                <a:cubicBezTo>
                  <a:pt x="906" y="208"/>
                  <a:pt x="907" y="208"/>
                  <a:pt x="907" y="208"/>
                </a:cubicBezTo>
                <a:cubicBezTo>
                  <a:pt x="908" y="208"/>
                  <a:pt x="908" y="208"/>
                  <a:pt x="908" y="208"/>
                </a:cubicBezTo>
                <a:cubicBezTo>
                  <a:pt x="908" y="215"/>
                  <a:pt x="908" y="221"/>
                  <a:pt x="908" y="227"/>
                </a:cubicBezTo>
                <a:cubicBezTo>
                  <a:pt x="908" y="227"/>
                  <a:pt x="909" y="227"/>
                  <a:pt x="909" y="227"/>
                </a:cubicBezTo>
                <a:cubicBezTo>
                  <a:pt x="909" y="221"/>
                  <a:pt x="909" y="216"/>
                  <a:pt x="909" y="210"/>
                </a:cubicBezTo>
                <a:cubicBezTo>
                  <a:pt x="909" y="211"/>
                  <a:pt x="909" y="211"/>
                  <a:pt x="910" y="211"/>
                </a:cubicBezTo>
                <a:cubicBezTo>
                  <a:pt x="910" y="211"/>
                  <a:pt x="910" y="212"/>
                  <a:pt x="910" y="212"/>
                </a:cubicBezTo>
                <a:cubicBezTo>
                  <a:pt x="910" y="220"/>
                  <a:pt x="911" y="231"/>
                  <a:pt x="911" y="240"/>
                </a:cubicBezTo>
                <a:close/>
                <a:moveTo>
                  <a:pt x="910" y="298"/>
                </a:moveTo>
                <a:cubicBezTo>
                  <a:pt x="910" y="298"/>
                  <a:pt x="910" y="298"/>
                  <a:pt x="910" y="298"/>
                </a:cubicBezTo>
                <a:cubicBezTo>
                  <a:pt x="910" y="296"/>
                  <a:pt x="908" y="296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5" y="297"/>
                  <a:pt x="902" y="297"/>
                  <a:pt x="898" y="297"/>
                </a:cubicBezTo>
                <a:cubicBezTo>
                  <a:pt x="899" y="297"/>
                  <a:pt x="899" y="297"/>
                  <a:pt x="899" y="297"/>
                </a:cubicBezTo>
                <a:cubicBezTo>
                  <a:pt x="899" y="296"/>
                  <a:pt x="898" y="296"/>
                  <a:pt x="898" y="296"/>
                </a:cubicBezTo>
                <a:cubicBezTo>
                  <a:pt x="898" y="297"/>
                  <a:pt x="898" y="297"/>
                  <a:pt x="898" y="297"/>
                </a:cubicBezTo>
                <a:cubicBezTo>
                  <a:pt x="894" y="298"/>
                  <a:pt x="890" y="299"/>
                  <a:pt x="886" y="300"/>
                </a:cubicBezTo>
                <a:cubicBezTo>
                  <a:pt x="886" y="300"/>
                  <a:pt x="887" y="299"/>
                  <a:pt x="887" y="299"/>
                </a:cubicBezTo>
                <a:cubicBezTo>
                  <a:pt x="888" y="298"/>
                  <a:pt x="890" y="297"/>
                  <a:pt x="892" y="296"/>
                </a:cubicBezTo>
                <a:cubicBezTo>
                  <a:pt x="892" y="296"/>
                  <a:pt x="892" y="297"/>
                  <a:pt x="892" y="297"/>
                </a:cubicBezTo>
                <a:cubicBezTo>
                  <a:pt x="892" y="297"/>
                  <a:pt x="892" y="297"/>
                  <a:pt x="892" y="297"/>
                </a:cubicBezTo>
                <a:cubicBezTo>
                  <a:pt x="892" y="297"/>
                  <a:pt x="892" y="296"/>
                  <a:pt x="892" y="296"/>
                </a:cubicBezTo>
                <a:cubicBezTo>
                  <a:pt x="894" y="296"/>
                  <a:pt x="895" y="295"/>
                  <a:pt x="897" y="295"/>
                </a:cubicBezTo>
                <a:cubicBezTo>
                  <a:pt x="901" y="295"/>
                  <a:pt x="905" y="296"/>
                  <a:pt x="907" y="297"/>
                </a:cubicBezTo>
                <a:cubicBezTo>
                  <a:pt x="907" y="297"/>
                  <a:pt x="908" y="296"/>
                  <a:pt x="908" y="296"/>
                </a:cubicBezTo>
                <a:cubicBezTo>
                  <a:pt x="909" y="296"/>
                  <a:pt x="910" y="296"/>
                  <a:pt x="910" y="297"/>
                </a:cubicBezTo>
                <a:cubicBezTo>
                  <a:pt x="910" y="297"/>
                  <a:pt x="911" y="298"/>
                  <a:pt x="911" y="299"/>
                </a:cubicBezTo>
                <a:cubicBezTo>
                  <a:pt x="911" y="299"/>
                  <a:pt x="910" y="299"/>
                  <a:pt x="910" y="298"/>
                </a:cubicBezTo>
                <a:cubicBezTo>
                  <a:pt x="910" y="298"/>
                  <a:pt x="910" y="298"/>
                  <a:pt x="910" y="298"/>
                </a:cubicBezTo>
                <a:close/>
                <a:moveTo>
                  <a:pt x="898" y="300"/>
                </a:moveTo>
                <a:cubicBezTo>
                  <a:pt x="897" y="300"/>
                  <a:pt x="896" y="300"/>
                  <a:pt x="896" y="300"/>
                </a:cubicBezTo>
                <a:cubicBezTo>
                  <a:pt x="896" y="300"/>
                  <a:pt x="896" y="300"/>
                  <a:pt x="896" y="300"/>
                </a:cubicBezTo>
                <a:cubicBezTo>
                  <a:pt x="896" y="299"/>
                  <a:pt x="896" y="299"/>
                  <a:pt x="896" y="299"/>
                </a:cubicBezTo>
                <a:cubicBezTo>
                  <a:pt x="895" y="300"/>
                  <a:pt x="895" y="300"/>
                  <a:pt x="895" y="300"/>
                </a:cubicBezTo>
                <a:cubicBezTo>
                  <a:pt x="891" y="301"/>
                  <a:pt x="887" y="303"/>
                  <a:pt x="884" y="306"/>
                </a:cubicBezTo>
                <a:cubicBezTo>
                  <a:pt x="884" y="305"/>
                  <a:pt x="884" y="303"/>
                  <a:pt x="884" y="302"/>
                </a:cubicBezTo>
                <a:cubicBezTo>
                  <a:pt x="884" y="302"/>
                  <a:pt x="884" y="302"/>
                  <a:pt x="884" y="303"/>
                </a:cubicBezTo>
                <a:cubicBezTo>
                  <a:pt x="885" y="303"/>
                  <a:pt x="886" y="303"/>
                  <a:pt x="886" y="302"/>
                </a:cubicBezTo>
                <a:cubicBezTo>
                  <a:pt x="886" y="302"/>
                  <a:pt x="886" y="302"/>
                  <a:pt x="886" y="301"/>
                </a:cubicBezTo>
                <a:cubicBezTo>
                  <a:pt x="887" y="301"/>
                  <a:pt x="888" y="300"/>
                  <a:pt x="889" y="300"/>
                </a:cubicBezTo>
                <a:cubicBezTo>
                  <a:pt x="892" y="299"/>
                  <a:pt x="895" y="299"/>
                  <a:pt x="898" y="298"/>
                </a:cubicBezTo>
                <a:cubicBezTo>
                  <a:pt x="898" y="299"/>
                  <a:pt x="898" y="299"/>
                  <a:pt x="898" y="300"/>
                </a:cubicBezTo>
                <a:close/>
                <a:moveTo>
                  <a:pt x="889" y="333"/>
                </a:moveTo>
                <a:cubicBezTo>
                  <a:pt x="889" y="325"/>
                  <a:pt x="890" y="317"/>
                  <a:pt x="891" y="310"/>
                </a:cubicBezTo>
                <a:cubicBezTo>
                  <a:pt x="891" y="310"/>
                  <a:pt x="890" y="310"/>
                  <a:pt x="890" y="310"/>
                </a:cubicBezTo>
                <a:cubicBezTo>
                  <a:pt x="889" y="318"/>
                  <a:pt x="889" y="325"/>
                  <a:pt x="889" y="333"/>
                </a:cubicBezTo>
                <a:cubicBezTo>
                  <a:pt x="889" y="333"/>
                  <a:pt x="888" y="333"/>
                  <a:pt x="888" y="333"/>
                </a:cubicBezTo>
                <a:cubicBezTo>
                  <a:pt x="889" y="324"/>
                  <a:pt x="889" y="315"/>
                  <a:pt x="890" y="306"/>
                </a:cubicBezTo>
                <a:cubicBezTo>
                  <a:pt x="890" y="305"/>
                  <a:pt x="890" y="305"/>
                  <a:pt x="890" y="305"/>
                </a:cubicBezTo>
                <a:cubicBezTo>
                  <a:pt x="891" y="305"/>
                  <a:pt x="892" y="305"/>
                  <a:pt x="893" y="304"/>
                </a:cubicBezTo>
                <a:cubicBezTo>
                  <a:pt x="892" y="313"/>
                  <a:pt x="891" y="323"/>
                  <a:pt x="891" y="332"/>
                </a:cubicBezTo>
                <a:cubicBezTo>
                  <a:pt x="891" y="332"/>
                  <a:pt x="890" y="332"/>
                  <a:pt x="889" y="333"/>
                </a:cubicBezTo>
                <a:close/>
                <a:moveTo>
                  <a:pt x="885" y="349"/>
                </a:moveTo>
                <a:cubicBezTo>
                  <a:pt x="885" y="348"/>
                  <a:pt x="885" y="347"/>
                  <a:pt x="885" y="346"/>
                </a:cubicBezTo>
                <a:cubicBezTo>
                  <a:pt x="885" y="344"/>
                  <a:pt x="885" y="341"/>
                  <a:pt x="885" y="338"/>
                </a:cubicBezTo>
                <a:cubicBezTo>
                  <a:pt x="886" y="338"/>
                  <a:pt x="887" y="338"/>
                  <a:pt x="887" y="338"/>
                </a:cubicBezTo>
                <a:cubicBezTo>
                  <a:pt x="887" y="342"/>
                  <a:pt x="887" y="345"/>
                  <a:pt x="887" y="348"/>
                </a:cubicBezTo>
                <a:cubicBezTo>
                  <a:pt x="886" y="348"/>
                  <a:pt x="886" y="349"/>
                  <a:pt x="885" y="349"/>
                </a:cubicBezTo>
                <a:cubicBezTo>
                  <a:pt x="885" y="349"/>
                  <a:pt x="885" y="349"/>
                  <a:pt x="885" y="349"/>
                </a:cubicBezTo>
                <a:close/>
                <a:moveTo>
                  <a:pt x="886" y="336"/>
                </a:moveTo>
                <a:cubicBezTo>
                  <a:pt x="886" y="336"/>
                  <a:pt x="887" y="336"/>
                  <a:pt x="888" y="335"/>
                </a:cubicBezTo>
                <a:cubicBezTo>
                  <a:pt x="888" y="336"/>
                  <a:pt x="888" y="336"/>
                  <a:pt x="888" y="336"/>
                </a:cubicBezTo>
                <a:cubicBezTo>
                  <a:pt x="887" y="336"/>
                  <a:pt x="886" y="336"/>
                  <a:pt x="886" y="336"/>
                </a:cubicBezTo>
                <a:close/>
                <a:moveTo>
                  <a:pt x="887" y="348"/>
                </a:moveTo>
                <a:cubicBezTo>
                  <a:pt x="887" y="348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8"/>
                  <a:pt x="887" y="348"/>
                  <a:pt x="887" y="348"/>
                </a:cubicBezTo>
                <a:close/>
                <a:moveTo>
                  <a:pt x="888" y="347"/>
                </a:moveTo>
                <a:cubicBezTo>
                  <a:pt x="888" y="347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7"/>
                  <a:pt x="888" y="347"/>
                  <a:pt x="888" y="347"/>
                </a:cubicBezTo>
                <a:close/>
                <a:moveTo>
                  <a:pt x="888" y="346"/>
                </a:moveTo>
                <a:cubicBezTo>
                  <a:pt x="888" y="346"/>
                  <a:pt x="888" y="346"/>
                  <a:pt x="888" y="346"/>
                </a:cubicBezTo>
                <a:cubicBezTo>
                  <a:pt x="888" y="345"/>
                  <a:pt x="888" y="344"/>
                  <a:pt x="888" y="343"/>
                </a:cubicBezTo>
                <a:cubicBezTo>
                  <a:pt x="888" y="343"/>
                  <a:pt x="888" y="343"/>
                  <a:pt x="888" y="343"/>
                </a:cubicBezTo>
                <a:cubicBezTo>
                  <a:pt x="888" y="341"/>
                  <a:pt x="888" y="340"/>
                  <a:pt x="888" y="338"/>
                </a:cubicBezTo>
                <a:cubicBezTo>
                  <a:pt x="888" y="338"/>
                  <a:pt x="888" y="338"/>
                  <a:pt x="889" y="338"/>
                </a:cubicBezTo>
                <a:cubicBezTo>
                  <a:pt x="888" y="341"/>
                  <a:pt x="888" y="344"/>
                  <a:pt x="888" y="347"/>
                </a:cubicBezTo>
                <a:cubicBezTo>
                  <a:pt x="888" y="347"/>
                  <a:pt x="888" y="347"/>
                  <a:pt x="888" y="346"/>
                </a:cubicBezTo>
                <a:close/>
                <a:moveTo>
                  <a:pt x="888" y="336"/>
                </a:moveTo>
                <a:cubicBezTo>
                  <a:pt x="888" y="336"/>
                  <a:pt x="888" y="336"/>
                  <a:pt x="888" y="335"/>
                </a:cubicBezTo>
                <a:cubicBezTo>
                  <a:pt x="888" y="335"/>
                  <a:pt x="888" y="335"/>
                  <a:pt x="889" y="335"/>
                </a:cubicBezTo>
                <a:cubicBezTo>
                  <a:pt x="889" y="335"/>
                  <a:pt x="889" y="336"/>
                  <a:pt x="889" y="336"/>
                </a:cubicBezTo>
                <a:cubicBezTo>
                  <a:pt x="888" y="336"/>
                  <a:pt x="888" y="336"/>
                  <a:pt x="888" y="336"/>
                </a:cubicBezTo>
                <a:close/>
                <a:moveTo>
                  <a:pt x="892" y="282"/>
                </a:moveTo>
                <a:cubicBezTo>
                  <a:pt x="892" y="284"/>
                  <a:pt x="892" y="286"/>
                  <a:pt x="892" y="287"/>
                </a:cubicBezTo>
                <a:cubicBezTo>
                  <a:pt x="892" y="286"/>
                  <a:pt x="892" y="284"/>
                  <a:pt x="892" y="282"/>
                </a:cubicBezTo>
                <a:close/>
                <a:moveTo>
                  <a:pt x="893" y="277"/>
                </a:moveTo>
                <a:cubicBezTo>
                  <a:pt x="894" y="274"/>
                  <a:pt x="895" y="270"/>
                  <a:pt x="896" y="267"/>
                </a:cubicBezTo>
                <a:cubicBezTo>
                  <a:pt x="897" y="258"/>
                  <a:pt x="899" y="249"/>
                  <a:pt x="900" y="241"/>
                </a:cubicBezTo>
                <a:cubicBezTo>
                  <a:pt x="900" y="241"/>
                  <a:pt x="900" y="241"/>
                  <a:pt x="900" y="241"/>
                </a:cubicBezTo>
                <a:cubicBezTo>
                  <a:pt x="899" y="249"/>
                  <a:pt x="898" y="256"/>
                  <a:pt x="897" y="264"/>
                </a:cubicBezTo>
                <a:cubicBezTo>
                  <a:pt x="896" y="270"/>
                  <a:pt x="895" y="277"/>
                  <a:pt x="894" y="283"/>
                </a:cubicBezTo>
                <a:cubicBezTo>
                  <a:pt x="894" y="284"/>
                  <a:pt x="894" y="289"/>
                  <a:pt x="893" y="292"/>
                </a:cubicBezTo>
                <a:cubicBezTo>
                  <a:pt x="893" y="291"/>
                  <a:pt x="892" y="291"/>
                  <a:pt x="892" y="291"/>
                </a:cubicBezTo>
                <a:cubicBezTo>
                  <a:pt x="893" y="286"/>
                  <a:pt x="893" y="282"/>
                  <a:pt x="893" y="277"/>
                </a:cubicBezTo>
                <a:close/>
                <a:moveTo>
                  <a:pt x="896" y="228"/>
                </a:moveTo>
                <a:cubicBezTo>
                  <a:pt x="896" y="228"/>
                  <a:pt x="896" y="228"/>
                  <a:pt x="896" y="228"/>
                </a:cubicBezTo>
                <a:cubicBezTo>
                  <a:pt x="896" y="227"/>
                  <a:pt x="896" y="226"/>
                  <a:pt x="897" y="224"/>
                </a:cubicBezTo>
                <a:cubicBezTo>
                  <a:pt x="897" y="225"/>
                  <a:pt x="896" y="226"/>
                  <a:pt x="896" y="227"/>
                </a:cubicBezTo>
                <a:cubicBezTo>
                  <a:pt x="896" y="227"/>
                  <a:pt x="896" y="227"/>
                  <a:pt x="896" y="228"/>
                </a:cubicBezTo>
                <a:close/>
                <a:moveTo>
                  <a:pt x="898" y="209"/>
                </a:moveTo>
                <a:cubicBezTo>
                  <a:pt x="898" y="209"/>
                  <a:pt x="898" y="209"/>
                  <a:pt x="898" y="209"/>
                </a:cubicBezTo>
                <a:cubicBezTo>
                  <a:pt x="898" y="209"/>
                  <a:pt x="897" y="210"/>
                  <a:pt x="897" y="210"/>
                </a:cubicBezTo>
                <a:cubicBezTo>
                  <a:pt x="897" y="209"/>
                  <a:pt x="897" y="209"/>
                  <a:pt x="897" y="209"/>
                </a:cubicBezTo>
                <a:cubicBezTo>
                  <a:pt x="897" y="209"/>
                  <a:pt x="897" y="208"/>
                  <a:pt x="896" y="208"/>
                </a:cubicBezTo>
                <a:cubicBezTo>
                  <a:pt x="896" y="208"/>
                  <a:pt x="896" y="208"/>
                  <a:pt x="896" y="208"/>
                </a:cubicBezTo>
                <a:cubicBezTo>
                  <a:pt x="898" y="207"/>
                  <a:pt x="899" y="207"/>
                  <a:pt x="900" y="207"/>
                </a:cubicBezTo>
                <a:cubicBezTo>
                  <a:pt x="900" y="207"/>
                  <a:pt x="900" y="208"/>
                  <a:pt x="900" y="208"/>
                </a:cubicBezTo>
                <a:cubicBezTo>
                  <a:pt x="900" y="208"/>
                  <a:pt x="900" y="208"/>
                  <a:pt x="900" y="208"/>
                </a:cubicBezTo>
                <a:cubicBezTo>
                  <a:pt x="900" y="208"/>
                  <a:pt x="900" y="209"/>
                  <a:pt x="900" y="209"/>
                </a:cubicBezTo>
                <a:cubicBezTo>
                  <a:pt x="900" y="209"/>
                  <a:pt x="899" y="209"/>
                  <a:pt x="899" y="209"/>
                </a:cubicBezTo>
                <a:cubicBezTo>
                  <a:pt x="899" y="209"/>
                  <a:pt x="899" y="209"/>
                  <a:pt x="899" y="209"/>
                </a:cubicBezTo>
                <a:cubicBezTo>
                  <a:pt x="899" y="208"/>
                  <a:pt x="898" y="208"/>
                  <a:pt x="898" y="209"/>
                </a:cubicBezTo>
                <a:close/>
                <a:moveTo>
                  <a:pt x="895" y="217"/>
                </a:moveTo>
                <a:cubicBezTo>
                  <a:pt x="895" y="216"/>
                  <a:pt x="895" y="216"/>
                  <a:pt x="895" y="215"/>
                </a:cubicBezTo>
                <a:cubicBezTo>
                  <a:pt x="895" y="215"/>
                  <a:pt x="895" y="214"/>
                  <a:pt x="895" y="213"/>
                </a:cubicBezTo>
                <a:cubicBezTo>
                  <a:pt x="895" y="213"/>
                  <a:pt x="895" y="212"/>
                  <a:pt x="896" y="211"/>
                </a:cubicBezTo>
                <a:cubicBezTo>
                  <a:pt x="896" y="213"/>
                  <a:pt x="895" y="215"/>
                  <a:pt x="895" y="216"/>
                </a:cubicBezTo>
                <a:cubicBezTo>
                  <a:pt x="895" y="216"/>
                  <a:pt x="895" y="216"/>
                  <a:pt x="895" y="217"/>
                </a:cubicBezTo>
                <a:close/>
                <a:moveTo>
                  <a:pt x="858" y="282"/>
                </a:moveTo>
                <a:cubicBezTo>
                  <a:pt x="859" y="283"/>
                  <a:pt x="860" y="285"/>
                  <a:pt x="860" y="286"/>
                </a:cubicBezTo>
                <a:cubicBezTo>
                  <a:pt x="861" y="286"/>
                  <a:pt x="861" y="287"/>
                  <a:pt x="862" y="288"/>
                </a:cubicBezTo>
                <a:cubicBezTo>
                  <a:pt x="862" y="288"/>
                  <a:pt x="861" y="289"/>
                  <a:pt x="861" y="289"/>
                </a:cubicBezTo>
                <a:cubicBezTo>
                  <a:pt x="861" y="289"/>
                  <a:pt x="861" y="288"/>
                  <a:pt x="860" y="287"/>
                </a:cubicBezTo>
                <a:cubicBezTo>
                  <a:pt x="860" y="286"/>
                  <a:pt x="859" y="284"/>
                  <a:pt x="858" y="282"/>
                </a:cubicBezTo>
                <a:cubicBezTo>
                  <a:pt x="858" y="282"/>
                  <a:pt x="858" y="282"/>
                  <a:pt x="858" y="282"/>
                </a:cubicBezTo>
                <a:close/>
                <a:moveTo>
                  <a:pt x="860" y="283"/>
                </a:moveTo>
                <a:cubicBezTo>
                  <a:pt x="860" y="283"/>
                  <a:pt x="860" y="283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ubicBezTo>
                  <a:pt x="862" y="281"/>
                  <a:pt x="862" y="281"/>
                  <a:pt x="863" y="280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2" y="279"/>
                  <a:pt x="862" y="278"/>
                  <a:pt x="863" y="277"/>
                </a:cubicBezTo>
                <a:cubicBezTo>
                  <a:pt x="865" y="272"/>
                  <a:pt x="867" y="265"/>
                  <a:pt x="868" y="258"/>
                </a:cubicBezTo>
                <a:cubicBezTo>
                  <a:pt x="868" y="258"/>
                  <a:pt x="869" y="258"/>
                  <a:pt x="869" y="258"/>
                </a:cubicBezTo>
                <a:cubicBezTo>
                  <a:pt x="871" y="253"/>
                  <a:pt x="873" y="248"/>
                  <a:pt x="875" y="243"/>
                </a:cubicBezTo>
                <a:cubicBezTo>
                  <a:pt x="878" y="235"/>
                  <a:pt x="880" y="227"/>
                  <a:pt x="884" y="220"/>
                </a:cubicBezTo>
                <a:cubicBezTo>
                  <a:pt x="885" y="217"/>
                  <a:pt x="885" y="214"/>
                  <a:pt x="885" y="213"/>
                </a:cubicBezTo>
                <a:cubicBezTo>
                  <a:pt x="885" y="213"/>
                  <a:pt x="885" y="213"/>
                  <a:pt x="885" y="213"/>
                </a:cubicBezTo>
                <a:cubicBezTo>
                  <a:pt x="886" y="213"/>
                  <a:pt x="886" y="213"/>
                  <a:pt x="886" y="212"/>
                </a:cubicBezTo>
                <a:cubicBezTo>
                  <a:pt x="887" y="212"/>
                  <a:pt x="888" y="212"/>
                  <a:pt x="889" y="212"/>
                </a:cubicBezTo>
                <a:cubicBezTo>
                  <a:pt x="888" y="213"/>
                  <a:pt x="888" y="215"/>
                  <a:pt x="887" y="216"/>
                </a:cubicBezTo>
                <a:cubicBezTo>
                  <a:pt x="879" y="240"/>
                  <a:pt x="870" y="263"/>
                  <a:pt x="862" y="287"/>
                </a:cubicBezTo>
                <a:cubicBezTo>
                  <a:pt x="861" y="286"/>
                  <a:pt x="860" y="284"/>
                  <a:pt x="860" y="283"/>
                </a:cubicBezTo>
                <a:close/>
                <a:moveTo>
                  <a:pt x="872" y="248"/>
                </a:moveTo>
                <a:cubicBezTo>
                  <a:pt x="875" y="239"/>
                  <a:pt x="878" y="229"/>
                  <a:pt x="883" y="220"/>
                </a:cubicBezTo>
                <a:cubicBezTo>
                  <a:pt x="881" y="223"/>
                  <a:pt x="880" y="226"/>
                  <a:pt x="879" y="229"/>
                </a:cubicBezTo>
                <a:cubicBezTo>
                  <a:pt x="877" y="235"/>
                  <a:pt x="874" y="242"/>
                  <a:pt x="872" y="248"/>
                </a:cubicBezTo>
                <a:close/>
                <a:moveTo>
                  <a:pt x="886" y="210"/>
                </a:moveTo>
                <a:cubicBezTo>
                  <a:pt x="887" y="210"/>
                  <a:pt x="889" y="209"/>
                  <a:pt x="890" y="209"/>
                </a:cubicBezTo>
                <a:cubicBezTo>
                  <a:pt x="890" y="210"/>
                  <a:pt x="890" y="210"/>
                  <a:pt x="889" y="211"/>
                </a:cubicBezTo>
                <a:cubicBezTo>
                  <a:pt x="889" y="211"/>
                  <a:pt x="889" y="211"/>
                  <a:pt x="889" y="211"/>
                </a:cubicBezTo>
                <a:cubicBezTo>
                  <a:pt x="888" y="211"/>
                  <a:pt x="887" y="211"/>
                  <a:pt x="886" y="212"/>
                </a:cubicBezTo>
                <a:cubicBezTo>
                  <a:pt x="886" y="211"/>
                  <a:pt x="886" y="211"/>
                  <a:pt x="886" y="210"/>
                </a:cubicBezTo>
                <a:cubicBezTo>
                  <a:pt x="886" y="210"/>
                  <a:pt x="886" y="210"/>
                  <a:pt x="886" y="210"/>
                </a:cubicBezTo>
                <a:close/>
                <a:moveTo>
                  <a:pt x="892" y="209"/>
                </a:moveTo>
                <a:cubicBezTo>
                  <a:pt x="892" y="209"/>
                  <a:pt x="892" y="209"/>
                  <a:pt x="892" y="210"/>
                </a:cubicBezTo>
                <a:cubicBezTo>
                  <a:pt x="892" y="210"/>
                  <a:pt x="891" y="210"/>
                  <a:pt x="891" y="210"/>
                </a:cubicBezTo>
                <a:cubicBezTo>
                  <a:pt x="891" y="210"/>
                  <a:pt x="891" y="210"/>
                  <a:pt x="891" y="210"/>
                </a:cubicBezTo>
                <a:cubicBezTo>
                  <a:pt x="891" y="210"/>
                  <a:pt x="891" y="209"/>
                  <a:pt x="891" y="209"/>
                </a:cubicBezTo>
                <a:cubicBezTo>
                  <a:pt x="891" y="209"/>
                  <a:pt x="892" y="209"/>
                  <a:pt x="892" y="209"/>
                </a:cubicBezTo>
                <a:close/>
                <a:moveTo>
                  <a:pt x="893" y="208"/>
                </a:moveTo>
                <a:cubicBezTo>
                  <a:pt x="893" y="208"/>
                  <a:pt x="894" y="208"/>
                  <a:pt x="894" y="208"/>
                </a:cubicBezTo>
                <a:cubicBezTo>
                  <a:pt x="894" y="208"/>
                  <a:pt x="894" y="208"/>
                  <a:pt x="894" y="208"/>
                </a:cubicBezTo>
                <a:cubicBezTo>
                  <a:pt x="894" y="208"/>
                  <a:pt x="894" y="209"/>
                  <a:pt x="894" y="209"/>
                </a:cubicBezTo>
                <a:cubicBezTo>
                  <a:pt x="894" y="209"/>
                  <a:pt x="894" y="210"/>
                  <a:pt x="894" y="210"/>
                </a:cubicBezTo>
                <a:cubicBezTo>
                  <a:pt x="893" y="210"/>
                  <a:pt x="893" y="210"/>
                  <a:pt x="892" y="210"/>
                </a:cubicBezTo>
                <a:cubicBezTo>
                  <a:pt x="893" y="210"/>
                  <a:pt x="893" y="209"/>
                  <a:pt x="893" y="208"/>
                </a:cubicBezTo>
                <a:close/>
                <a:moveTo>
                  <a:pt x="896" y="209"/>
                </a:moveTo>
                <a:cubicBezTo>
                  <a:pt x="895" y="209"/>
                  <a:pt x="895" y="210"/>
                  <a:pt x="895" y="210"/>
                </a:cubicBezTo>
                <a:cubicBezTo>
                  <a:pt x="895" y="209"/>
                  <a:pt x="895" y="209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9"/>
                  <a:pt x="895" y="209"/>
                  <a:pt x="896" y="209"/>
                </a:cubicBezTo>
                <a:close/>
                <a:moveTo>
                  <a:pt x="903" y="242"/>
                </a:moveTo>
                <a:cubicBezTo>
                  <a:pt x="903" y="241"/>
                  <a:pt x="903" y="240"/>
                  <a:pt x="903" y="240"/>
                </a:cubicBezTo>
                <a:cubicBezTo>
                  <a:pt x="903" y="239"/>
                  <a:pt x="903" y="238"/>
                  <a:pt x="904" y="237"/>
                </a:cubicBezTo>
                <a:cubicBezTo>
                  <a:pt x="904" y="237"/>
                  <a:pt x="903" y="237"/>
                  <a:pt x="903" y="237"/>
                </a:cubicBezTo>
                <a:cubicBezTo>
                  <a:pt x="903" y="237"/>
                  <a:pt x="903" y="238"/>
                  <a:pt x="903" y="239"/>
                </a:cubicBezTo>
                <a:cubicBezTo>
                  <a:pt x="902" y="237"/>
                  <a:pt x="902" y="235"/>
                  <a:pt x="902" y="233"/>
                </a:cubicBezTo>
                <a:cubicBezTo>
                  <a:pt x="902" y="233"/>
                  <a:pt x="902" y="233"/>
                  <a:pt x="902" y="233"/>
                </a:cubicBezTo>
                <a:cubicBezTo>
                  <a:pt x="902" y="232"/>
                  <a:pt x="902" y="232"/>
                  <a:pt x="902" y="231"/>
                </a:cubicBezTo>
                <a:cubicBezTo>
                  <a:pt x="902" y="231"/>
                  <a:pt x="902" y="231"/>
                  <a:pt x="902" y="231"/>
                </a:cubicBezTo>
                <a:cubicBezTo>
                  <a:pt x="902" y="231"/>
                  <a:pt x="902" y="232"/>
                  <a:pt x="902" y="233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1"/>
                  <a:pt x="901" y="231"/>
                  <a:pt x="901" y="231"/>
                </a:cubicBezTo>
                <a:cubicBezTo>
                  <a:pt x="901" y="229"/>
                  <a:pt x="901" y="228"/>
                  <a:pt x="900" y="226"/>
                </a:cubicBezTo>
                <a:cubicBezTo>
                  <a:pt x="900" y="221"/>
                  <a:pt x="901" y="216"/>
                  <a:pt x="901" y="212"/>
                </a:cubicBezTo>
                <a:cubicBezTo>
                  <a:pt x="901" y="212"/>
                  <a:pt x="901" y="211"/>
                  <a:pt x="901" y="211"/>
                </a:cubicBezTo>
                <a:cubicBezTo>
                  <a:pt x="901" y="211"/>
                  <a:pt x="901" y="210"/>
                  <a:pt x="901" y="210"/>
                </a:cubicBezTo>
                <a:cubicBezTo>
                  <a:pt x="901" y="210"/>
                  <a:pt x="901" y="210"/>
                  <a:pt x="901" y="210"/>
                </a:cubicBezTo>
                <a:cubicBezTo>
                  <a:pt x="901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1"/>
                  <a:pt x="902" y="211"/>
                  <a:pt x="902" y="212"/>
                </a:cubicBezTo>
                <a:cubicBezTo>
                  <a:pt x="902" y="217"/>
                  <a:pt x="902" y="222"/>
                  <a:pt x="902" y="227"/>
                </a:cubicBezTo>
                <a:cubicBezTo>
                  <a:pt x="902" y="227"/>
                  <a:pt x="903" y="227"/>
                  <a:pt x="903" y="227"/>
                </a:cubicBezTo>
                <a:cubicBezTo>
                  <a:pt x="903" y="222"/>
                  <a:pt x="903" y="217"/>
                  <a:pt x="903" y="213"/>
                </a:cubicBezTo>
                <a:cubicBezTo>
                  <a:pt x="903" y="213"/>
                  <a:pt x="903" y="213"/>
                  <a:pt x="903" y="212"/>
                </a:cubicBezTo>
                <a:cubicBezTo>
                  <a:pt x="903" y="212"/>
                  <a:pt x="903" y="212"/>
                  <a:pt x="903" y="212"/>
                </a:cubicBezTo>
                <a:cubicBezTo>
                  <a:pt x="903" y="211"/>
                  <a:pt x="903" y="210"/>
                  <a:pt x="903" y="210"/>
                </a:cubicBezTo>
                <a:cubicBezTo>
                  <a:pt x="903" y="210"/>
                  <a:pt x="903" y="209"/>
                  <a:pt x="903" y="209"/>
                </a:cubicBezTo>
                <a:cubicBezTo>
                  <a:pt x="903" y="209"/>
                  <a:pt x="903" y="209"/>
                  <a:pt x="904" y="209"/>
                </a:cubicBezTo>
                <a:cubicBezTo>
                  <a:pt x="904" y="214"/>
                  <a:pt x="904" y="219"/>
                  <a:pt x="904" y="223"/>
                </a:cubicBezTo>
                <a:cubicBezTo>
                  <a:pt x="904" y="229"/>
                  <a:pt x="904" y="235"/>
                  <a:pt x="903" y="242"/>
                </a:cubicBezTo>
                <a:close/>
                <a:moveTo>
                  <a:pt x="893" y="294"/>
                </a:moveTo>
                <a:cubicBezTo>
                  <a:pt x="893" y="293"/>
                  <a:pt x="893" y="293"/>
                  <a:pt x="893" y="292"/>
                </a:cubicBezTo>
                <a:cubicBezTo>
                  <a:pt x="893" y="291"/>
                  <a:pt x="893" y="289"/>
                  <a:pt x="893" y="289"/>
                </a:cubicBezTo>
                <a:cubicBezTo>
                  <a:pt x="895" y="282"/>
                  <a:pt x="896" y="275"/>
                  <a:pt x="897" y="268"/>
                </a:cubicBezTo>
                <a:cubicBezTo>
                  <a:pt x="898" y="259"/>
                  <a:pt x="900" y="251"/>
                  <a:pt x="901" y="242"/>
                </a:cubicBezTo>
                <a:cubicBezTo>
                  <a:pt x="901" y="243"/>
                  <a:pt x="901" y="245"/>
                  <a:pt x="901" y="246"/>
                </a:cubicBezTo>
                <a:cubicBezTo>
                  <a:pt x="898" y="262"/>
                  <a:pt x="895" y="280"/>
                  <a:pt x="895" y="294"/>
                </a:cubicBezTo>
                <a:cubicBezTo>
                  <a:pt x="895" y="294"/>
                  <a:pt x="894" y="294"/>
                  <a:pt x="893" y="294"/>
                </a:cubicBezTo>
                <a:close/>
                <a:moveTo>
                  <a:pt x="898" y="226"/>
                </a:moveTo>
                <a:cubicBezTo>
                  <a:pt x="898" y="226"/>
                  <a:pt x="898" y="226"/>
                  <a:pt x="898" y="227"/>
                </a:cubicBezTo>
                <a:cubicBezTo>
                  <a:pt x="898" y="227"/>
                  <a:pt x="898" y="227"/>
                  <a:pt x="897" y="227"/>
                </a:cubicBezTo>
                <a:cubicBezTo>
                  <a:pt x="898" y="225"/>
                  <a:pt x="898" y="223"/>
                  <a:pt x="898" y="221"/>
                </a:cubicBezTo>
                <a:cubicBezTo>
                  <a:pt x="898" y="223"/>
                  <a:pt x="898" y="224"/>
                  <a:pt x="898" y="226"/>
                </a:cubicBezTo>
                <a:close/>
                <a:moveTo>
                  <a:pt x="902" y="209"/>
                </a:moveTo>
                <a:cubicBezTo>
                  <a:pt x="902" y="208"/>
                  <a:pt x="902" y="208"/>
                  <a:pt x="902" y="208"/>
                </a:cubicBezTo>
                <a:cubicBezTo>
                  <a:pt x="902" y="208"/>
                  <a:pt x="902" y="208"/>
                  <a:pt x="902" y="208"/>
                </a:cubicBezTo>
                <a:cubicBezTo>
                  <a:pt x="903" y="207"/>
                  <a:pt x="903" y="207"/>
                  <a:pt x="904" y="207"/>
                </a:cubicBezTo>
                <a:cubicBezTo>
                  <a:pt x="904" y="207"/>
                  <a:pt x="904" y="207"/>
                  <a:pt x="904" y="207"/>
                </a:cubicBezTo>
                <a:cubicBezTo>
                  <a:pt x="904" y="207"/>
                  <a:pt x="904" y="208"/>
                  <a:pt x="904" y="208"/>
                </a:cubicBezTo>
                <a:cubicBezTo>
                  <a:pt x="903" y="208"/>
                  <a:pt x="902" y="208"/>
                  <a:pt x="902" y="209"/>
                </a:cubicBezTo>
                <a:close/>
                <a:moveTo>
                  <a:pt x="906" y="207"/>
                </a:moveTo>
                <a:cubicBezTo>
                  <a:pt x="906" y="207"/>
                  <a:pt x="907" y="207"/>
                  <a:pt x="907" y="207"/>
                </a:cubicBezTo>
                <a:cubicBezTo>
                  <a:pt x="907" y="207"/>
                  <a:pt x="907" y="207"/>
                  <a:pt x="907" y="207"/>
                </a:cubicBezTo>
                <a:cubicBezTo>
                  <a:pt x="906" y="207"/>
                  <a:pt x="906" y="207"/>
                  <a:pt x="906" y="208"/>
                </a:cubicBezTo>
                <a:cubicBezTo>
                  <a:pt x="906" y="207"/>
                  <a:pt x="906" y="207"/>
                  <a:pt x="906" y="207"/>
                </a:cubicBezTo>
                <a:close/>
                <a:moveTo>
                  <a:pt x="900" y="210"/>
                </a:moveTo>
                <a:cubicBezTo>
                  <a:pt x="900" y="210"/>
                  <a:pt x="900" y="211"/>
                  <a:pt x="900" y="211"/>
                </a:cubicBezTo>
                <a:cubicBezTo>
                  <a:pt x="900" y="212"/>
                  <a:pt x="899" y="212"/>
                  <a:pt x="899" y="213"/>
                </a:cubicBezTo>
                <a:cubicBezTo>
                  <a:pt x="899" y="212"/>
                  <a:pt x="899" y="211"/>
                  <a:pt x="899" y="210"/>
                </a:cubicBezTo>
                <a:cubicBezTo>
                  <a:pt x="899" y="210"/>
                  <a:pt x="900" y="210"/>
                  <a:pt x="900" y="210"/>
                </a:cubicBezTo>
                <a:close/>
                <a:moveTo>
                  <a:pt x="900" y="212"/>
                </a:moveTo>
                <a:cubicBezTo>
                  <a:pt x="900" y="214"/>
                  <a:pt x="900" y="216"/>
                  <a:pt x="900" y="217"/>
                </a:cubicBezTo>
                <a:cubicBezTo>
                  <a:pt x="899" y="217"/>
                  <a:pt x="899" y="217"/>
                  <a:pt x="898" y="217"/>
                </a:cubicBezTo>
                <a:cubicBezTo>
                  <a:pt x="899" y="216"/>
                  <a:pt x="899" y="216"/>
                  <a:pt x="899" y="215"/>
                </a:cubicBezTo>
                <a:cubicBezTo>
                  <a:pt x="899" y="214"/>
                  <a:pt x="899" y="213"/>
                  <a:pt x="900" y="212"/>
                </a:cubicBezTo>
                <a:close/>
                <a:moveTo>
                  <a:pt x="897" y="246"/>
                </a:moveTo>
                <a:cubicBezTo>
                  <a:pt x="897" y="245"/>
                  <a:pt x="897" y="245"/>
                  <a:pt x="898" y="244"/>
                </a:cubicBezTo>
                <a:cubicBezTo>
                  <a:pt x="898" y="244"/>
                  <a:pt x="898" y="244"/>
                  <a:pt x="897" y="244"/>
                </a:cubicBezTo>
                <a:cubicBezTo>
                  <a:pt x="898" y="241"/>
                  <a:pt x="898" y="239"/>
                  <a:pt x="899" y="237"/>
                </a:cubicBezTo>
                <a:cubicBezTo>
                  <a:pt x="899" y="237"/>
                  <a:pt x="899" y="237"/>
                  <a:pt x="900" y="237"/>
                </a:cubicBezTo>
                <a:cubicBezTo>
                  <a:pt x="900" y="238"/>
                  <a:pt x="900" y="239"/>
                  <a:pt x="900" y="241"/>
                </a:cubicBezTo>
                <a:cubicBezTo>
                  <a:pt x="899" y="250"/>
                  <a:pt x="897" y="259"/>
                  <a:pt x="895" y="269"/>
                </a:cubicBezTo>
                <a:cubicBezTo>
                  <a:pt x="894" y="271"/>
                  <a:pt x="894" y="273"/>
                  <a:pt x="893" y="275"/>
                </a:cubicBezTo>
                <a:cubicBezTo>
                  <a:pt x="894" y="265"/>
                  <a:pt x="896" y="255"/>
                  <a:pt x="897" y="246"/>
                </a:cubicBezTo>
                <a:close/>
                <a:moveTo>
                  <a:pt x="892" y="292"/>
                </a:move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lose/>
                <a:moveTo>
                  <a:pt x="892" y="293"/>
                </a:moveTo>
                <a:cubicBezTo>
                  <a:pt x="893" y="293"/>
                  <a:pt x="893" y="293"/>
                  <a:pt x="893" y="294"/>
                </a:cubicBezTo>
                <a:cubicBezTo>
                  <a:pt x="893" y="294"/>
                  <a:pt x="892" y="294"/>
                  <a:pt x="892" y="294"/>
                </a:cubicBezTo>
                <a:cubicBezTo>
                  <a:pt x="892" y="294"/>
                  <a:pt x="892" y="293"/>
                  <a:pt x="892" y="293"/>
                </a:cubicBezTo>
                <a:cubicBezTo>
                  <a:pt x="892" y="293"/>
                  <a:pt x="892" y="293"/>
                  <a:pt x="892" y="293"/>
                </a:cubicBezTo>
                <a:close/>
                <a:moveTo>
                  <a:pt x="892" y="294"/>
                </a:move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3"/>
                </a:cubicBezTo>
                <a:cubicBezTo>
                  <a:pt x="892" y="294"/>
                  <a:pt x="892" y="294"/>
                  <a:pt x="892" y="294"/>
                </a:cubicBezTo>
                <a:close/>
                <a:moveTo>
                  <a:pt x="904" y="294"/>
                </a:moveTo>
                <a:cubicBezTo>
                  <a:pt x="901" y="294"/>
                  <a:pt x="898" y="293"/>
                  <a:pt x="896" y="293"/>
                </a:cubicBezTo>
                <a:cubicBezTo>
                  <a:pt x="897" y="287"/>
                  <a:pt x="897" y="280"/>
                  <a:pt x="898" y="274"/>
                </a:cubicBezTo>
                <a:cubicBezTo>
                  <a:pt x="899" y="265"/>
                  <a:pt x="900" y="256"/>
                  <a:pt x="902" y="248"/>
                </a:cubicBezTo>
                <a:cubicBezTo>
                  <a:pt x="902" y="248"/>
                  <a:pt x="902" y="249"/>
                  <a:pt x="902" y="249"/>
                </a:cubicBezTo>
                <a:cubicBezTo>
                  <a:pt x="902" y="249"/>
                  <a:pt x="902" y="250"/>
                  <a:pt x="902" y="250"/>
                </a:cubicBezTo>
                <a:cubicBezTo>
                  <a:pt x="902" y="250"/>
                  <a:pt x="902" y="250"/>
                  <a:pt x="902" y="250"/>
                </a:cubicBezTo>
                <a:cubicBezTo>
                  <a:pt x="903" y="254"/>
                  <a:pt x="904" y="258"/>
                  <a:pt x="905" y="264"/>
                </a:cubicBezTo>
                <a:cubicBezTo>
                  <a:pt x="907" y="274"/>
                  <a:pt x="908" y="285"/>
                  <a:pt x="910" y="295"/>
                </a:cubicBezTo>
                <a:cubicBezTo>
                  <a:pt x="908" y="295"/>
                  <a:pt x="906" y="294"/>
                  <a:pt x="904" y="294"/>
                </a:cubicBezTo>
                <a:close/>
                <a:moveTo>
                  <a:pt x="910" y="211"/>
                </a:move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lose/>
                <a:moveTo>
                  <a:pt x="904" y="206"/>
                </a:moveTo>
                <a:cubicBezTo>
                  <a:pt x="904" y="206"/>
                  <a:pt x="903" y="206"/>
                  <a:pt x="903" y="206"/>
                </a:cubicBezTo>
                <a:cubicBezTo>
                  <a:pt x="903" y="206"/>
                  <a:pt x="902" y="206"/>
                  <a:pt x="902" y="206"/>
                </a:cubicBezTo>
                <a:cubicBezTo>
                  <a:pt x="902" y="205"/>
                  <a:pt x="902" y="204"/>
                  <a:pt x="902" y="203"/>
                </a:cubicBezTo>
                <a:cubicBezTo>
                  <a:pt x="902" y="203"/>
                  <a:pt x="903" y="203"/>
                  <a:pt x="903" y="203"/>
                </a:cubicBezTo>
                <a:cubicBezTo>
                  <a:pt x="903" y="203"/>
                  <a:pt x="904" y="203"/>
                  <a:pt x="904" y="203"/>
                </a:cubicBezTo>
                <a:cubicBezTo>
                  <a:pt x="904" y="203"/>
                  <a:pt x="904" y="203"/>
                  <a:pt x="904" y="203"/>
                </a:cubicBezTo>
                <a:cubicBezTo>
                  <a:pt x="904" y="204"/>
                  <a:pt x="904" y="205"/>
                  <a:pt x="904" y="206"/>
                </a:cubicBezTo>
                <a:close/>
                <a:moveTo>
                  <a:pt x="900" y="201"/>
                </a:moveTo>
                <a:cubicBezTo>
                  <a:pt x="900" y="201"/>
                  <a:pt x="900" y="201"/>
                  <a:pt x="900" y="201"/>
                </a:cubicBezTo>
                <a:cubicBezTo>
                  <a:pt x="899" y="201"/>
                  <a:pt x="899" y="201"/>
                  <a:pt x="899" y="201"/>
                </a:cubicBezTo>
                <a:cubicBezTo>
                  <a:pt x="899" y="201"/>
                  <a:pt x="900" y="201"/>
                  <a:pt x="900" y="201"/>
                </a:cubicBezTo>
                <a:cubicBezTo>
                  <a:pt x="900" y="201"/>
                  <a:pt x="900" y="201"/>
                  <a:pt x="900" y="201"/>
                </a:cubicBezTo>
                <a:close/>
                <a:moveTo>
                  <a:pt x="873" y="206"/>
                </a:moveTo>
                <a:cubicBezTo>
                  <a:pt x="873" y="206"/>
                  <a:pt x="874" y="206"/>
                  <a:pt x="874" y="206"/>
                </a:cubicBezTo>
                <a:cubicBezTo>
                  <a:pt x="874" y="206"/>
                  <a:pt x="874" y="206"/>
                  <a:pt x="874" y="205"/>
                </a:cubicBezTo>
                <a:cubicBezTo>
                  <a:pt x="876" y="205"/>
                  <a:pt x="877" y="205"/>
                  <a:pt x="878" y="205"/>
                </a:cubicBezTo>
                <a:cubicBezTo>
                  <a:pt x="876" y="205"/>
                  <a:pt x="875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lose/>
                <a:moveTo>
                  <a:pt x="885" y="202"/>
                </a:moveTo>
                <a:cubicBezTo>
                  <a:pt x="886" y="202"/>
                  <a:pt x="886" y="202"/>
                  <a:pt x="887" y="202"/>
                </a:cubicBezTo>
                <a:cubicBezTo>
                  <a:pt x="887" y="202"/>
                  <a:pt x="887" y="202"/>
                  <a:pt x="887" y="202"/>
                </a:cubicBezTo>
                <a:cubicBezTo>
                  <a:pt x="886" y="202"/>
                  <a:pt x="886" y="202"/>
                  <a:pt x="885" y="202"/>
                </a:cubicBezTo>
                <a:close/>
                <a:moveTo>
                  <a:pt x="890" y="204"/>
                </a:moveTo>
                <a:cubicBezTo>
                  <a:pt x="891" y="203"/>
                  <a:pt x="891" y="203"/>
                  <a:pt x="892" y="203"/>
                </a:cubicBezTo>
                <a:cubicBezTo>
                  <a:pt x="891" y="204"/>
                  <a:pt x="889" y="204"/>
                  <a:pt x="888" y="205"/>
                </a:cubicBezTo>
                <a:cubicBezTo>
                  <a:pt x="888" y="204"/>
                  <a:pt x="888" y="204"/>
                  <a:pt x="888" y="204"/>
                </a:cubicBezTo>
                <a:cubicBezTo>
                  <a:pt x="889" y="204"/>
                  <a:pt x="889" y="204"/>
                  <a:pt x="890" y="204"/>
                </a:cubicBezTo>
                <a:close/>
                <a:moveTo>
                  <a:pt x="889" y="202"/>
                </a:moveTo>
                <a:cubicBezTo>
                  <a:pt x="889" y="202"/>
                  <a:pt x="888" y="202"/>
                  <a:pt x="888" y="202"/>
                </a:cubicBezTo>
                <a:cubicBezTo>
                  <a:pt x="888" y="202"/>
                  <a:pt x="888" y="202"/>
                  <a:pt x="888" y="202"/>
                </a:cubicBezTo>
                <a:cubicBezTo>
                  <a:pt x="889" y="201"/>
                  <a:pt x="891" y="201"/>
                  <a:pt x="893" y="201"/>
                </a:cubicBezTo>
                <a:cubicBezTo>
                  <a:pt x="892" y="201"/>
                  <a:pt x="891" y="201"/>
                  <a:pt x="889" y="202"/>
                </a:cubicBezTo>
                <a:close/>
                <a:moveTo>
                  <a:pt x="871" y="206"/>
                </a:moveTo>
                <a:cubicBezTo>
                  <a:pt x="871" y="206"/>
                  <a:pt x="871" y="206"/>
                  <a:pt x="871" y="206"/>
                </a:cubicBezTo>
                <a:cubicBezTo>
                  <a:pt x="871" y="206"/>
                  <a:pt x="870" y="207"/>
                  <a:pt x="870" y="207"/>
                </a:cubicBezTo>
                <a:cubicBezTo>
                  <a:pt x="870" y="207"/>
                  <a:pt x="870" y="206"/>
                  <a:pt x="870" y="206"/>
                </a:cubicBezTo>
                <a:cubicBezTo>
                  <a:pt x="870" y="206"/>
                  <a:pt x="871" y="206"/>
                  <a:pt x="871" y="206"/>
                </a:cubicBezTo>
                <a:close/>
                <a:moveTo>
                  <a:pt x="880" y="206"/>
                </a:moveTo>
                <a:cubicBezTo>
                  <a:pt x="880" y="206"/>
                  <a:pt x="880" y="206"/>
                  <a:pt x="881" y="207"/>
                </a:cubicBezTo>
                <a:cubicBezTo>
                  <a:pt x="876" y="208"/>
                  <a:pt x="872" y="209"/>
                  <a:pt x="868" y="210"/>
                </a:cubicBezTo>
                <a:cubicBezTo>
                  <a:pt x="871" y="208"/>
                  <a:pt x="877" y="207"/>
                  <a:pt x="880" y="206"/>
                </a:cubicBezTo>
                <a:close/>
                <a:moveTo>
                  <a:pt x="882" y="206"/>
                </a:moveTo>
                <a:cubicBezTo>
                  <a:pt x="882" y="206"/>
                  <a:pt x="882" y="206"/>
                  <a:pt x="882" y="206"/>
                </a:cubicBezTo>
                <a:cubicBezTo>
                  <a:pt x="883" y="206"/>
                  <a:pt x="883" y="206"/>
                  <a:pt x="884" y="206"/>
                </a:cubicBezTo>
                <a:cubicBezTo>
                  <a:pt x="885" y="205"/>
                  <a:pt x="886" y="205"/>
                  <a:pt x="887" y="205"/>
                </a:cubicBezTo>
                <a:cubicBezTo>
                  <a:pt x="887" y="205"/>
                  <a:pt x="887" y="205"/>
                  <a:pt x="887" y="205"/>
                </a:cubicBezTo>
                <a:cubicBezTo>
                  <a:pt x="885" y="205"/>
                  <a:pt x="884" y="206"/>
                  <a:pt x="882" y="206"/>
                </a:cubicBezTo>
                <a:cubicBezTo>
                  <a:pt x="882" y="206"/>
                  <a:pt x="882" y="206"/>
                  <a:pt x="882" y="206"/>
                </a:cubicBezTo>
                <a:close/>
                <a:moveTo>
                  <a:pt x="900" y="204"/>
                </a:moveTo>
                <a:cubicBezTo>
                  <a:pt x="900" y="205"/>
                  <a:pt x="900" y="205"/>
                  <a:pt x="900" y="206"/>
                </a:cubicBezTo>
                <a:cubicBezTo>
                  <a:pt x="899" y="206"/>
                  <a:pt x="898" y="207"/>
                  <a:pt x="896" y="207"/>
                </a:cubicBezTo>
                <a:cubicBezTo>
                  <a:pt x="896" y="207"/>
                  <a:pt x="896" y="207"/>
                  <a:pt x="896" y="206"/>
                </a:cubicBezTo>
                <a:cubicBezTo>
                  <a:pt x="896" y="206"/>
                  <a:pt x="896" y="206"/>
                  <a:pt x="896" y="206"/>
                </a:cubicBezTo>
                <a:cubicBezTo>
                  <a:pt x="896" y="206"/>
                  <a:pt x="896" y="206"/>
                  <a:pt x="895" y="206"/>
                </a:cubicBezTo>
                <a:cubicBezTo>
                  <a:pt x="895" y="206"/>
                  <a:pt x="895" y="206"/>
                  <a:pt x="895" y="206"/>
                </a:cubicBezTo>
                <a:cubicBezTo>
                  <a:pt x="895" y="207"/>
                  <a:pt x="895" y="207"/>
                  <a:pt x="895" y="207"/>
                </a:cubicBezTo>
                <a:cubicBezTo>
                  <a:pt x="894" y="207"/>
                  <a:pt x="894" y="207"/>
                  <a:pt x="893" y="208"/>
                </a:cubicBezTo>
                <a:cubicBezTo>
                  <a:pt x="893" y="207"/>
                  <a:pt x="892" y="207"/>
                  <a:pt x="892" y="208"/>
                </a:cubicBezTo>
                <a:cubicBezTo>
                  <a:pt x="892" y="208"/>
                  <a:pt x="892" y="208"/>
                  <a:pt x="892" y="208"/>
                </a:cubicBezTo>
                <a:cubicBezTo>
                  <a:pt x="892" y="208"/>
                  <a:pt x="891" y="208"/>
                  <a:pt x="891" y="208"/>
                </a:cubicBezTo>
                <a:cubicBezTo>
                  <a:pt x="891" y="208"/>
                  <a:pt x="891" y="208"/>
                  <a:pt x="890" y="208"/>
                </a:cubicBezTo>
                <a:cubicBezTo>
                  <a:pt x="890" y="208"/>
                  <a:pt x="890" y="208"/>
                  <a:pt x="889" y="208"/>
                </a:cubicBezTo>
                <a:cubicBezTo>
                  <a:pt x="888" y="209"/>
                  <a:pt x="887" y="209"/>
                  <a:pt x="886" y="209"/>
                </a:cubicBezTo>
                <a:cubicBezTo>
                  <a:pt x="886" y="209"/>
                  <a:pt x="885" y="209"/>
                  <a:pt x="885" y="209"/>
                </a:cubicBezTo>
                <a:cubicBezTo>
                  <a:pt x="885" y="209"/>
                  <a:pt x="885" y="209"/>
                  <a:pt x="885" y="209"/>
                </a:cubicBezTo>
                <a:cubicBezTo>
                  <a:pt x="884" y="210"/>
                  <a:pt x="883" y="210"/>
                  <a:pt x="882" y="210"/>
                </a:cubicBezTo>
                <a:cubicBezTo>
                  <a:pt x="885" y="209"/>
                  <a:pt x="888" y="208"/>
                  <a:pt x="889" y="208"/>
                </a:cubicBezTo>
                <a:cubicBezTo>
                  <a:pt x="893" y="206"/>
                  <a:pt x="896" y="205"/>
                  <a:pt x="900" y="204"/>
                </a:cubicBezTo>
                <a:close/>
                <a:moveTo>
                  <a:pt x="883" y="211"/>
                </a:moveTo>
                <a:cubicBezTo>
                  <a:pt x="884" y="211"/>
                  <a:pt x="884" y="211"/>
                  <a:pt x="885" y="211"/>
                </a:cubicBezTo>
                <a:cubicBezTo>
                  <a:pt x="884" y="211"/>
                  <a:pt x="884" y="212"/>
                  <a:pt x="884" y="212"/>
                </a:cubicBezTo>
                <a:cubicBezTo>
                  <a:pt x="884" y="212"/>
                  <a:pt x="883" y="212"/>
                  <a:pt x="883" y="212"/>
                </a:cubicBezTo>
                <a:cubicBezTo>
                  <a:pt x="883" y="212"/>
                  <a:pt x="883" y="211"/>
                  <a:pt x="883" y="211"/>
                </a:cubicBezTo>
                <a:cubicBezTo>
                  <a:pt x="883" y="211"/>
                  <a:pt x="883" y="211"/>
                  <a:pt x="883" y="211"/>
                </a:cubicBezTo>
                <a:close/>
                <a:moveTo>
                  <a:pt x="885" y="213"/>
                </a:moveTo>
                <a:cubicBezTo>
                  <a:pt x="885" y="214"/>
                  <a:pt x="884" y="215"/>
                  <a:pt x="884" y="216"/>
                </a:cubicBezTo>
                <a:cubicBezTo>
                  <a:pt x="884" y="216"/>
                  <a:pt x="884" y="216"/>
                  <a:pt x="884" y="216"/>
                </a:cubicBezTo>
                <a:cubicBezTo>
                  <a:pt x="883" y="217"/>
                  <a:pt x="883" y="217"/>
                  <a:pt x="883" y="218"/>
                </a:cubicBezTo>
                <a:cubicBezTo>
                  <a:pt x="883" y="218"/>
                  <a:pt x="883" y="218"/>
                  <a:pt x="883" y="219"/>
                </a:cubicBezTo>
                <a:cubicBezTo>
                  <a:pt x="882" y="219"/>
                  <a:pt x="881" y="220"/>
                  <a:pt x="880" y="222"/>
                </a:cubicBezTo>
                <a:cubicBezTo>
                  <a:pt x="880" y="222"/>
                  <a:pt x="880" y="223"/>
                  <a:pt x="880" y="223"/>
                </a:cubicBezTo>
                <a:cubicBezTo>
                  <a:pt x="881" y="220"/>
                  <a:pt x="883" y="216"/>
                  <a:pt x="884" y="213"/>
                </a:cubicBezTo>
                <a:cubicBezTo>
                  <a:pt x="884" y="213"/>
                  <a:pt x="885" y="213"/>
                  <a:pt x="885" y="213"/>
                </a:cubicBezTo>
                <a:close/>
                <a:moveTo>
                  <a:pt x="872" y="244"/>
                </a:moveTo>
                <a:cubicBezTo>
                  <a:pt x="870" y="250"/>
                  <a:pt x="868" y="256"/>
                  <a:pt x="866" y="262"/>
                </a:cubicBezTo>
                <a:cubicBezTo>
                  <a:pt x="864" y="268"/>
                  <a:pt x="862" y="273"/>
                  <a:pt x="861" y="279"/>
                </a:cubicBezTo>
                <a:cubicBezTo>
                  <a:pt x="861" y="279"/>
                  <a:pt x="861" y="280"/>
                  <a:pt x="861" y="280"/>
                </a:cubicBezTo>
                <a:cubicBezTo>
                  <a:pt x="861" y="279"/>
                  <a:pt x="860" y="279"/>
                  <a:pt x="860" y="279"/>
                </a:cubicBezTo>
                <a:cubicBezTo>
                  <a:pt x="859" y="280"/>
                  <a:pt x="859" y="281"/>
                  <a:pt x="859" y="282"/>
                </a:cubicBezTo>
                <a:cubicBezTo>
                  <a:pt x="859" y="281"/>
                  <a:pt x="858" y="281"/>
                  <a:pt x="858" y="280"/>
                </a:cubicBezTo>
                <a:cubicBezTo>
                  <a:pt x="863" y="264"/>
                  <a:pt x="870" y="248"/>
                  <a:pt x="876" y="233"/>
                </a:cubicBezTo>
                <a:cubicBezTo>
                  <a:pt x="875" y="236"/>
                  <a:pt x="873" y="240"/>
                  <a:pt x="872" y="244"/>
                </a:cubicBezTo>
                <a:close/>
                <a:moveTo>
                  <a:pt x="856" y="278"/>
                </a:move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lose/>
                <a:moveTo>
                  <a:pt x="861" y="291"/>
                </a:moveTo>
                <a:cubicBezTo>
                  <a:pt x="861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1"/>
                  <a:pt x="860" y="291"/>
                  <a:pt x="860" y="290"/>
                </a:cubicBezTo>
                <a:cubicBezTo>
                  <a:pt x="860" y="290"/>
                  <a:pt x="861" y="291"/>
                  <a:pt x="861" y="291"/>
                </a:cubicBezTo>
                <a:close/>
                <a:moveTo>
                  <a:pt x="867" y="298"/>
                </a:moveTo>
                <a:cubicBezTo>
                  <a:pt x="865" y="296"/>
                  <a:pt x="863" y="293"/>
                  <a:pt x="862" y="291"/>
                </a:cubicBezTo>
                <a:cubicBezTo>
                  <a:pt x="862" y="291"/>
                  <a:pt x="862" y="291"/>
                  <a:pt x="862" y="291"/>
                </a:cubicBezTo>
                <a:cubicBezTo>
                  <a:pt x="862" y="290"/>
                  <a:pt x="862" y="290"/>
                  <a:pt x="862" y="289"/>
                </a:cubicBezTo>
                <a:cubicBezTo>
                  <a:pt x="864" y="292"/>
                  <a:pt x="866" y="296"/>
                  <a:pt x="869" y="299"/>
                </a:cubicBezTo>
                <a:cubicBezTo>
                  <a:pt x="869" y="299"/>
                  <a:pt x="868" y="299"/>
                  <a:pt x="868" y="300"/>
                </a:cubicBezTo>
                <a:cubicBezTo>
                  <a:pt x="868" y="299"/>
                  <a:pt x="867" y="299"/>
                  <a:pt x="867" y="298"/>
                </a:cubicBezTo>
                <a:close/>
                <a:moveTo>
                  <a:pt x="863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71" y="265"/>
                  <a:pt x="879" y="243"/>
                  <a:pt x="887" y="221"/>
                </a:cubicBezTo>
                <a:cubicBezTo>
                  <a:pt x="887" y="221"/>
                  <a:pt x="887" y="222"/>
                  <a:pt x="887" y="222"/>
                </a:cubicBezTo>
                <a:cubicBezTo>
                  <a:pt x="886" y="223"/>
                  <a:pt x="887" y="223"/>
                  <a:pt x="888" y="222"/>
                </a:cubicBezTo>
                <a:cubicBezTo>
                  <a:pt x="888" y="221"/>
                  <a:pt x="888" y="219"/>
                  <a:pt x="888" y="217"/>
                </a:cubicBezTo>
                <a:cubicBezTo>
                  <a:pt x="889" y="215"/>
                  <a:pt x="889" y="213"/>
                  <a:pt x="890" y="212"/>
                </a:cubicBezTo>
                <a:cubicBezTo>
                  <a:pt x="890" y="212"/>
                  <a:pt x="890" y="212"/>
                  <a:pt x="891" y="212"/>
                </a:cubicBezTo>
                <a:cubicBezTo>
                  <a:pt x="891" y="212"/>
                  <a:pt x="891" y="212"/>
                  <a:pt x="891" y="212"/>
                </a:cubicBezTo>
                <a:cubicBezTo>
                  <a:pt x="884" y="239"/>
                  <a:pt x="875" y="265"/>
                  <a:pt x="866" y="291"/>
                </a:cubicBezTo>
                <a:cubicBezTo>
                  <a:pt x="865" y="292"/>
                  <a:pt x="866" y="292"/>
                  <a:pt x="867" y="292"/>
                </a:cubicBezTo>
                <a:cubicBezTo>
                  <a:pt x="876" y="265"/>
                  <a:pt x="885" y="239"/>
                  <a:pt x="892" y="211"/>
                </a:cubicBezTo>
                <a:cubicBezTo>
                  <a:pt x="893" y="211"/>
                  <a:pt x="893" y="211"/>
                  <a:pt x="894" y="211"/>
                </a:cubicBezTo>
                <a:cubicBezTo>
                  <a:pt x="893" y="213"/>
                  <a:pt x="893" y="21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90" y="226"/>
                  <a:pt x="886" y="236"/>
                  <a:pt x="883" y="245"/>
                </a:cubicBezTo>
                <a:cubicBezTo>
                  <a:pt x="883" y="247"/>
                  <a:pt x="882" y="249"/>
                  <a:pt x="882" y="251"/>
                </a:cubicBezTo>
                <a:cubicBezTo>
                  <a:pt x="881" y="252"/>
                  <a:pt x="881" y="253"/>
                  <a:pt x="881" y="253"/>
                </a:cubicBezTo>
                <a:cubicBezTo>
                  <a:pt x="877" y="265"/>
                  <a:pt x="875" y="278"/>
                  <a:pt x="870" y="289"/>
                </a:cubicBezTo>
                <a:cubicBezTo>
                  <a:pt x="870" y="290"/>
                  <a:pt x="871" y="290"/>
                  <a:pt x="871" y="290"/>
                </a:cubicBezTo>
                <a:cubicBezTo>
                  <a:pt x="872" y="289"/>
                  <a:pt x="872" y="288"/>
                  <a:pt x="872" y="287"/>
                </a:cubicBezTo>
                <a:cubicBezTo>
                  <a:pt x="872" y="287"/>
                  <a:pt x="872" y="287"/>
                  <a:pt x="873" y="287"/>
                </a:cubicBezTo>
                <a:cubicBezTo>
                  <a:pt x="871" y="290"/>
                  <a:pt x="870" y="294"/>
                  <a:pt x="869" y="298"/>
                </a:cubicBezTo>
                <a:cubicBezTo>
                  <a:pt x="867" y="295"/>
                  <a:pt x="865" y="292"/>
                  <a:pt x="863" y="288"/>
                </a:cubicBezTo>
                <a:close/>
                <a:moveTo>
                  <a:pt x="892" y="221"/>
                </a:moveTo>
                <a:cubicBezTo>
                  <a:pt x="891" y="225"/>
                  <a:pt x="889" y="231"/>
                  <a:pt x="887" y="237"/>
                </a:cubicBezTo>
                <a:cubicBezTo>
                  <a:pt x="889" y="232"/>
                  <a:pt x="891" y="227"/>
                  <a:pt x="892" y="221"/>
                </a:cubicBezTo>
                <a:close/>
                <a:moveTo>
                  <a:pt x="894" y="216"/>
                </a:moveTo>
                <a:cubicBezTo>
                  <a:pt x="894" y="214"/>
                  <a:pt x="894" y="213"/>
                  <a:pt x="895" y="211"/>
                </a:cubicBezTo>
                <a:cubicBezTo>
                  <a:pt x="895" y="211"/>
                  <a:pt x="895" y="211"/>
                  <a:pt x="895" y="211"/>
                </a:cubicBezTo>
                <a:cubicBezTo>
                  <a:pt x="894" y="213"/>
                  <a:pt x="894" y="216"/>
                  <a:pt x="894" y="218"/>
                </a:cubicBezTo>
                <a:cubicBezTo>
                  <a:pt x="894" y="218"/>
                  <a:pt x="894" y="219"/>
                  <a:pt x="893" y="219"/>
                </a:cubicBezTo>
                <a:cubicBezTo>
                  <a:pt x="894" y="218"/>
                  <a:pt x="894" y="217"/>
                  <a:pt x="894" y="216"/>
                </a:cubicBezTo>
                <a:cubicBezTo>
                  <a:pt x="894" y="216"/>
                  <a:pt x="894" y="216"/>
                  <a:pt x="894" y="216"/>
                </a:cubicBezTo>
                <a:close/>
                <a:moveTo>
                  <a:pt x="893" y="239"/>
                </a:moveTo>
                <a:cubicBezTo>
                  <a:pt x="893" y="239"/>
                  <a:pt x="893" y="239"/>
                  <a:pt x="893" y="239"/>
                </a:cubicBezTo>
                <a:cubicBezTo>
                  <a:pt x="892" y="240"/>
                  <a:pt x="892" y="241"/>
                  <a:pt x="892" y="243"/>
                </a:cubicBezTo>
                <a:cubicBezTo>
                  <a:pt x="892" y="241"/>
                  <a:pt x="892" y="240"/>
                  <a:pt x="893" y="239"/>
                </a:cubicBezTo>
                <a:close/>
                <a:moveTo>
                  <a:pt x="896" y="239"/>
                </a:moveTo>
                <a:cubicBezTo>
                  <a:pt x="896" y="238"/>
                  <a:pt x="896" y="238"/>
                  <a:pt x="896" y="237"/>
                </a:cubicBezTo>
                <a:cubicBezTo>
                  <a:pt x="896" y="237"/>
                  <a:pt x="896" y="237"/>
                  <a:pt x="896" y="237"/>
                </a:cubicBezTo>
                <a:cubicBezTo>
                  <a:pt x="895" y="243"/>
                  <a:pt x="894" y="249"/>
                  <a:pt x="893" y="254"/>
                </a:cubicBezTo>
                <a:cubicBezTo>
                  <a:pt x="891" y="261"/>
                  <a:pt x="889" y="268"/>
                  <a:pt x="886" y="274"/>
                </a:cubicBezTo>
                <a:cubicBezTo>
                  <a:pt x="890" y="263"/>
                  <a:pt x="895" y="251"/>
                  <a:pt x="896" y="239"/>
                </a:cubicBezTo>
                <a:close/>
                <a:moveTo>
                  <a:pt x="893" y="278"/>
                </a:moveTo>
                <a:cubicBezTo>
                  <a:pt x="892" y="282"/>
                  <a:pt x="891" y="286"/>
                  <a:pt x="892" y="290"/>
                </a:cubicBezTo>
                <a:cubicBezTo>
                  <a:pt x="892" y="291"/>
                  <a:pt x="892" y="292"/>
                  <a:pt x="892" y="293"/>
                </a:cubicBezTo>
                <a:cubicBezTo>
                  <a:pt x="892" y="293"/>
                  <a:pt x="892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87" y="295"/>
                  <a:pt x="885" y="296"/>
                  <a:pt x="884" y="300"/>
                </a:cubicBezTo>
                <a:cubicBezTo>
                  <a:pt x="884" y="299"/>
                  <a:pt x="884" y="299"/>
                  <a:pt x="884" y="299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884" y="297"/>
                  <a:pt x="885" y="295"/>
                  <a:pt x="885" y="294"/>
                </a:cubicBezTo>
                <a:cubicBezTo>
                  <a:pt x="888" y="287"/>
                  <a:pt x="890" y="279"/>
                  <a:pt x="892" y="272"/>
                </a:cubicBezTo>
                <a:cubicBezTo>
                  <a:pt x="893" y="266"/>
                  <a:pt x="894" y="260"/>
                  <a:pt x="895" y="254"/>
                </a:cubicBezTo>
                <a:cubicBezTo>
                  <a:pt x="894" y="262"/>
                  <a:pt x="893" y="270"/>
                  <a:pt x="893" y="278"/>
                </a:cubicBezTo>
                <a:close/>
                <a:moveTo>
                  <a:pt x="882" y="301"/>
                </a:moveTo>
                <a:cubicBezTo>
                  <a:pt x="882" y="301"/>
                  <a:pt x="882" y="301"/>
                  <a:pt x="882" y="301"/>
                </a:cubicBezTo>
                <a:cubicBezTo>
                  <a:pt x="882" y="301"/>
                  <a:pt x="882" y="301"/>
                  <a:pt x="882" y="300"/>
                </a:cubicBezTo>
                <a:cubicBezTo>
                  <a:pt x="882" y="301"/>
                  <a:pt x="882" y="301"/>
                  <a:pt x="882" y="301"/>
                </a:cubicBezTo>
                <a:close/>
                <a:moveTo>
                  <a:pt x="884" y="334"/>
                </a:moveTo>
                <a:cubicBezTo>
                  <a:pt x="884" y="326"/>
                  <a:pt x="884" y="319"/>
                  <a:pt x="884" y="312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5" y="311"/>
                  <a:pt x="885" y="311"/>
                  <a:pt x="885" y="311"/>
                </a:cubicBezTo>
                <a:cubicBezTo>
                  <a:pt x="886" y="311"/>
                  <a:pt x="886" y="309"/>
                  <a:pt x="885" y="309"/>
                </a:cubicBezTo>
                <a:cubicBezTo>
                  <a:pt x="885" y="309"/>
                  <a:pt x="885" y="308"/>
                  <a:pt x="885" y="308"/>
                </a:cubicBezTo>
                <a:cubicBezTo>
                  <a:pt x="886" y="308"/>
                  <a:pt x="887" y="307"/>
                  <a:pt x="888" y="306"/>
                </a:cubicBezTo>
                <a:cubicBezTo>
                  <a:pt x="888" y="306"/>
                  <a:pt x="889" y="306"/>
                  <a:pt x="890" y="306"/>
                </a:cubicBezTo>
                <a:cubicBezTo>
                  <a:pt x="889" y="315"/>
                  <a:pt x="888" y="324"/>
                  <a:pt x="888" y="333"/>
                </a:cubicBezTo>
                <a:cubicBezTo>
                  <a:pt x="887" y="334"/>
                  <a:pt x="886" y="334"/>
                  <a:pt x="885" y="334"/>
                </a:cubicBezTo>
                <a:cubicBezTo>
                  <a:pt x="886" y="332"/>
                  <a:pt x="886" y="331"/>
                  <a:pt x="886" y="329"/>
                </a:cubicBezTo>
                <a:cubicBezTo>
                  <a:pt x="886" y="324"/>
                  <a:pt x="887" y="319"/>
                  <a:pt x="888" y="314"/>
                </a:cubicBezTo>
                <a:cubicBezTo>
                  <a:pt x="888" y="313"/>
                  <a:pt x="888" y="313"/>
                  <a:pt x="888" y="313"/>
                </a:cubicBezTo>
                <a:cubicBezTo>
                  <a:pt x="887" y="316"/>
                  <a:pt x="887" y="319"/>
                  <a:pt x="886" y="322"/>
                </a:cubicBezTo>
                <a:cubicBezTo>
                  <a:pt x="886" y="321"/>
                  <a:pt x="886" y="321"/>
                  <a:pt x="886" y="321"/>
                </a:cubicBezTo>
                <a:cubicBezTo>
                  <a:pt x="886" y="320"/>
                  <a:pt x="886" y="320"/>
                  <a:pt x="886" y="321"/>
                </a:cubicBezTo>
                <a:cubicBezTo>
                  <a:pt x="886" y="323"/>
                  <a:pt x="886" y="326"/>
                  <a:pt x="885" y="329"/>
                </a:cubicBezTo>
                <a:cubicBezTo>
                  <a:pt x="885" y="331"/>
                  <a:pt x="885" y="333"/>
                  <a:pt x="885" y="335"/>
                </a:cubicBezTo>
                <a:cubicBezTo>
                  <a:pt x="884" y="335"/>
                  <a:pt x="884" y="336"/>
                  <a:pt x="883" y="336"/>
                </a:cubicBezTo>
                <a:cubicBezTo>
                  <a:pt x="882" y="336"/>
                  <a:pt x="882" y="336"/>
                  <a:pt x="881" y="336"/>
                </a:cubicBezTo>
                <a:cubicBezTo>
                  <a:pt x="881" y="334"/>
                  <a:pt x="882" y="332"/>
                  <a:pt x="882" y="330"/>
                </a:cubicBezTo>
                <a:cubicBezTo>
                  <a:pt x="882" y="331"/>
                  <a:pt x="882" y="332"/>
                  <a:pt x="882" y="334"/>
                </a:cubicBezTo>
                <a:cubicBezTo>
                  <a:pt x="882" y="335"/>
                  <a:pt x="884" y="335"/>
                  <a:pt x="884" y="334"/>
                </a:cubicBezTo>
                <a:close/>
                <a:moveTo>
                  <a:pt x="879" y="334"/>
                </a:moveTo>
                <a:cubicBezTo>
                  <a:pt x="879" y="334"/>
                  <a:pt x="880" y="334"/>
                  <a:pt x="880" y="334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3"/>
                  <a:pt x="880" y="333"/>
                  <a:pt x="880" y="334"/>
                </a:cubicBezTo>
                <a:cubicBezTo>
                  <a:pt x="880" y="335"/>
                  <a:pt x="880" y="336"/>
                  <a:pt x="880" y="336"/>
                </a:cubicBezTo>
                <a:cubicBezTo>
                  <a:pt x="879" y="336"/>
                  <a:pt x="878" y="337"/>
                  <a:pt x="877" y="337"/>
                </a:cubicBezTo>
                <a:cubicBezTo>
                  <a:pt x="877" y="336"/>
                  <a:pt x="877" y="335"/>
                  <a:pt x="877" y="335"/>
                </a:cubicBezTo>
                <a:cubicBezTo>
                  <a:pt x="878" y="335"/>
                  <a:pt x="879" y="334"/>
                  <a:pt x="879" y="334"/>
                </a:cubicBezTo>
                <a:close/>
                <a:moveTo>
                  <a:pt x="881" y="334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6"/>
                  <a:pt x="881" y="336"/>
                </a:cubicBezTo>
                <a:cubicBezTo>
                  <a:pt x="881" y="336"/>
                  <a:pt x="881" y="336"/>
                  <a:pt x="880" y="336"/>
                </a:cubicBezTo>
                <a:cubicBezTo>
                  <a:pt x="880" y="336"/>
                  <a:pt x="881" y="335"/>
                  <a:pt x="881" y="334"/>
                </a:cubicBezTo>
                <a:close/>
                <a:moveTo>
                  <a:pt x="879" y="332"/>
                </a:moveTo>
                <a:cubicBezTo>
                  <a:pt x="879" y="332"/>
                  <a:pt x="879" y="332"/>
                  <a:pt x="879" y="333"/>
                </a:cubicBezTo>
                <a:cubicBezTo>
                  <a:pt x="878" y="333"/>
                  <a:pt x="878" y="333"/>
                  <a:pt x="878" y="334"/>
                </a:cubicBezTo>
                <a:cubicBezTo>
                  <a:pt x="879" y="331"/>
                  <a:pt x="879" y="328"/>
                  <a:pt x="880" y="325"/>
                </a:cubicBezTo>
                <a:cubicBezTo>
                  <a:pt x="880" y="328"/>
                  <a:pt x="879" y="330"/>
                  <a:pt x="879" y="332"/>
                </a:cubicBezTo>
                <a:close/>
                <a:moveTo>
                  <a:pt x="876" y="335"/>
                </a:moveTo>
                <a:cubicBezTo>
                  <a:pt x="876" y="335"/>
                  <a:pt x="876" y="335"/>
                  <a:pt x="876" y="335"/>
                </a:cubicBezTo>
                <a:cubicBezTo>
                  <a:pt x="876" y="335"/>
                  <a:pt x="876" y="336"/>
                  <a:pt x="876" y="337"/>
                </a:cubicBezTo>
                <a:cubicBezTo>
                  <a:pt x="875" y="337"/>
                  <a:pt x="875" y="337"/>
                  <a:pt x="874" y="337"/>
                </a:cubicBezTo>
                <a:cubicBezTo>
                  <a:pt x="874" y="336"/>
                  <a:pt x="874" y="335"/>
                  <a:pt x="874" y="334"/>
                </a:cubicBezTo>
                <a:cubicBezTo>
                  <a:pt x="875" y="334"/>
                  <a:pt x="876" y="335"/>
                  <a:pt x="876" y="335"/>
                </a:cubicBezTo>
                <a:close/>
                <a:moveTo>
                  <a:pt x="873" y="339"/>
                </a:moveTo>
                <a:cubicBezTo>
                  <a:pt x="873" y="342"/>
                  <a:pt x="872" y="346"/>
                  <a:pt x="872" y="349"/>
                </a:cubicBezTo>
                <a:cubicBezTo>
                  <a:pt x="872" y="350"/>
                  <a:pt x="872" y="350"/>
                  <a:pt x="872" y="351"/>
                </a:cubicBezTo>
                <a:cubicBezTo>
                  <a:pt x="871" y="351"/>
                  <a:pt x="871" y="351"/>
                  <a:pt x="870" y="351"/>
                </a:cubicBezTo>
                <a:cubicBezTo>
                  <a:pt x="870" y="347"/>
                  <a:pt x="870" y="343"/>
                  <a:pt x="871" y="339"/>
                </a:cubicBezTo>
                <a:cubicBezTo>
                  <a:pt x="872" y="339"/>
                  <a:pt x="873" y="339"/>
                  <a:pt x="873" y="339"/>
                </a:cubicBezTo>
                <a:close/>
                <a:moveTo>
                  <a:pt x="874" y="339"/>
                </a:moveTo>
                <a:cubicBezTo>
                  <a:pt x="874" y="339"/>
                  <a:pt x="875" y="339"/>
                  <a:pt x="876" y="339"/>
                </a:cubicBezTo>
                <a:cubicBezTo>
                  <a:pt x="875" y="343"/>
                  <a:pt x="875" y="346"/>
                  <a:pt x="875" y="350"/>
                </a:cubicBezTo>
                <a:cubicBezTo>
                  <a:pt x="874" y="350"/>
                  <a:pt x="873" y="351"/>
                  <a:pt x="873" y="351"/>
                </a:cubicBezTo>
                <a:cubicBezTo>
                  <a:pt x="873" y="347"/>
                  <a:pt x="873" y="343"/>
                  <a:pt x="874" y="339"/>
                </a:cubicBezTo>
                <a:close/>
                <a:moveTo>
                  <a:pt x="880" y="338"/>
                </a:moveTo>
                <a:cubicBezTo>
                  <a:pt x="880" y="338"/>
                  <a:pt x="880" y="338"/>
                  <a:pt x="881" y="338"/>
                </a:cubicBezTo>
                <a:cubicBezTo>
                  <a:pt x="880" y="342"/>
                  <a:pt x="880" y="346"/>
                  <a:pt x="880" y="350"/>
                </a:cubicBezTo>
                <a:cubicBezTo>
                  <a:pt x="880" y="350"/>
                  <a:pt x="879" y="350"/>
                  <a:pt x="879" y="350"/>
                </a:cubicBezTo>
                <a:cubicBezTo>
                  <a:pt x="879" y="346"/>
                  <a:pt x="880" y="342"/>
                  <a:pt x="880" y="338"/>
                </a:cubicBezTo>
                <a:close/>
                <a:moveTo>
                  <a:pt x="881" y="338"/>
                </a:moveTo>
                <a:cubicBezTo>
                  <a:pt x="881" y="338"/>
                  <a:pt x="882" y="338"/>
                  <a:pt x="882" y="338"/>
                </a:cubicBezTo>
                <a:cubicBezTo>
                  <a:pt x="882" y="339"/>
                  <a:pt x="882" y="340"/>
                  <a:pt x="882" y="340"/>
                </a:cubicBezTo>
                <a:cubicBezTo>
                  <a:pt x="882" y="341"/>
                  <a:pt x="884" y="341"/>
                  <a:pt x="884" y="340"/>
                </a:cubicBezTo>
                <a:cubicBezTo>
                  <a:pt x="884" y="339"/>
                  <a:pt x="884" y="339"/>
                  <a:pt x="884" y="338"/>
                </a:cubicBezTo>
                <a:cubicBezTo>
                  <a:pt x="884" y="338"/>
                  <a:pt x="884" y="338"/>
                  <a:pt x="885" y="338"/>
                </a:cubicBezTo>
                <a:cubicBezTo>
                  <a:pt x="884" y="341"/>
                  <a:pt x="884" y="344"/>
                  <a:pt x="884" y="346"/>
                </a:cubicBezTo>
                <a:cubicBezTo>
                  <a:pt x="884" y="347"/>
                  <a:pt x="884" y="348"/>
                  <a:pt x="884" y="349"/>
                </a:cubicBezTo>
                <a:cubicBezTo>
                  <a:pt x="883" y="349"/>
                  <a:pt x="882" y="349"/>
                  <a:pt x="881" y="350"/>
                </a:cubicBezTo>
                <a:cubicBezTo>
                  <a:pt x="881" y="346"/>
                  <a:pt x="881" y="342"/>
                  <a:pt x="881" y="338"/>
                </a:cubicBezTo>
                <a:close/>
                <a:moveTo>
                  <a:pt x="885" y="351"/>
                </a:moveTo>
                <a:cubicBezTo>
                  <a:pt x="885" y="350"/>
                  <a:pt x="885" y="350"/>
                  <a:pt x="886" y="350"/>
                </a:cubicBezTo>
                <a:cubicBezTo>
                  <a:pt x="886" y="350"/>
                  <a:pt x="887" y="350"/>
                  <a:pt x="887" y="350"/>
                </a:cubicBezTo>
                <a:cubicBezTo>
                  <a:pt x="887" y="356"/>
                  <a:pt x="887" y="362"/>
                  <a:pt x="887" y="368"/>
                </a:cubicBezTo>
                <a:cubicBezTo>
                  <a:pt x="886" y="365"/>
                  <a:pt x="886" y="363"/>
                  <a:pt x="885" y="361"/>
                </a:cubicBezTo>
                <a:cubicBezTo>
                  <a:pt x="885" y="358"/>
                  <a:pt x="885" y="354"/>
                  <a:pt x="885" y="351"/>
                </a:cubicBezTo>
                <a:close/>
                <a:moveTo>
                  <a:pt x="884" y="361"/>
                </a:moveTo>
                <a:cubicBezTo>
                  <a:pt x="884" y="361"/>
                  <a:pt x="884" y="361"/>
                  <a:pt x="884" y="361"/>
                </a:cubicBezTo>
                <a:cubicBezTo>
                  <a:pt x="884" y="359"/>
                  <a:pt x="884" y="358"/>
                  <a:pt x="884" y="356"/>
                </a:cubicBezTo>
                <a:cubicBezTo>
                  <a:pt x="884" y="358"/>
                  <a:pt x="884" y="359"/>
                  <a:pt x="884" y="361"/>
                </a:cubicBezTo>
                <a:close/>
                <a:moveTo>
                  <a:pt x="888" y="349"/>
                </a:move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8"/>
                </a:cubicBez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9"/>
                </a:cubicBezTo>
                <a:close/>
                <a:moveTo>
                  <a:pt x="889" y="349"/>
                </a:move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lose/>
                <a:moveTo>
                  <a:pt x="889" y="347"/>
                </a:moveTo>
                <a:cubicBezTo>
                  <a:pt x="889" y="344"/>
                  <a:pt x="889" y="341"/>
                  <a:pt x="889" y="338"/>
                </a:cubicBezTo>
                <a:cubicBezTo>
                  <a:pt x="891" y="338"/>
                  <a:pt x="892" y="339"/>
                  <a:pt x="894" y="339"/>
                </a:cubicBezTo>
                <a:cubicBezTo>
                  <a:pt x="893" y="341"/>
                  <a:pt x="893" y="343"/>
                  <a:pt x="893" y="345"/>
                </a:cubicBezTo>
                <a:cubicBezTo>
                  <a:pt x="892" y="346"/>
                  <a:pt x="890" y="347"/>
                  <a:pt x="889" y="347"/>
                </a:cubicBezTo>
                <a:close/>
                <a:moveTo>
                  <a:pt x="889" y="336"/>
                </a:moveTo>
                <a:cubicBezTo>
                  <a:pt x="889" y="336"/>
                  <a:pt x="889" y="335"/>
                  <a:pt x="889" y="335"/>
                </a:cubicBezTo>
                <a:cubicBezTo>
                  <a:pt x="891" y="334"/>
                  <a:pt x="892" y="334"/>
                  <a:pt x="894" y="334"/>
                </a:cubicBezTo>
                <a:cubicBezTo>
                  <a:pt x="894" y="335"/>
                  <a:pt x="894" y="336"/>
                  <a:pt x="894" y="337"/>
                </a:cubicBezTo>
                <a:cubicBezTo>
                  <a:pt x="892" y="337"/>
                  <a:pt x="891" y="336"/>
                  <a:pt x="889" y="336"/>
                </a:cubicBezTo>
                <a:close/>
                <a:moveTo>
                  <a:pt x="892" y="332"/>
                </a:moveTo>
                <a:cubicBezTo>
                  <a:pt x="892" y="323"/>
                  <a:pt x="892" y="313"/>
                  <a:pt x="893" y="304"/>
                </a:cubicBezTo>
                <a:cubicBezTo>
                  <a:pt x="894" y="304"/>
                  <a:pt x="894" y="304"/>
                  <a:pt x="895" y="304"/>
                </a:cubicBezTo>
                <a:cubicBezTo>
                  <a:pt x="893" y="313"/>
                  <a:pt x="893" y="321"/>
                  <a:pt x="893" y="331"/>
                </a:cubicBezTo>
                <a:cubicBezTo>
                  <a:pt x="893" y="331"/>
                  <a:pt x="894" y="331"/>
                  <a:pt x="894" y="331"/>
                </a:cubicBezTo>
                <a:cubicBezTo>
                  <a:pt x="894" y="321"/>
                  <a:pt x="894" y="312"/>
                  <a:pt x="895" y="304"/>
                </a:cubicBezTo>
                <a:cubicBezTo>
                  <a:pt x="895" y="303"/>
                  <a:pt x="896" y="303"/>
                  <a:pt x="896" y="303"/>
                </a:cubicBezTo>
                <a:cubicBezTo>
                  <a:pt x="896" y="303"/>
                  <a:pt x="897" y="303"/>
                  <a:pt x="897" y="303"/>
                </a:cubicBezTo>
                <a:cubicBezTo>
                  <a:pt x="896" y="312"/>
                  <a:pt x="895" y="322"/>
                  <a:pt x="894" y="331"/>
                </a:cubicBezTo>
                <a:cubicBezTo>
                  <a:pt x="893" y="332"/>
                  <a:pt x="892" y="332"/>
                  <a:pt x="892" y="332"/>
                </a:cubicBezTo>
                <a:close/>
                <a:moveTo>
                  <a:pt x="898" y="303"/>
                </a:moveTo>
                <a:cubicBezTo>
                  <a:pt x="899" y="303"/>
                  <a:pt x="900" y="302"/>
                  <a:pt x="901" y="302"/>
                </a:cubicBezTo>
                <a:cubicBezTo>
                  <a:pt x="899" y="312"/>
                  <a:pt x="899" y="321"/>
                  <a:pt x="899" y="331"/>
                </a:cubicBezTo>
                <a:cubicBezTo>
                  <a:pt x="899" y="331"/>
                  <a:pt x="898" y="331"/>
                  <a:pt x="898" y="331"/>
                </a:cubicBezTo>
                <a:cubicBezTo>
                  <a:pt x="897" y="331"/>
                  <a:pt x="896" y="331"/>
                  <a:pt x="895" y="331"/>
                </a:cubicBezTo>
                <a:cubicBezTo>
                  <a:pt x="895" y="322"/>
                  <a:pt x="896" y="312"/>
                  <a:pt x="898" y="303"/>
                </a:cubicBezTo>
                <a:close/>
                <a:moveTo>
                  <a:pt x="902" y="299"/>
                </a:moveTo>
                <a:cubicBezTo>
                  <a:pt x="902" y="299"/>
                  <a:pt x="902" y="299"/>
                  <a:pt x="902" y="299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1" y="299"/>
                  <a:pt x="901" y="299"/>
                  <a:pt x="901" y="299"/>
                </a:cubicBezTo>
                <a:cubicBezTo>
                  <a:pt x="900" y="299"/>
                  <a:pt x="899" y="299"/>
                  <a:pt x="898" y="300"/>
                </a:cubicBezTo>
                <a:cubicBezTo>
                  <a:pt x="898" y="299"/>
                  <a:pt x="898" y="299"/>
                  <a:pt x="898" y="298"/>
                </a:cubicBezTo>
                <a:cubicBezTo>
                  <a:pt x="902" y="298"/>
                  <a:pt x="905" y="298"/>
                  <a:pt x="908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06" y="299"/>
                  <a:pt x="904" y="299"/>
                  <a:pt x="902" y="299"/>
                </a:cubicBezTo>
                <a:close/>
                <a:moveTo>
                  <a:pt x="910" y="300"/>
                </a:moveTo>
                <a:cubicBezTo>
                  <a:pt x="910" y="300"/>
                  <a:pt x="911" y="300"/>
                  <a:pt x="911" y="300"/>
                </a:cubicBezTo>
                <a:cubicBezTo>
                  <a:pt x="911" y="300"/>
                  <a:pt x="911" y="300"/>
                  <a:pt x="911" y="300"/>
                </a:cubicBezTo>
                <a:cubicBezTo>
                  <a:pt x="911" y="300"/>
                  <a:pt x="910" y="300"/>
                  <a:pt x="910" y="300"/>
                </a:cubicBezTo>
                <a:cubicBezTo>
                  <a:pt x="910" y="300"/>
                  <a:pt x="910" y="300"/>
                  <a:pt x="910" y="300"/>
                </a:cubicBezTo>
                <a:close/>
                <a:moveTo>
                  <a:pt x="928" y="293"/>
                </a:moveTo>
                <a:cubicBezTo>
                  <a:pt x="928" y="292"/>
                  <a:pt x="929" y="292"/>
                  <a:pt x="930" y="292"/>
                </a:cubicBezTo>
                <a:cubicBezTo>
                  <a:pt x="928" y="294"/>
                  <a:pt x="927" y="296"/>
                  <a:pt x="926" y="298"/>
                </a:cubicBezTo>
                <a:cubicBezTo>
                  <a:pt x="926" y="298"/>
                  <a:pt x="925" y="298"/>
                  <a:pt x="925" y="299"/>
                </a:cubicBezTo>
                <a:cubicBezTo>
                  <a:pt x="925" y="300"/>
                  <a:pt x="924" y="301"/>
                  <a:pt x="923" y="302"/>
                </a:cubicBezTo>
                <a:cubicBezTo>
                  <a:pt x="923" y="301"/>
                  <a:pt x="923" y="301"/>
                  <a:pt x="923" y="300"/>
                </a:cubicBezTo>
                <a:cubicBezTo>
                  <a:pt x="925" y="298"/>
                  <a:pt x="926" y="295"/>
                  <a:pt x="928" y="293"/>
                </a:cubicBezTo>
                <a:close/>
                <a:moveTo>
                  <a:pt x="919" y="305"/>
                </a:moveTo>
                <a:cubicBezTo>
                  <a:pt x="920" y="305"/>
                  <a:pt x="920" y="305"/>
                  <a:pt x="921" y="306"/>
                </a:cubicBezTo>
                <a:cubicBezTo>
                  <a:pt x="920" y="307"/>
                  <a:pt x="920" y="309"/>
                  <a:pt x="920" y="310"/>
                </a:cubicBezTo>
                <a:cubicBezTo>
                  <a:pt x="920" y="309"/>
                  <a:pt x="919" y="307"/>
                  <a:pt x="919" y="305"/>
                </a:cubicBezTo>
                <a:cubicBezTo>
                  <a:pt x="919" y="305"/>
                  <a:pt x="919" y="305"/>
                  <a:pt x="919" y="305"/>
                </a:cubicBezTo>
                <a:close/>
                <a:moveTo>
                  <a:pt x="920" y="319"/>
                </a:moveTo>
                <a:cubicBezTo>
                  <a:pt x="920" y="319"/>
                  <a:pt x="920" y="319"/>
                  <a:pt x="921" y="319"/>
                </a:cubicBezTo>
                <a:cubicBezTo>
                  <a:pt x="921" y="318"/>
                  <a:pt x="920" y="318"/>
                  <a:pt x="920" y="318"/>
                </a:cubicBezTo>
                <a:cubicBezTo>
                  <a:pt x="920" y="317"/>
                  <a:pt x="920" y="316"/>
                  <a:pt x="920" y="315"/>
                </a:cubicBezTo>
                <a:cubicBezTo>
                  <a:pt x="920" y="313"/>
                  <a:pt x="921" y="311"/>
                  <a:pt x="921" y="309"/>
                </a:cubicBezTo>
                <a:cubicBezTo>
                  <a:pt x="921" y="309"/>
                  <a:pt x="922" y="309"/>
                  <a:pt x="922" y="309"/>
                </a:cubicBezTo>
                <a:cubicBezTo>
                  <a:pt x="922" y="312"/>
                  <a:pt x="921" y="314"/>
                  <a:pt x="921" y="317"/>
                </a:cubicBezTo>
                <a:cubicBezTo>
                  <a:pt x="921" y="320"/>
                  <a:pt x="921" y="322"/>
                  <a:pt x="920" y="325"/>
                </a:cubicBezTo>
                <a:cubicBezTo>
                  <a:pt x="920" y="323"/>
                  <a:pt x="920" y="321"/>
                  <a:pt x="920" y="319"/>
                </a:cubicBezTo>
                <a:close/>
                <a:moveTo>
                  <a:pt x="918" y="302"/>
                </a:move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lose/>
                <a:moveTo>
                  <a:pt x="919" y="320"/>
                </a:moveTo>
                <a:cubicBezTo>
                  <a:pt x="919" y="317"/>
                  <a:pt x="919" y="314"/>
                  <a:pt x="919" y="310"/>
                </a:cubicBezTo>
                <a:cubicBezTo>
                  <a:pt x="919" y="312"/>
                  <a:pt x="919" y="313"/>
                  <a:pt x="919" y="315"/>
                </a:cubicBezTo>
                <a:cubicBezTo>
                  <a:pt x="919" y="317"/>
                  <a:pt x="919" y="319"/>
                  <a:pt x="919" y="321"/>
                </a:cubicBezTo>
                <a:cubicBezTo>
                  <a:pt x="919" y="321"/>
                  <a:pt x="919" y="321"/>
                  <a:pt x="919" y="321"/>
                </a:cubicBezTo>
                <a:cubicBezTo>
                  <a:pt x="920" y="326"/>
                  <a:pt x="919" y="331"/>
                  <a:pt x="919" y="336"/>
                </a:cubicBezTo>
                <a:cubicBezTo>
                  <a:pt x="918" y="332"/>
                  <a:pt x="919" y="322"/>
                  <a:pt x="919" y="320"/>
                </a:cubicBezTo>
                <a:close/>
                <a:moveTo>
                  <a:pt x="918" y="209"/>
                </a:moveTo>
                <a:cubicBezTo>
                  <a:pt x="918" y="209"/>
                  <a:pt x="918" y="209"/>
                  <a:pt x="918" y="209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9"/>
                  <a:pt x="919" y="209"/>
                  <a:pt x="919" y="210"/>
                </a:cubicBezTo>
                <a:cubicBezTo>
                  <a:pt x="919" y="210"/>
                  <a:pt x="918" y="210"/>
                  <a:pt x="918" y="209"/>
                </a:cubicBezTo>
                <a:close/>
                <a:moveTo>
                  <a:pt x="919" y="204"/>
                </a:moveTo>
                <a:cubicBezTo>
                  <a:pt x="919" y="204"/>
                  <a:pt x="919" y="204"/>
                  <a:pt x="918" y="204"/>
                </a:cubicBezTo>
                <a:cubicBezTo>
                  <a:pt x="918" y="204"/>
                  <a:pt x="918" y="204"/>
                  <a:pt x="918" y="203"/>
                </a:cubicBezTo>
                <a:cubicBezTo>
                  <a:pt x="917" y="202"/>
                  <a:pt x="916" y="203"/>
                  <a:pt x="916" y="204"/>
                </a:cubicBezTo>
                <a:cubicBezTo>
                  <a:pt x="915" y="204"/>
                  <a:pt x="913" y="204"/>
                  <a:pt x="912" y="204"/>
                </a:cubicBezTo>
                <a:cubicBezTo>
                  <a:pt x="912" y="204"/>
                  <a:pt x="912" y="204"/>
                  <a:pt x="911" y="204"/>
                </a:cubicBezTo>
                <a:cubicBezTo>
                  <a:pt x="915" y="202"/>
                  <a:pt x="920" y="201"/>
                  <a:pt x="922" y="203"/>
                </a:cubicBezTo>
                <a:cubicBezTo>
                  <a:pt x="922" y="203"/>
                  <a:pt x="923" y="203"/>
                  <a:pt x="923" y="203"/>
                </a:cubicBezTo>
                <a:cubicBezTo>
                  <a:pt x="922" y="204"/>
                  <a:pt x="920" y="204"/>
                  <a:pt x="919" y="204"/>
                </a:cubicBezTo>
                <a:close/>
                <a:moveTo>
                  <a:pt x="908" y="205"/>
                </a:moveTo>
                <a:cubicBezTo>
                  <a:pt x="907" y="205"/>
                  <a:pt x="907" y="205"/>
                  <a:pt x="906" y="205"/>
                </a:cubicBezTo>
                <a:cubicBezTo>
                  <a:pt x="906" y="205"/>
                  <a:pt x="906" y="204"/>
                  <a:pt x="906" y="204"/>
                </a:cubicBezTo>
                <a:cubicBezTo>
                  <a:pt x="906" y="204"/>
                  <a:pt x="906" y="204"/>
                  <a:pt x="906" y="204"/>
                </a:cubicBezTo>
                <a:cubicBezTo>
                  <a:pt x="906" y="204"/>
                  <a:pt x="906" y="203"/>
                  <a:pt x="906" y="203"/>
                </a:cubicBezTo>
                <a:cubicBezTo>
                  <a:pt x="906" y="203"/>
                  <a:pt x="906" y="203"/>
                  <a:pt x="906" y="203"/>
                </a:cubicBezTo>
                <a:cubicBezTo>
                  <a:pt x="906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8" y="203"/>
                  <a:pt x="909" y="204"/>
                  <a:pt x="909" y="204"/>
                </a:cubicBezTo>
                <a:cubicBezTo>
                  <a:pt x="909" y="204"/>
                  <a:pt x="908" y="205"/>
                  <a:pt x="908" y="205"/>
                </a:cubicBezTo>
                <a:close/>
                <a:moveTo>
                  <a:pt x="905" y="200"/>
                </a:moveTo>
                <a:cubicBezTo>
                  <a:pt x="904" y="200"/>
                  <a:pt x="903" y="200"/>
                  <a:pt x="902" y="201"/>
                </a:cubicBezTo>
                <a:cubicBezTo>
                  <a:pt x="902" y="200"/>
                  <a:pt x="902" y="200"/>
                  <a:pt x="902" y="200"/>
                </a:cubicBezTo>
                <a:cubicBezTo>
                  <a:pt x="904" y="200"/>
                  <a:pt x="906" y="199"/>
                  <a:pt x="908" y="199"/>
                </a:cubicBezTo>
                <a:cubicBezTo>
                  <a:pt x="907" y="199"/>
                  <a:pt x="906" y="200"/>
                  <a:pt x="905" y="200"/>
                </a:cubicBezTo>
                <a:close/>
                <a:moveTo>
                  <a:pt x="916" y="198"/>
                </a:moveTo>
                <a:cubicBezTo>
                  <a:pt x="916" y="198"/>
                  <a:pt x="917" y="198"/>
                  <a:pt x="917" y="198"/>
                </a:cubicBezTo>
                <a:cubicBezTo>
                  <a:pt x="917" y="198"/>
                  <a:pt x="916" y="198"/>
                  <a:pt x="916" y="198"/>
                </a:cubicBezTo>
                <a:cubicBezTo>
                  <a:pt x="916" y="198"/>
                  <a:pt x="916" y="198"/>
                  <a:pt x="916" y="198"/>
                </a:cubicBezTo>
                <a:close/>
                <a:moveTo>
                  <a:pt x="888" y="199"/>
                </a:moveTo>
                <a:cubicBezTo>
                  <a:pt x="888" y="196"/>
                  <a:pt x="888" y="193"/>
                  <a:pt x="888" y="191"/>
                </a:cubicBezTo>
                <a:cubicBezTo>
                  <a:pt x="891" y="190"/>
                  <a:pt x="894" y="189"/>
                  <a:pt x="896" y="188"/>
                </a:cubicBezTo>
                <a:cubicBezTo>
                  <a:pt x="896" y="191"/>
                  <a:pt x="896" y="194"/>
                  <a:pt x="896" y="197"/>
                </a:cubicBezTo>
                <a:cubicBezTo>
                  <a:pt x="896" y="197"/>
                  <a:pt x="896" y="197"/>
                  <a:pt x="896" y="197"/>
                </a:cubicBezTo>
                <a:cubicBezTo>
                  <a:pt x="893" y="198"/>
                  <a:pt x="891" y="198"/>
                  <a:pt x="888" y="199"/>
                </a:cubicBezTo>
                <a:close/>
                <a:moveTo>
                  <a:pt x="887" y="199"/>
                </a:moveTo>
                <a:cubicBezTo>
                  <a:pt x="886" y="200"/>
                  <a:pt x="884" y="200"/>
                  <a:pt x="883" y="201"/>
                </a:cubicBezTo>
                <a:cubicBezTo>
                  <a:pt x="883" y="198"/>
                  <a:pt x="883" y="195"/>
                  <a:pt x="884" y="192"/>
                </a:cubicBezTo>
                <a:cubicBezTo>
                  <a:pt x="885" y="192"/>
                  <a:pt x="886" y="191"/>
                  <a:pt x="887" y="191"/>
                </a:cubicBezTo>
                <a:cubicBezTo>
                  <a:pt x="887" y="194"/>
                  <a:pt x="887" y="197"/>
                  <a:pt x="887" y="199"/>
                </a:cubicBezTo>
                <a:close/>
                <a:moveTo>
                  <a:pt x="881" y="201"/>
                </a:moveTo>
                <a:cubicBezTo>
                  <a:pt x="880" y="201"/>
                  <a:pt x="879" y="201"/>
                  <a:pt x="879" y="201"/>
                </a:cubicBezTo>
                <a:cubicBezTo>
                  <a:pt x="878" y="202"/>
                  <a:pt x="876" y="202"/>
                  <a:pt x="874" y="203"/>
                </a:cubicBezTo>
                <a:cubicBezTo>
                  <a:pt x="874" y="200"/>
                  <a:pt x="874" y="197"/>
                  <a:pt x="874" y="195"/>
                </a:cubicBezTo>
                <a:cubicBezTo>
                  <a:pt x="876" y="194"/>
                  <a:pt x="879" y="193"/>
                  <a:pt x="881" y="193"/>
                </a:cubicBezTo>
                <a:cubicBezTo>
                  <a:pt x="881" y="196"/>
                  <a:pt x="881" y="199"/>
                  <a:pt x="881" y="201"/>
                </a:cubicBezTo>
                <a:close/>
                <a:moveTo>
                  <a:pt x="868" y="207"/>
                </a:moveTo>
                <a:cubicBezTo>
                  <a:pt x="866" y="208"/>
                  <a:pt x="865" y="208"/>
                  <a:pt x="864" y="209"/>
                </a:cubicBezTo>
                <a:cubicBezTo>
                  <a:pt x="865" y="208"/>
                  <a:pt x="867" y="208"/>
                  <a:pt x="868" y="207"/>
                </a:cubicBezTo>
                <a:cubicBezTo>
                  <a:pt x="868" y="207"/>
                  <a:pt x="868" y="207"/>
                  <a:pt x="868" y="207"/>
                </a:cubicBezTo>
                <a:close/>
                <a:moveTo>
                  <a:pt x="862" y="211"/>
                </a:moveTo>
                <a:cubicBezTo>
                  <a:pt x="862" y="211"/>
                  <a:pt x="862" y="211"/>
                  <a:pt x="862" y="211"/>
                </a:cubicBezTo>
                <a:cubicBezTo>
                  <a:pt x="862" y="211"/>
                  <a:pt x="862" y="211"/>
                  <a:pt x="862" y="211"/>
                </a:cubicBezTo>
                <a:cubicBezTo>
                  <a:pt x="862" y="210"/>
                  <a:pt x="863" y="210"/>
                  <a:pt x="864" y="209"/>
                </a:cubicBezTo>
                <a:cubicBezTo>
                  <a:pt x="863" y="210"/>
                  <a:pt x="862" y="210"/>
                  <a:pt x="862" y="211"/>
                </a:cubicBezTo>
                <a:close/>
                <a:moveTo>
                  <a:pt x="878" y="212"/>
                </a:moveTo>
                <a:cubicBezTo>
                  <a:pt x="878" y="212"/>
                  <a:pt x="878" y="213"/>
                  <a:pt x="878" y="213"/>
                </a:cubicBezTo>
                <a:cubicBezTo>
                  <a:pt x="877" y="213"/>
                  <a:pt x="876" y="213"/>
                  <a:pt x="875" y="214"/>
                </a:cubicBezTo>
                <a:cubicBezTo>
                  <a:pt x="875" y="213"/>
                  <a:pt x="875" y="213"/>
                  <a:pt x="875" y="213"/>
                </a:cubicBezTo>
                <a:cubicBezTo>
                  <a:pt x="876" y="213"/>
                  <a:pt x="877" y="212"/>
                  <a:pt x="878" y="212"/>
                </a:cubicBezTo>
                <a:close/>
                <a:moveTo>
                  <a:pt x="879" y="212"/>
                </a:moveTo>
                <a:cubicBezTo>
                  <a:pt x="880" y="212"/>
                  <a:pt x="881" y="211"/>
                  <a:pt x="882" y="211"/>
                </a:cubicBezTo>
                <a:cubicBezTo>
                  <a:pt x="882" y="212"/>
                  <a:pt x="881" y="212"/>
                  <a:pt x="881" y="212"/>
                </a:cubicBezTo>
                <a:cubicBezTo>
                  <a:pt x="881" y="213"/>
                  <a:pt x="880" y="213"/>
                  <a:pt x="879" y="213"/>
                </a:cubicBezTo>
                <a:cubicBezTo>
                  <a:pt x="879" y="213"/>
                  <a:pt x="879" y="212"/>
                  <a:pt x="880" y="212"/>
                </a:cubicBezTo>
                <a:cubicBezTo>
                  <a:pt x="880" y="212"/>
                  <a:pt x="880" y="212"/>
                  <a:pt x="879" y="212"/>
                </a:cubicBezTo>
                <a:close/>
                <a:moveTo>
                  <a:pt x="882" y="212"/>
                </a:move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lose/>
                <a:moveTo>
                  <a:pt x="859" y="288"/>
                </a:moveTo>
                <a:cubicBezTo>
                  <a:pt x="859" y="288"/>
                  <a:pt x="860" y="289"/>
                  <a:pt x="860" y="289"/>
                </a:cubicBezTo>
                <a:cubicBezTo>
                  <a:pt x="860" y="290"/>
                  <a:pt x="860" y="290"/>
                  <a:pt x="860" y="291"/>
                </a:cubicBezTo>
                <a:cubicBezTo>
                  <a:pt x="859" y="290"/>
                  <a:pt x="858" y="288"/>
                  <a:pt x="857" y="287"/>
                </a:cubicBezTo>
                <a:cubicBezTo>
                  <a:pt x="857" y="286"/>
                  <a:pt x="858" y="285"/>
                  <a:pt x="858" y="285"/>
                </a:cubicBezTo>
                <a:cubicBezTo>
                  <a:pt x="858" y="286"/>
                  <a:pt x="859" y="287"/>
                  <a:pt x="859" y="288"/>
                </a:cubicBezTo>
                <a:close/>
                <a:moveTo>
                  <a:pt x="868" y="339"/>
                </a:moveTo>
                <a:cubicBezTo>
                  <a:pt x="867" y="343"/>
                  <a:pt x="867" y="347"/>
                  <a:pt x="867" y="351"/>
                </a:cubicBezTo>
                <a:cubicBezTo>
                  <a:pt x="866" y="351"/>
                  <a:pt x="866" y="352"/>
                  <a:pt x="865" y="352"/>
                </a:cubicBezTo>
                <a:cubicBezTo>
                  <a:pt x="866" y="347"/>
                  <a:pt x="866" y="343"/>
                  <a:pt x="866" y="339"/>
                </a:cubicBezTo>
                <a:cubicBezTo>
                  <a:pt x="867" y="339"/>
                  <a:pt x="867" y="339"/>
                  <a:pt x="868" y="339"/>
                </a:cubicBezTo>
                <a:close/>
                <a:moveTo>
                  <a:pt x="868" y="339"/>
                </a:moveTo>
                <a:cubicBezTo>
                  <a:pt x="869" y="339"/>
                  <a:pt x="870" y="339"/>
                  <a:pt x="871" y="339"/>
                </a:cubicBezTo>
                <a:cubicBezTo>
                  <a:pt x="870" y="343"/>
                  <a:pt x="870" y="347"/>
                  <a:pt x="869" y="351"/>
                </a:cubicBezTo>
                <a:cubicBezTo>
                  <a:pt x="869" y="351"/>
                  <a:pt x="868" y="351"/>
                  <a:pt x="867" y="351"/>
                </a:cubicBezTo>
                <a:cubicBezTo>
                  <a:pt x="867" y="347"/>
                  <a:pt x="868" y="343"/>
                  <a:pt x="868" y="339"/>
                </a:cubicBezTo>
                <a:close/>
                <a:moveTo>
                  <a:pt x="872" y="351"/>
                </a:moveTo>
                <a:cubicBezTo>
                  <a:pt x="873" y="351"/>
                  <a:pt x="874" y="351"/>
                  <a:pt x="875" y="351"/>
                </a:cubicBezTo>
                <a:cubicBezTo>
                  <a:pt x="874" y="358"/>
                  <a:pt x="874" y="366"/>
                  <a:pt x="874" y="373"/>
                </a:cubicBezTo>
                <a:cubicBezTo>
                  <a:pt x="873" y="372"/>
                  <a:pt x="872" y="372"/>
                  <a:pt x="872" y="371"/>
                </a:cubicBezTo>
                <a:cubicBezTo>
                  <a:pt x="872" y="365"/>
                  <a:pt x="872" y="358"/>
                  <a:pt x="872" y="351"/>
                </a:cubicBezTo>
                <a:close/>
                <a:moveTo>
                  <a:pt x="877" y="380"/>
                </a:moveTo>
                <a:cubicBezTo>
                  <a:pt x="877" y="380"/>
                  <a:pt x="877" y="380"/>
                  <a:pt x="877" y="380"/>
                </a:cubicBezTo>
                <a:cubicBezTo>
                  <a:pt x="877" y="379"/>
                  <a:pt x="877" y="378"/>
                  <a:pt x="877" y="377"/>
                </a:cubicBezTo>
                <a:cubicBezTo>
                  <a:pt x="878" y="376"/>
                  <a:pt x="878" y="375"/>
                  <a:pt x="878" y="375"/>
                </a:cubicBezTo>
                <a:cubicBezTo>
                  <a:pt x="878" y="374"/>
                  <a:pt x="878" y="373"/>
                  <a:pt x="878" y="372"/>
                </a:cubicBezTo>
                <a:cubicBezTo>
                  <a:pt x="878" y="372"/>
                  <a:pt x="878" y="371"/>
                  <a:pt x="878" y="371"/>
                </a:cubicBezTo>
                <a:cubicBezTo>
                  <a:pt x="878" y="364"/>
                  <a:pt x="879" y="357"/>
                  <a:pt x="879" y="351"/>
                </a:cubicBezTo>
                <a:cubicBezTo>
                  <a:pt x="879" y="351"/>
                  <a:pt x="880" y="350"/>
                  <a:pt x="880" y="350"/>
                </a:cubicBezTo>
                <a:cubicBezTo>
                  <a:pt x="880" y="361"/>
                  <a:pt x="880" y="371"/>
                  <a:pt x="881" y="381"/>
                </a:cubicBezTo>
                <a:cubicBezTo>
                  <a:pt x="881" y="381"/>
                  <a:pt x="881" y="381"/>
                  <a:pt x="881" y="381"/>
                </a:cubicBezTo>
                <a:cubicBezTo>
                  <a:pt x="881" y="371"/>
                  <a:pt x="880" y="361"/>
                  <a:pt x="881" y="350"/>
                </a:cubicBezTo>
                <a:cubicBezTo>
                  <a:pt x="881" y="350"/>
                  <a:pt x="882" y="350"/>
                  <a:pt x="883" y="350"/>
                </a:cubicBezTo>
                <a:cubicBezTo>
                  <a:pt x="883" y="351"/>
                  <a:pt x="883" y="351"/>
                  <a:pt x="884" y="351"/>
                </a:cubicBezTo>
                <a:cubicBezTo>
                  <a:pt x="884" y="351"/>
                  <a:pt x="884" y="351"/>
                  <a:pt x="884" y="351"/>
                </a:cubicBezTo>
                <a:cubicBezTo>
                  <a:pt x="884" y="354"/>
                  <a:pt x="884" y="357"/>
                  <a:pt x="883" y="361"/>
                </a:cubicBezTo>
                <a:cubicBezTo>
                  <a:pt x="883" y="361"/>
                  <a:pt x="883" y="360"/>
                  <a:pt x="883" y="360"/>
                </a:cubicBezTo>
                <a:cubicBezTo>
                  <a:pt x="883" y="360"/>
                  <a:pt x="883" y="361"/>
                  <a:pt x="883" y="361"/>
                </a:cubicBezTo>
                <a:cubicBezTo>
                  <a:pt x="883" y="361"/>
                  <a:pt x="883" y="361"/>
                  <a:pt x="883" y="361"/>
                </a:cubicBezTo>
                <a:cubicBezTo>
                  <a:pt x="883" y="368"/>
                  <a:pt x="883" y="374"/>
                  <a:pt x="883" y="381"/>
                </a:cubicBezTo>
                <a:cubicBezTo>
                  <a:pt x="883" y="381"/>
                  <a:pt x="883" y="381"/>
                  <a:pt x="883" y="381"/>
                </a:cubicBezTo>
                <a:cubicBezTo>
                  <a:pt x="883" y="375"/>
                  <a:pt x="884" y="368"/>
                  <a:pt x="884" y="361"/>
                </a:cubicBezTo>
                <a:cubicBezTo>
                  <a:pt x="884" y="361"/>
                  <a:pt x="884" y="362"/>
                  <a:pt x="884" y="362"/>
                </a:cubicBezTo>
                <a:cubicBezTo>
                  <a:pt x="884" y="367"/>
                  <a:pt x="884" y="373"/>
                  <a:pt x="884" y="378"/>
                </a:cubicBezTo>
                <a:cubicBezTo>
                  <a:pt x="884" y="378"/>
                  <a:pt x="885" y="378"/>
                  <a:pt x="885" y="378"/>
                </a:cubicBezTo>
                <a:cubicBezTo>
                  <a:pt x="885" y="373"/>
                  <a:pt x="885" y="367"/>
                  <a:pt x="885" y="362"/>
                </a:cubicBezTo>
                <a:cubicBezTo>
                  <a:pt x="886" y="363"/>
                  <a:pt x="886" y="366"/>
                  <a:pt x="887" y="368"/>
                </a:cubicBezTo>
                <a:cubicBezTo>
                  <a:pt x="887" y="373"/>
                  <a:pt x="887" y="378"/>
                  <a:pt x="887" y="383"/>
                </a:cubicBezTo>
                <a:cubicBezTo>
                  <a:pt x="887" y="383"/>
                  <a:pt x="887" y="383"/>
                  <a:pt x="887" y="383"/>
                </a:cubicBezTo>
                <a:cubicBezTo>
                  <a:pt x="887" y="379"/>
                  <a:pt x="887" y="376"/>
                  <a:pt x="887" y="372"/>
                </a:cubicBezTo>
                <a:cubicBezTo>
                  <a:pt x="887" y="373"/>
                  <a:pt x="887" y="374"/>
                  <a:pt x="887" y="375"/>
                </a:cubicBezTo>
                <a:cubicBezTo>
                  <a:pt x="887" y="376"/>
                  <a:pt x="887" y="378"/>
                  <a:pt x="887" y="379"/>
                </a:cubicBezTo>
                <a:cubicBezTo>
                  <a:pt x="887" y="378"/>
                  <a:pt x="887" y="378"/>
                  <a:pt x="887" y="377"/>
                </a:cubicBezTo>
                <a:cubicBezTo>
                  <a:pt x="887" y="377"/>
                  <a:pt x="887" y="377"/>
                  <a:pt x="887" y="377"/>
                </a:cubicBezTo>
                <a:cubicBezTo>
                  <a:pt x="887" y="379"/>
                  <a:pt x="887" y="380"/>
                  <a:pt x="887" y="382"/>
                </a:cubicBezTo>
                <a:cubicBezTo>
                  <a:pt x="887" y="379"/>
                  <a:pt x="887" y="376"/>
                  <a:pt x="887" y="373"/>
                </a:cubicBezTo>
                <a:cubicBezTo>
                  <a:pt x="887" y="371"/>
                  <a:pt x="887" y="369"/>
                  <a:pt x="888" y="366"/>
                </a:cubicBezTo>
                <a:cubicBezTo>
                  <a:pt x="888" y="369"/>
                  <a:pt x="888" y="372"/>
                  <a:pt x="888" y="375"/>
                </a:cubicBezTo>
                <a:cubicBezTo>
                  <a:pt x="888" y="375"/>
                  <a:pt x="888" y="375"/>
                  <a:pt x="888" y="375"/>
                </a:cubicBezTo>
                <a:cubicBezTo>
                  <a:pt x="888" y="370"/>
                  <a:pt x="888" y="366"/>
                  <a:pt x="888" y="362"/>
                </a:cubicBezTo>
                <a:cubicBezTo>
                  <a:pt x="888" y="361"/>
                  <a:pt x="888" y="360"/>
                  <a:pt x="888" y="359"/>
                </a:cubicBezTo>
                <a:cubicBezTo>
                  <a:pt x="888" y="364"/>
                  <a:pt x="888" y="368"/>
                  <a:pt x="888" y="372"/>
                </a:cubicBezTo>
                <a:cubicBezTo>
                  <a:pt x="888" y="372"/>
                  <a:pt x="889" y="372"/>
                  <a:pt x="889" y="372"/>
                </a:cubicBezTo>
                <a:cubicBezTo>
                  <a:pt x="889" y="365"/>
                  <a:pt x="889" y="357"/>
                  <a:pt x="889" y="350"/>
                </a:cubicBezTo>
                <a:cubicBezTo>
                  <a:pt x="889" y="350"/>
                  <a:pt x="889" y="350"/>
                  <a:pt x="889" y="350"/>
                </a:cubicBezTo>
                <a:cubicBezTo>
                  <a:pt x="889" y="351"/>
                  <a:pt x="889" y="353"/>
                  <a:pt x="889" y="355"/>
                </a:cubicBezTo>
                <a:cubicBezTo>
                  <a:pt x="890" y="353"/>
                  <a:pt x="889" y="351"/>
                  <a:pt x="889" y="350"/>
                </a:cubicBezTo>
                <a:cubicBezTo>
                  <a:pt x="890" y="350"/>
                  <a:pt x="891" y="350"/>
                  <a:pt x="892" y="350"/>
                </a:cubicBezTo>
                <a:cubicBezTo>
                  <a:pt x="892" y="350"/>
                  <a:pt x="892" y="350"/>
                  <a:pt x="892" y="350"/>
                </a:cubicBezTo>
                <a:cubicBezTo>
                  <a:pt x="892" y="350"/>
                  <a:pt x="892" y="351"/>
                  <a:pt x="892" y="352"/>
                </a:cubicBezTo>
                <a:cubicBezTo>
                  <a:pt x="891" y="352"/>
                  <a:pt x="892" y="352"/>
                  <a:pt x="892" y="352"/>
                </a:cubicBezTo>
                <a:cubicBezTo>
                  <a:pt x="893" y="348"/>
                  <a:pt x="892" y="359"/>
                  <a:pt x="892" y="360"/>
                </a:cubicBezTo>
                <a:cubicBezTo>
                  <a:pt x="892" y="364"/>
                  <a:pt x="892" y="369"/>
                  <a:pt x="892" y="374"/>
                </a:cubicBezTo>
                <a:cubicBezTo>
                  <a:pt x="892" y="384"/>
                  <a:pt x="892" y="394"/>
                  <a:pt x="892" y="404"/>
                </a:cubicBezTo>
                <a:cubicBezTo>
                  <a:pt x="892" y="404"/>
                  <a:pt x="892" y="404"/>
                  <a:pt x="892" y="404"/>
                </a:cubicBezTo>
                <a:cubicBezTo>
                  <a:pt x="892" y="399"/>
                  <a:pt x="892" y="393"/>
                  <a:pt x="892" y="388"/>
                </a:cubicBezTo>
                <a:cubicBezTo>
                  <a:pt x="892" y="396"/>
                  <a:pt x="893" y="404"/>
                  <a:pt x="894" y="413"/>
                </a:cubicBezTo>
                <a:cubicBezTo>
                  <a:pt x="894" y="413"/>
                  <a:pt x="895" y="413"/>
                  <a:pt x="895" y="412"/>
                </a:cubicBezTo>
                <a:cubicBezTo>
                  <a:pt x="893" y="400"/>
                  <a:pt x="892" y="387"/>
                  <a:pt x="892" y="374"/>
                </a:cubicBezTo>
                <a:cubicBezTo>
                  <a:pt x="893" y="365"/>
                  <a:pt x="893" y="356"/>
                  <a:pt x="894" y="346"/>
                </a:cubicBezTo>
                <a:cubicBezTo>
                  <a:pt x="899" y="344"/>
                  <a:pt x="906" y="344"/>
                  <a:pt x="911" y="348"/>
                </a:cubicBezTo>
                <a:cubicBezTo>
                  <a:pt x="911" y="360"/>
                  <a:pt x="910" y="372"/>
                  <a:pt x="910" y="384"/>
                </a:cubicBezTo>
                <a:cubicBezTo>
                  <a:pt x="909" y="395"/>
                  <a:pt x="909" y="407"/>
                  <a:pt x="909" y="419"/>
                </a:cubicBezTo>
                <a:cubicBezTo>
                  <a:pt x="902" y="415"/>
                  <a:pt x="893" y="412"/>
                  <a:pt x="888" y="418"/>
                </a:cubicBezTo>
                <a:cubicBezTo>
                  <a:pt x="889" y="417"/>
                  <a:pt x="889" y="417"/>
                  <a:pt x="889" y="416"/>
                </a:cubicBezTo>
                <a:cubicBezTo>
                  <a:pt x="889" y="416"/>
                  <a:pt x="888" y="416"/>
                  <a:pt x="888" y="416"/>
                </a:cubicBezTo>
                <a:cubicBezTo>
                  <a:pt x="889" y="408"/>
                  <a:pt x="889" y="401"/>
                  <a:pt x="889" y="393"/>
                </a:cubicBezTo>
                <a:cubicBezTo>
                  <a:pt x="889" y="382"/>
                  <a:pt x="890" y="371"/>
                  <a:pt x="889" y="359"/>
                </a:cubicBezTo>
                <a:cubicBezTo>
                  <a:pt x="889" y="362"/>
                  <a:pt x="889" y="365"/>
                  <a:pt x="889" y="366"/>
                </a:cubicBezTo>
                <a:cubicBezTo>
                  <a:pt x="889" y="373"/>
                  <a:pt x="889" y="381"/>
                  <a:pt x="889" y="389"/>
                </a:cubicBezTo>
                <a:cubicBezTo>
                  <a:pt x="889" y="389"/>
                  <a:pt x="889" y="389"/>
                  <a:pt x="889" y="389"/>
                </a:cubicBezTo>
                <a:cubicBezTo>
                  <a:pt x="888" y="394"/>
                  <a:pt x="888" y="400"/>
                  <a:pt x="888" y="405"/>
                </a:cubicBezTo>
                <a:cubicBezTo>
                  <a:pt x="888" y="401"/>
                  <a:pt x="888" y="398"/>
                  <a:pt x="888" y="394"/>
                </a:cubicBezTo>
                <a:cubicBezTo>
                  <a:pt x="888" y="393"/>
                  <a:pt x="888" y="392"/>
                  <a:pt x="888" y="391"/>
                </a:cubicBezTo>
                <a:cubicBezTo>
                  <a:pt x="888" y="391"/>
                  <a:pt x="888" y="391"/>
                  <a:pt x="888" y="391"/>
                </a:cubicBezTo>
                <a:cubicBezTo>
                  <a:pt x="888" y="390"/>
                  <a:pt x="888" y="389"/>
                  <a:pt x="888" y="388"/>
                </a:cubicBezTo>
                <a:cubicBezTo>
                  <a:pt x="888" y="386"/>
                  <a:pt x="888" y="384"/>
                  <a:pt x="889" y="382"/>
                </a:cubicBezTo>
                <a:cubicBezTo>
                  <a:pt x="889" y="381"/>
                  <a:pt x="888" y="381"/>
                  <a:pt x="888" y="381"/>
                </a:cubicBezTo>
                <a:cubicBezTo>
                  <a:pt x="888" y="383"/>
                  <a:pt x="888" y="384"/>
                  <a:pt x="888" y="386"/>
                </a:cubicBezTo>
                <a:cubicBezTo>
                  <a:pt x="888" y="384"/>
                  <a:pt x="887" y="383"/>
                  <a:pt x="887" y="382"/>
                </a:cubicBezTo>
                <a:cubicBezTo>
                  <a:pt x="887" y="383"/>
                  <a:pt x="887" y="384"/>
                  <a:pt x="887" y="385"/>
                </a:cubicBezTo>
                <a:cubicBezTo>
                  <a:pt x="887" y="383"/>
                  <a:pt x="887" y="381"/>
                  <a:pt x="887" y="379"/>
                </a:cubicBezTo>
                <a:cubicBezTo>
                  <a:pt x="887" y="382"/>
                  <a:pt x="887" y="384"/>
                  <a:pt x="887" y="386"/>
                </a:cubicBezTo>
                <a:cubicBezTo>
                  <a:pt x="887" y="387"/>
                  <a:pt x="887" y="387"/>
                  <a:pt x="887" y="388"/>
                </a:cubicBezTo>
                <a:cubicBezTo>
                  <a:pt x="887" y="391"/>
                  <a:pt x="886" y="394"/>
                  <a:pt x="886" y="398"/>
                </a:cubicBezTo>
                <a:cubicBezTo>
                  <a:pt x="886" y="397"/>
                  <a:pt x="886" y="397"/>
                  <a:pt x="885" y="397"/>
                </a:cubicBezTo>
                <a:cubicBezTo>
                  <a:pt x="885" y="396"/>
                  <a:pt x="885" y="395"/>
                  <a:pt x="886" y="395"/>
                </a:cubicBezTo>
                <a:cubicBezTo>
                  <a:pt x="886" y="394"/>
                  <a:pt x="885" y="394"/>
                  <a:pt x="885" y="394"/>
                </a:cubicBezTo>
                <a:cubicBezTo>
                  <a:pt x="885" y="395"/>
                  <a:pt x="885" y="395"/>
                  <a:pt x="885" y="396"/>
                </a:cubicBezTo>
                <a:cubicBezTo>
                  <a:pt x="885" y="391"/>
                  <a:pt x="886" y="387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5" y="383"/>
                  <a:pt x="885" y="383"/>
                </a:cubicBezTo>
                <a:cubicBezTo>
                  <a:pt x="883" y="383"/>
                  <a:pt x="880" y="382"/>
                  <a:pt x="878" y="382"/>
                </a:cubicBezTo>
                <a:cubicBezTo>
                  <a:pt x="878" y="381"/>
                  <a:pt x="877" y="380"/>
                  <a:pt x="877" y="380"/>
                </a:cubicBezTo>
                <a:close/>
                <a:moveTo>
                  <a:pt x="912" y="395"/>
                </a:moveTo>
                <a:cubicBezTo>
                  <a:pt x="912" y="394"/>
                  <a:pt x="911" y="392"/>
                  <a:pt x="911" y="391"/>
                </a:cubicBezTo>
                <a:cubicBezTo>
                  <a:pt x="912" y="387"/>
                  <a:pt x="912" y="383"/>
                  <a:pt x="912" y="380"/>
                </a:cubicBezTo>
                <a:cubicBezTo>
                  <a:pt x="912" y="378"/>
                  <a:pt x="912" y="376"/>
                  <a:pt x="912" y="374"/>
                </a:cubicBezTo>
                <a:cubicBezTo>
                  <a:pt x="912" y="376"/>
                  <a:pt x="912" y="379"/>
                  <a:pt x="912" y="381"/>
                </a:cubicBezTo>
                <a:cubicBezTo>
                  <a:pt x="912" y="386"/>
                  <a:pt x="912" y="391"/>
                  <a:pt x="912" y="395"/>
                </a:cubicBezTo>
                <a:close/>
                <a:moveTo>
                  <a:pt x="909" y="486"/>
                </a:moveTo>
                <a:cubicBezTo>
                  <a:pt x="905" y="484"/>
                  <a:pt x="902" y="483"/>
                  <a:pt x="898" y="483"/>
                </a:cubicBezTo>
                <a:cubicBezTo>
                  <a:pt x="898" y="466"/>
                  <a:pt x="897" y="450"/>
                  <a:pt x="897" y="434"/>
                </a:cubicBezTo>
                <a:cubicBezTo>
                  <a:pt x="898" y="434"/>
                  <a:pt x="899" y="434"/>
                  <a:pt x="900" y="434"/>
                </a:cubicBezTo>
                <a:cubicBezTo>
                  <a:pt x="903" y="436"/>
                  <a:pt x="906" y="439"/>
                  <a:pt x="906" y="443"/>
                </a:cubicBezTo>
                <a:cubicBezTo>
                  <a:pt x="906" y="444"/>
                  <a:pt x="907" y="444"/>
                  <a:pt x="907" y="443"/>
                </a:cubicBezTo>
                <a:cubicBezTo>
                  <a:pt x="907" y="440"/>
                  <a:pt x="905" y="437"/>
                  <a:pt x="903" y="435"/>
                </a:cubicBezTo>
                <a:cubicBezTo>
                  <a:pt x="906" y="436"/>
                  <a:pt x="908" y="438"/>
                  <a:pt x="909" y="440"/>
                </a:cubicBezTo>
                <a:cubicBezTo>
                  <a:pt x="909" y="447"/>
                  <a:pt x="909" y="454"/>
                  <a:pt x="909" y="461"/>
                </a:cubicBezTo>
                <a:cubicBezTo>
                  <a:pt x="909" y="469"/>
                  <a:pt x="909" y="478"/>
                  <a:pt x="909" y="486"/>
                </a:cubicBezTo>
                <a:close/>
                <a:moveTo>
                  <a:pt x="909" y="517"/>
                </a:moveTo>
                <a:cubicBezTo>
                  <a:pt x="909" y="532"/>
                  <a:pt x="909" y="547"/>
                  <a:pt x="908" y="562"/>
                </a:cubicBezTo>
                <a:cubicBezTo>
                  <a:pt x="907" y="561"/>
                  <a:pt x="905" y="560"/>
                  <a:pt x="903" y="559"/>
                </a:cubicBezTo>
                <a:cubicBezTo>
                  <a:pt x="904" y="548"/>
                  <a:pt x="904" y="537"/>
                  <a:pt x="905" y="526"/>
                </a:cubicBezTo>
                <a:cubicBezTo>
                  <a:pt x="905" y="526"/>
                  <a:pt x="904" y="526"/>
                  <a:pt x="904" y="526"/>
                </a:cubicBezTo>
                <a:cubicBezTo>
                  <a:pt x="904" y="537"/>
                  <a:pt x="903" y="548"/>
                  <a:pt x="903" y="559"/>
                </a:cubicBezTo>
                <a:cubicBezTo>
                  <a:pt x="902" y="558"/>
                  <a:pt x="902" y="558"/>
                  <a:pt x="901" y="558"/>
                </a:cubicBezTo>
                <a:cubicBezTo>
                  <a:pt x="901" y="551"/>
                  <a:pt x="901" y="545"/>
                  <a:pt x="901" y="538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1" y="545"/>
                  <a:pt x="900" y="551"/>
                  <a:pt x="900" y="558"/>
                </a:cubicBezTo>
                <a:cubicBezTo>
                  <a:pt x="900" y="557"/>
                  <a:pt x="899" y="557"/>
                  <a:pt x="898" y="557"/>
                </a:cubicBezTo>
                <a:cubicBezTo>
                  <a:pt x="898" y="549"/>
                  <a:pt x="898" y="542"/>
                  <a:pt x="899" y="534"/>
                </a:cubicBezTo>
                <a:cubicBezTo>
                  <a:pt x="899" y="534"/>
                  <a:pt x="899" y="534"/>
                  <a:pt x="899" y="534"/>
                </a:cubicBezTo>
                <a:cubicBezTo>
                  <a:pt x="899" y="531"/>
                  <a:pt x="899" y="529"/>
                  <a:pt x="899" y="527"/>
                </a:cubicBezTo>
                <a:cubicBezTo>
                  <a:pt x="899" y="520"/>
                  <a:pt x="899" y="513"/>
                  <a:pt x="899" y="506"/>
                </a:cubicBezTo>
                <a:cubicBezTo>
                  <a:pt x="899" y="505"/>
                  <a:pt x="899" y="503"/>
                  <a:pt x="899" y="502"/>
                </a:cubicBezTo>
                <a:cubicBezTo>
                  <a:pt x="903" y="503"/>
                  <a:pt x="906" y="504"/>
                  <a:pt x="909" y="505"/>
                </a:cubicBezTo>
                <a:cubicBezTo>
                  <a:pt x="909" y="509"/>
                  <a:pt x="909" y="513"/>
                  <a:pt x="909" y="517"/>
                </a:cubicBezTo>
                <a:close/>
                <a:moveTo>
                  <a:pt x="909" y="505"/>
                </a:moveTo>
                <a:cubicBezTo>
                  <a:pt x="909" y="505"/>
                  <a:pt x="909" y="505"/>
                  <a:pt x="909" y="505"/>
                </a:cubicBezTo>
                <a:cubicBezTo>
                  <a:pt x="909" y="506"/>
                  <a:pt x="909" y="507"/>
                  <a:pt x="909" y="508"/>
                </a:cubicBezTo>
                <a:cubicBezTo>
                  <a:pt x="909" y="507"/>
                  <a:pt x="909" y="506"/>
                  <a:pt x="909" y="505"/>
                </a:cubicBezTo>
                <a:close/>
                <a:moveTo>
                  <a:pt x="881" y="562"/>
                </a:moveTo>
                <a:cubicBezTo>
                  <a:pt x="882" y="562"/>
                  <a:pt x="882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60"/>
                  <a:pt x="882" y="561"/>
                  <a:pt x="882" y="562"/>
                </a:cubicBezTo>
                <a:cubicBezTo>
                  <a:pt x="882" y="562"/>
                  <a:pt x="882" y="562"/>
                  <a:pt x="881" y="562"/>
                </a:cubicBezTo>
                <a:close/>
                <a:moveTo>
                  <a:pt x="880" y="582"/>
                </a:moveTo>
                <a:cubicBezTo>
                  <a:pt x="880" y="582"/>
                  <a:pt x="880" y="582"/>
                  <a:pt x="880" y="582"/>
                </a:cubicBezTo>
                <a:cubicBezTo>
                  <a:pt x="880" y="582"/>
                  <a:pt x="881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1" y="582"/>
                  <a:pt x="880" y="582"/>
                  <a:pt x="880" y="582"/>
                </a:cubicBezTo>
                <a:close/>
                <a:moveTo>
                  <a:pt x="876" y="583"/>
                </a:moveTo>
                <a:cubicBezTo>
                  <a:pt x="876" y="583"/>
                  <a:pt x="876" y="583"/>
                  <a:pt x="876" y="583"/>
                </a:cubicBezTo>
                <a:cubicBezTo>
                  <a:pt x="875" y="583"/>
                  <a:pt x="875" y="583"/>
                  <a:pt x="874" y="583"/>
                </a:cubicBezTo>
                <a:cubicBezTo>
                  <a:pt x="874" y="583"/>
                  <a:pt x="874" y="582"/>
                  <a:pt x="874" y="582"/>
                </a:cubicBezTo>
                <a:cubicBezTo>
                  <a:pt x="875" y="582"/>
                  <a:pt x="876" y="582"/>
                  <a:pt x="877" y="582"/>
                </a:cubicBezTo>
                <a:cubicBezTo>
                  <a:pt x="877" y="582"/>
                  <a:pt x="877" y="582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2"/>
                  <a:pt x="876" y="582"/>
                  <a:pt x="876" y="583"/>
                </a:cubicBezTo>
                <a:close/>
                <a:moveTo>
                  <a:pt x="874" y="582"/>
                </a:move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lose/>
                <a:moveTo>
                  <a:pt x="833" y="599"/>
                </a:moveTo>
                <a:cubicBezTo>
                  <a:pt x="832" y="596"/>
                  <a:pt x="833" y="593"/>
                  <a:pt x="833" y="591"/>
                </a:cubicBezTo>
                <a:cubicBezTo>
                  <a:pt x="833" y="589"/>
                  <a:pt x="834" y="588"/>
                  <a:pt x="834" y="586"/>
                </a:cubicBezTo>
                <a:cubicBezTo>
                  <a:pt x="835" y="586"/>
                  <a:pt x="835" y="585"/>
                  <a:pt x="835" y="585"/>
                </a:cubicBezTo>
                <a:cubicBezTo>
                  <a:pt x="835" y="584"/>
                  <a:pt x="835" y="583"/>
                  <a:pt x="835" y="582"/>
                </a:cubicBezTo>
                <a:cubicBezTo>
                  <a:pt x="836" y="582"/>
                  <a:pt x="837" y="580"/>
                  <a:pt x="836" y="579"/>
                </a:cubicBezTo>
                <a:cubicBezTo>
                  <a:pt x="836" y="579"/>
                  <a:pt x="837" y="579"/>
                  <a:pt x="837" y="579"/>
                </a:cubicBezTo>
                <a:cubicBezTo>
                  <a:pt x="835" y="585"/>
                  <a:pt x="833" y="592"/>
                  <a:pt x="833" y="599"/>
                </a:cubicBezTo>
                <a:cubicBezTo>
                  <a:pt x="833" y="599"/>
                  <a:pt x="833" y="599"/>
                  <a:pt x="833" y="599"/>
                </a:cubicBezTo>
                <a:close/>
                <a:moveTo>
                  <a:pt x="837" y="592"/>
                </a:moveTo>
                <a:cubicBezTo>
                  <a:pt x="837" y="597"/>
                  <a:pt x="838" y="602"/>
                  <a:pt x="839" y="606"/>
                </a:cubicBezTo>
                <a:cubicBezTo>
                  <a:pt x="839" y="606"/>
                  <a:pt x="839" y="606"/>
                  <a:pt x="839" y="606"/>
                </a:cubicBezTo>
                <a:cubicBezTo>
                  <a:pt x="836" y="603"/>
                  <a:pt x="836" y="598"/>
                  <a:pt x="837" y="592"/>
                </a:cubicBezTo>
                <a:close/>
                <a:moveTo>
                  <a:pt x="843" y="607"/>
                </a:moveTo>
                <a:cubicBezTo>
                  <a:pt x="843" y="607"/>
                  <a:pt x="843" y="606"/>
                  <a:pt x="843" y="606"/>
                </a:cubicBezTo>
                <a:cubicBezTo>
                  <a:pt x="840" y="598"/>
                  <a:pt x="841" y="590"/>
                  <a:pt x="843" y="582"/>
                </a:cubicBezTo>
                <a:cubicBezTo>
                  <a:pt x="843" y="581"/>
                  <a:pt x="843" y="581"/>
                  <a:pt x="843" y="580"/>
                </a:cubicBezTo>
                <a:cubicBezTo>
                  <a:pt x="843" y="580"/>
                  <a:pt x="844" y="580"/>
                  <a:pt x="844" y="580"/>
                </a:cubicBezTo>
                <a:cubicBezTo>
                  <a:pt x="843" y="583"/>
                  <a:pt x="844" y="586"/>
                  <a:pt x="844" y="589"/>
                </a:cubicBezTo>
                <a:cubicBezTo>
                  <a:pt x="844" y="595"/>
                  <a:pt x="844" y="600"/>
                  <a:pt x="844" y="606"/>
                </a:cubicBezTo>
                <a:cubicBezTo>
                  <a:pt x="844" y="606"/>
                  <a:pt x="844" y="607"/>
                  <a:pt x="844" y="607"/>
                </a:cubicBezTo>
                <a:cubicBezTo>
                  <a:pt x="844" y="607"/>
                  <a:pt x="843" y="607"/>
                  <a:pt x="843" y="607"/>
                </a:cubicBezTo>
                <a:close/>
                <a:moveTo>
                  <a:pt x="853" y="583"/>
                </a:move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lose/>
                <a:moveTo>
                  <a:pt x="858" y="578"/>
                </a:moveTo>
                <a:cubicBezTo>
                  <a:pt x="856" y="578"/>
                  <a:pt x="855" y="579"/>
                  <a:pt x="854" y="580"/>
                </a:cubicBezTo>
                <a:cubicBezTo>
                  <a:pt x="854" y="580"/>
                  <a:pt x="854" y="580"/>
                  <a:pt x="854" y="580"/>
                </a:cubicBezTo>
                <a:cubicBezTo>
                  <a:pt x="854" y="579"/>
                  <a:pt x="854" y="578"/>
                  <a:pt x="853" y="578"/>
                </a:cubicBezTo>
                <a:cubicBezTo>
                  <a:pt x="855" y="578"/>
                  <a:pt x="857" y="578"/>
                  <a:pt x="860" y="578"/>
                </a:cubicBezTo>
                <a:cubicBezTo>
                  <a:pt x="859" y="578"/>
                  <a:pt x="858" y="578"/>
                  <a:pt x="858" y="578"/>
                </a:cubicBezTo>
                <a:close/>
                <a:moveTo>
                  <a:pt x="851" y="578"/>
                </a:moveTo>
                <a:cubicBezTo>
                  <a:pt x="850" y="578"/>
                  <a:pt x="850" y="578"/>
                  <a:pt x="850" y="579"/>
                </a:cubicBezTo>
                <a:cubicBezTo>
                  <a:pt x="849" y="581"/>
                  <a:pt x="849" y="583"/>
                  <a:pt x="848" y="585"/>
                </a:cubicBezTo>
                <a:cubicBezTo>
                  <a:pt x="848" y="586"/>
                  <a:pt x="848" y="586"/>
                  <a:pt x="849" y="586"/>
                </a:cubicBezTo>
                <a:cubicBezTo>
                  <a:pt x="848" y="593"/>
                  <a:pt x="848" y="601"/>
                  <a:pt x="849" y="608"/>
                </a:cubicBezTo>
                <a:cubicBezTo>
                  <a:pt x="848" y="608"/>
                  <a:pt x="848" y="608"/>
                  <a:pt x="847" y="607"/>
                </a:cubicBezTo>
                <a:cubicBezTo>
                  <a:pt x="847" y="607"/>
                  <a:pt x="848" y="607"/>
                  <a:pt x="848" y="606"/>
                </a:cubicBezTo>
                <a:cubicBezTo>
                  <a:pt x="848" y="601"/>
                  <a:pt x="848" y="596"/>
                  <a:pt x="848" y="592"/>
                </a:cubicBezTo>
                <a:cubicBezTo>
                  <a:pt x="848" y="588"/>
                  <a:pt x="847" y="583"/>
                  <a:pt x="848" y="580"/>
                </a:cubicBezTo>
                <a:cubicBezTo>
                  <a:pt x="849" y="578"/>
                  <a:pt x="848" y="577"/>
                  <a:pt x="847" y="577"/>
                </a:cubicBezTo>
                <a:cubicBezTo>
                  <a:pt x="848" y="576"/>
                  <a:pt x="848" y="576"/>
                  <a:pt x="850" y="575"/>
                </a:cubicBezTo>
                <a:cubicBezTo>
                  <a:pt x="849" y="576"/>
                  <a:pt x="850" y="577"/>
                  <a:pt x="851" y="578"/>
                </a:cubicBezTo>
                <a:close/>
                <a:moveTo>
                  <a:pt x="821" y="581"/>
                </a:moveTo>
                <a:cubicBezTo>
                  <a:pt x="820" y="582"/>
                  <a:pt x="820" y="583"/>
                  <a:pt x="820" y="584"/>
                </a:cubicBezTo>
                <a:cubicBezTo>
                  <a:pt x="820" y="583"/>
                  <a:pt x="820" y="581"/>
                  <a:pt x="821" y="580"/>
                </a:cubicBezTo>
                <a:cubicBezTo>
                  <a:pt x="821" y="580"/>
                  <a:pt x="821" y="581"/>
                  <a:pt x="821" y="581"/>
                </a:cubicBezTo>
                <a:close/>
                <a:moveTo>
                  <a:pt x="833" y="605"/>
                </a:moveTo>
                <a:cubicBezTo>
                  <a:pt x="834" y="605"/>
                  <a:pt x="834" y="606"/>
                  <a:pt x="834" y="607"/>
                </a:cubicBezTo>
                <a:cubicBezTo>
                  <a:pt x="834" y="607"/>
                  <a:pt x="833" y="607"/>
                  <a:pt x="833" y="607"/>
                </a:cubicBezTo>
                <a:cubicBezTo>
                  <a:pt x="833" y="606"/>
                  <a:pt x="833" y="606"/>
                  <a:pt x="833" y="605"/>
                </a:cubicBezTo>
                <a:close/>
                <a:moveTo>
                  <a:pt x="852" y="603"/>
                </a:moveTo>
                <a:cubicBezTo>
                  <a:pt x="852" y="598"/>
                  <a:pt x="852" y="593"/>
                  <a:pt x="852" y="588"/>
                </a:cubicBezTo>
                <a:cubicBezTo>
                  <a:pt x="852" y="588"/>
                  <a:pt x="852" y="588"/>
                  <a:pt x="852" y="588"/>
                </a:cubicBezTo>
                <a:cubicBezTo>
                  <a:pt x="853" y="588"/>
                  <a:pt x="853" y="588"/>
                  <a:pt x="853" y="588"/>
                </a:cubicBezTo>
                <a:cubicBezTo>
                  <a:pt x="852" y="593"/>
                  <a:pt x="852" y="598"/>
                  <a:pt x="852" y="603"/>
                </a:cubicBezTo>
                <a:close/>
                <a:moveTo>
                  <a:pt x="871" y="582"/>
                </a:moveTo>
                <a:cubicBezTo>
                  <a:pt x="871" y="583"/>
                  <a:pt x="870" y="583"/>
                  <a:pt x="870" y="584"/>
                </a:cubicBezTo>
                <a:cubicBezTo>
                  <a:pt x="870" y="584"/>
                  <a:pt x="869" y="584"/>
                  <a:pt x="868" y="584"/>
                </a:cubicBezTo>
                <a:cubicBezTo>
                  <a:pt x="868" y="584"/>
                  <a:pt x="868" y="583"/>
                  <a:pt x="868" y="583"/>
                </a:cubicBezTo>
                <a:cubicBezTo>
                  <a:pt x="869" y="583"/>
                  <a:pt x="870" y="582"/>
                  <a:pt x="871" y="582"/>
                </a:cubicBezTo>
                <a:close/>
                <a:moveTo>
                  <a:pt x="871" y="582"/>
                </a:moveTo>
                <a:cubicBezTo>
                  <a:pt x="872" y="582"/>
                  <a:pt x="873" y="582"/>
                  <a:pt x="873" y="582"/>
                </a:cubicBezTo>
                <a:cubicBezTo>
                  <a:pt x="873" y="582"/>
                  <a:pt x="873" y="583"/>
                  <a:pt x="873" y="583"/>
                </a:cubicBezTo>
                <a:cubicBezTo>
                  <a:pt x="872" y="583"/>
                  <a:pt x="872" y="583"/>
                  <a:pt x="871" y="584"/>
                </a:cubicBezTo>
                <a:cubicBezTo>
                  <a:pt x="871" y="583"/>
                  <a:pt x="871" y="583"/>
                  <a:pt x="871" y="582"/>
                </a:cubicBezTo>
                <a:close/>
                <a:moveTo>
                  <a:pt x="878" y="582"/>
                </a:moveTo>
                <a:cubicBezTo>
                  <a:pt x="878" y="582"/>
                  <a:pt x="879" y="582"/>
                  <a:pt x="879" y="582"/>
                </a:cubicBezTo>
                <a:cubicBezTo>
                  <a:pt x="879" y="582"/>
                  <a:pt x="879" y="582"/>
                  <a:pt x="879" y="583"/>
                </a:cubicBezTo>
                <a:cubicBezTo>
                  <a:pt x="879" y="583"/>
                  <a:pt x="878" y="583"/>
                  <a:pt x="878" y="583"/>
                </a:cubicBezTo>
                <a:cubicBezTo>
                  <a:pt x="878" y="582"/>
                  <a:pt x="878" y="582"/>
                  <a:pt x="878" y="582"/>
                </a:cubicBezTo>
                <a:close/>
                <a:moveTo>
                  <a:pt x="843" y="571"/>
                </a:moveTo>
                <a:cubicBezTo>
                  <a:pt x="837" y="571"/>
                  <a:pt x="829" y="570"/>
                  <a:pt x="827" y="576"/>
                </a:cubicBezTo>
                <a:cubicBezTo>
                  <a:pt x="826" y="576"/>
                  <a:pt x="825" y="576"/>
                  <a:pt x="825" y="577"/>
                </a:cubicBezTo>
                <a:cubicBezTo>
                  <a:pt x="823" y="577"/>
                  <a:pt x="823" y="578"/>
                  <a:pt x="823" y="578"/>
                </a:cubicBezTo>
                <a:cubicBezTo>
                  <a:pt x="823" y="579"/>
                  <a:pt x="823" y="579"/>
                  <a:pt x="823" y="579"/>
                </a:cubicBezTo>
                <a:cubicBezTo>
                  <a:pt x="823" y="579"/>
                  <a:pt x="823" y="579"/>
                  <a:pt x="822" y="579"/>
                </a:cubicBezTo>
                <a:cubicBezTo>
                  <a:pt x="822" y="578"/>
                  <a:pt x="822" y="578"/>
                  <a:pt x="822" y="577"/>
                </a:cubicBezTo>
                <a:cubicBezTo>
                  <a:pt x="821" y="576"/>
                  <a:pt x="820" y="577"/>
                  <a:pt x="820" y="578"/>
                </a:cubicBezTo>
                <a:cubicBezTo>
                  <a:pt x="820" y="578"/>
                  <a:pt x="820" y="578"/>
                  <a:pt x="820" y="579"/>
                </a:cubicBezTo>
                <a:cubicBezTo>
                  <a:pt x="820" y="580"/>
                  <a:pt x="819" y="581"/>
                  <a:pt x="819" y="583"/>
                </a:cubicBezTo>
                <a:cubicBezTo>
                  <a:pt x="819" y="578"/>
                  <a:pt x="819" y="574"/>
                  <a:pt x="819" y="570"/>
                </a:cubicBezTo>
                <a:cubicBezTo>
                  <a:pt x="820" y="570"/>
                  <a:pt x="821" y="570"/>
                  <a:pt x="822" y="570"/>
                </a:cubicBezTo>
                <a:cubicBezTo>
                  <a:pt x="822" y="571"/>
                  <a:pt x="822" y="572"/>
                  <a:pt x="822" y="572"/>
                </a:cubicBezTo>
                <a:cubicBezTo>
                  <a:pt x="822" y="572"/>
                  <a:pt x="822" y="572"/>
                  <a:pt x="822" y="572"/>
                </a:cubicBezTo>
                <a:cubicBezTo>
                  <a:pt x="822" y="572"/>
                  <a:pt x="822" y="571"/>
                  <a:pt x="822" y="570"/>
                </a:cubicBezTo>
                <a:cubicBezTo>
                  <a:pt x="823" y="570"/>
                  <a:pt x="824" y="570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30" y="571"/>
                  <a:pt x="835" y="570"/>
                  <a:pt x="840" y="570"/>
                </a:cubicBezTo>
                <a:cubicBezTo>
                  <a:pt x="841" y="570"/>
                  <a:pt x="843" y="570"/>
                  <a:pt x="845" y="570"/>
                </a:cubicBezTo>
                <a:cubicBezTo>
                  <a:pt x="845" y="570"/>
                  <a:pt x="845" y="570"/>
                  <a:pt x="845" y="571"/>
                </a:cubicBezTo>
                <a:cubicBezTo>
                  <a:pt x="844" y="571"/>
                  <a:pt x="843" y="571"/>
                  <a:pt x="843" y="571"/>
                </a:cubicBezTo>
                <a:close/>
                <a:moveTo>
                  <a:pt x="801" y="564"/>
                </a:moveTo>
                <a:cubicBezTo>
                  <a:pt x="802" y="564"/>
                  <a:pt x="802" y="564"/>
                  <a:pt x="802" y="564"/>
                </a:cubicBezTo>
                <a:cubicBezTo>
                  <a:pt x="802" y="573"/>
                  <a:pt x="802" y="582"/>
                  <a:pt x="802" y="592"/>
                </a:cubicBezTo>
                <a:cubicBezTo>
                  <a:pt x="801" y="582"/>
                  <a:pt x="801" y="573"/>
                  <a:pt x="801" y="564"/>
                </a:cubicBezTo>
                <a:close/>
                <a:moveTo>
                  <a:pt x="802" y="500"/>
                </a:moveTo>
                <a:cubicBezTo>
                  <a:pt x="802" y="503"/>
                  <a:pt x="802" y="506"/>
                  <a:pt x="802" y="508"/>
                </a:cubicBezTo>
                <a:cubicBezTo>
                  <a:pt x="800" y="509"/>
                  <a:pt x="799" y="509"/>
                  <a:pt x="798" y="510"/>
                </a:cubicBezTo>
                <a:cubicBezTo>
                  <a:pt x="798" y="507"/>
                  <a:pt x="798" y="504"/>
                  <a:pt x="798" y="501"/>
                </a:cubicBezTo>
                <a:cubicBezTo>
                  <a:pt x="799" y="501"/>
                  <a:pt x="801" y="500"/>
                  <a:pt x="802" y="500"/>
                </a:cubicBezTo>
                <a:close/>
                <a:moveTo>
                  <a:pt x="798" y="501"/>
                </a:moveTo>
                <a:cubicBezTo>
                  <a:pt x="798" y="501"/>
                  <a:pt x="798" y="501"/>
                  <a:pt x="798" y="501"/>
                </a:cubicBezTo>
                <a:cubicBezTo>
                  <a:pt x="799" y="500"/>
                  <a:pt x="799" y="500"/>
                  <a:pt x="800" y="500"/>
                </a:cubicBezTo>
                <a:cubicBezTo>
                  <a:pt x="799" y="500"/>
                  <a:pt x="799" y="501"/>
                  <a:pt x="798" y="501"/>
                </a:cubicBezTo>
                <a:close/>
                <a:moveTo>
                  <a:pt x="802" y="471"/>
                </a:moveTo>
                <a:cubicBezTo>
                  <a:pt x="802" y="470"/>
                  <a:pt x="802" y="469"/>
                  <a:pt x="802" y="468"/>
                </a:cubicBezTo>
                <a:cubicBezTo>
                  <a:pt x="802" y="470"/>
                  <a:pt x="803" y="472"/>
                  <a:pt x="803" y="473"/>
                </a:cubicBezTo>
                <a:cubicBezTo>
                  <a:pt x="803" y="476"/>
                  <a:pt x="803" y="478"/>
                  <a:pt x="803" y="481"/>
                </a:cubicBezTo>
                <a:cubicBezTo>
                  <a:pt x="803" y="484"/>
                  <a:pt x="803" y="488"/>
                  <a:pt x="802" y="491"/>
                </a:cubicBezTo>
                <a:cubicBezTo>
                  <a:pt x="802" y="485"/>
                  <a:pt x="802" y="478"/>
                  <a:pt x="802" y="471"/>
                </a:cubicBezTo>
                <a:close/>
                <a:moveTo>
                  <a:pt x="796" y="450"/>
                </a:moveTo>
                <a:cubicBezTo>
                  <a:pt x="796" y="449"/>
                  <a:pt x="795" y="449"/>
                  <a:pt x="795" y="448"/>
                </a:cubicBezTo>
                <a:cubicBezTo>
                  <a:pt x="795" y="448"/>
                  <a:pt x="795" y="447"/>
                  <a:pt x="795" y="447"/>
                </a:cubicBezTo>
                <a:cubicBezTo>
                  <a:pt x="795" y="447"/>
                  <a:pt x="795" y="447"/>
                  <a:pt x="795" y="447"/>
                </a:cubicBezTo>
                <a:cubicBezTo>
                  <a:pt x="796" y="447"/>
                  <a:pt x="796" y="447"/>
                  <a:pt x="796" y="446"/>
                </a:cubicBezTo>
                <a:cubicBezTo>
                  <a:pt x="796" y="448"/>
                  <a:pt x="796" y="449"/>
                  <a:pt x="796" y="450"/>
                </a:cubicBezTo>
                <a:close/>
                <a:moveTo>
                  <a:pt x="537" y="318"/>
                </a:moveTo>
                <a:cubicBezTo>
                  <a:pt x="537" y="318"/>
                  <a:pt x="538" y="318"/>
                  <a:pt x="538" y="318"/>
                </a:cubicBezTo>
                <a:cubicBezTo>
                  <a:pt x="539" y="317"/>
                  <a:pt x="540" y="317"/>
                  <a:pt x="542" y="316"/>
                </a:cubicBezTo>
                <a:cubicBezTo>
                  <a:pt x="542" y="316"/>
                  <a:pt x="542" y="317"/>
                  <a:pt x="542" y="317"/>
                </a:cubicBezTo>
                <a:cubicBezTo>
                  <a:pt x="541" y="317"/>
                  <a:pt x="540" y="318"/>
                  <a:pt x="539" y="318"/>
                </a:cubicBezTo>
                <a:cubicBezTo>
                  <a:pt x="539" y="318"/>
                  <a:pt x="538" y="318"/>
                  <a:pt x="538" y="318"/>
                </a:cubicBezTo>
                <a:cubicBezTo>
                  <a:pt x="538" y="318"/>
                  <a:pt x="538" y="318"/>
                  <a:pt x="537" y="318"/>
                </a:cubicBezTo>
                <a:close/>
                <a:moveTo>
                  <a:pt x="549" y="311"/>
                </a:moveTo>
                <a:cubicBezTo>
                  <a:pt x="549" y="311"/>
                  <a:pt x="549" y="311"/>
                  <a:pt x="549" y="311"/>
                </a:cubicBezTo>
                <a:cubicBezTo>
                  <a:pt x="549" y="311"/>
                  <a:pt x="550" y="311"/>
                  <a:pt x="550" y="311"/>
                </a:cubicBezTo>
                <a:cubicBezTo>
                  <a:pt x="551" y="311"/>
                  <a:pt x="550" y="311"/>
                  <a:pt x="550" y="311"/>
                </a:cubicBezTo>
                <a:cubicBezTo>
                  <a:pt x="550" y="311"/>
                  <a:pt x="550" y="311"/>
                  <a:pt x="549" y="311"/>
                </a:cubicBezTo>
                <a:close/>
                <a:moveTo>
                  <a:pt x="548" y="310"/>
                </a:moveTo>
                <a:cubicBezTo>
                  <a:pt x="547" y="310"/>
                  <a:pt x="546" y="311"/>
                  <a:pt x="544" y="311"/>
                </a:cubicBezTo>
                <a:cubicBezTo>
                  <a:pt x="546" y="310"/>
                  <a:pt x="548" y="309"/>
                  <a:pt x="549" y="308"/>
                </a:cubicBezTo>
                <a:cubicBezTo>
                  <a:pt x="550" y="308"/>
                  <a:pt x="551" y="309"/>
                  <a:pt x="552" y="309"/>
                </a:cubicBezTo>
                <a:cubicBezTo>
                  <a:pt x="551" y="309"/>
                  <a:pt x="551" y="310"/>
                  <a:pt x="551" y="310"/>
                </a:cubicBezTo>
                <a:cubicBezTo>
                  <a:pt x="548" y="311"/>
                  <a:pt x="545" y="312"/>
                  <a:pt x="542" y="313"/>
                </a:cubicBezTo>
                <a:cubicBezTo>
                  <a:pt x="544" y="312"/>
                  <a:pt x="546" y="311"/>
                  <a:pt x="548" y="310"/>
                </a:cubicBezTo>
                <a:cubicBezTo>
                  <a:pt x="548" y="310"/>
                  <a:pt x="548" y="310"/>
                  <a:pt x="548" y="310"/>
                </a:cubicBezTo>
                <a:close/>
                <a:moveTo>
                  <a:pt x="537" y="282"/>
                </a:moveTo>
                <a:cubicBezTo>
                  <a:pt x="537" y="283"/>
                  <a:pt x="537" y="283"/>
                  <a:pt x="537" y="284"/>
                </a:cubicBezTo>
                <a:cubicBezTo>
                  <a:pt x="538" y="285"/>
                  <a:pt x="541" y="285"/>
                  <a:pt x="541" y="283"/>
                </a:cubicBezTo>
                <a:cubicBezTo>
                  <a:pt x="546" y="285"/>
                  <a:pt x="551" y="286"/>
                  <a:pt x="556" y="288"/>
                </a:cubicBezTo>
                <a:cubicBezTo>
                  <a:pt x="555" y="288"/>
                  <a:pt x="554" y="288"/>
                  <a:pt x="553" y="287"/>
                </a:cubicBezTo>
                <a:cubicBezTo>
                  <a:pt x="547" y="286"/>
                  <a:pt x="541" y="285"/>
                  <a:pt x="535" y="286"/>
                </a:cubicBezTo>
                <a:cubicBezTo>
                  <a:pt x="535" y="284"/>
                  <a:pt x="535" y="283"/>
                  <a:pt x="535" y="282"/>
                </a:cubicBezTo>
                <a:cubicBezTo>
                  <a:pt x="535" y="282"/>
                  <a:pt x="536" y="282"/>
                  <a:pt x="537" y="282"/>
                </a:cubicBezTo>
                <a:close/>
                <a:moveTo>
                  <a:pt x="797" y="359"/>
                </a:moveTo>
                <a:cubicBezTo>
                  <a:pt x="797" y="360"/>
                  <a:pt x="797" y="362"/>
                  <a:pt x="797" y="363"/>
                </a:cubicBezTo>
                <a:cubicBezTo>
                  <a:pt x="783" y="358"/>
                  <a:pt x="769" y="353"/>
                  <a:pt x="755" y="347"/>
                </a:cubicBezTo>
                <a:cubicBezTo>
                  <a:pt x="769" y="351"/>
                  <a:pt x="783" y="355"/>
                  <a:pt x="797" y="359"/>
                </a:cubicBezTo>
                <a:close/>
                <a:moveTo>
                  <a:pt x="885" y="399"/>
                </a:moveTo>
                <a:cubicBezTo>
                  <a:pt x="886" y="399"/>
                  <a:pt x="886" y="398"/>
                  <a:pt x="886" y="398"/>
                </a:cubicBezTo>
                <a:cubicBezTo>
                  <a:pt x="885" y="405"/>
                  <a:pt x="885" y="412"/>
                  <a:pt x="884" y="419"/>
                </a:cubicBezTo>
                <a:cubicBezTo>
                  <a:pt x="884" y="419"/>
                  <a:pt x="884" y="419"/>
                  <a:pt x="884" y="419"/>
                </a:cubicBezTo>
                <a:cubicBezTo>
                  <a:pt x="884" y="414"/>
                  <a:pt x="884" y="409"/>
                  <a:pt x="884" y="404"/>
                </a:cubicBezTo>
                <a:cubicBezTo>
                  <a:pt x="885" y="402"/>
                  <a:pt x="885" y="400"/>
                  <a:pt x="885" y="399"/>
                </a:cubicBezTo>
                <a:close/>
                <a:moveTo>
                  <a:pt x="889" y="394"/>
                </a:moveTo>
                <a:cubicBezTo>
                  <a:pt x="889" y="396"/>
                  <a:pt x="889" y="398"/>
                  <a:pt x="889" y="399"/>
                </a:cubicBezTo>
                <a:cubicBezTo>
                  <a:pt x="888" y="406"/>
                  <a:pt x="888" y="412"/>
                  <a:pt x="888" y="419"/>
                </a:cubicBezTo>
                <a:cubicBezTo>
                  <a:pt x="888" y="419"/>
                  <a:pt x="888" y="419"/>
                  <a:pt x="888" y="419"/>
                </a:cubicBezTo>
                <a:cubicBezTo>
                  <a:pt x="888" y="418"/>
                  <a:pt x="888" y="417"/>
                  <a:pt x="888" y="416"/>
                </a:cubicBezTo>
                <a:cubicBezTo>
                  <a:pt x="888" y="416"/>
                  <a:pt x="888" y="416"/>
                  <a:pt x="888" y="416"/>
                </a:cubicBezTo>
                <a:cubicBezTo>
                  <a:pt x="888" y="409"/>
                  <a:pt x="888" y="401"/>
                  <a:pt x="889" y="394"/>
                </a:cubicBezTo>
                <a:close/>
                <a:moveTo>
                  <a:pt x="910" y="421"/>
                </a:moveTo>
                <a:cubicBezTo>
                  <a:pt x="910" y="421"/>
                  <a:pt x="910" y="421"/>
                  <a:pt x="910" y="421"/>
                </a:cubicBezTo>
                <a:cubicBezTo>
                  <a:pt x="910" y="421"/>
                  <a:pt x="910" y="420"/>
                  <a:pt x="910" y="420"/>
                </a:cubicBezTo>
                <a:cubicBezTo>
                  <a:pt x="910" y="420"/>
                  <a:pt x="910" y="420"/>
                  <a:pt x="910" y="420"/>
                </a:cubicBezTo>
                <a:cubicBezTo>
                  <a:pt x="910" y="420"/>
                  <a:pt x="910" y="421"/>
                  <a:pt x="910" y="421"/>
                </a:cubicBezTo>
                <a:close/>
                <a:moveTo>
                  <a:pt x="909" y="422"/>
                </a:moveTo>
                <a:cubicBezTo>
                  <a:pt x="907" y="421"/>
                  <a:pt x="904" y="419"/>
                  <a:pt x="902" y="419"/>
                </a:cubicBezTo>
                <a:cubicBezTo>
                  <a:pt x="902" y="418"/>
                  <a:pt x="902" y="417"/>
                  <a:pt x="901" y="417"/>
                </a:cubicBezTo>
                <a:cubicBezTo>
                  <a:pt x="897" y="417"/>
                  <a:pt x="893" y="418"/>
                  <a:pt x="888" y="419"/>
                </a:cubicBezTo>
                <a:cubicBezTo>
                  <a:pt x="893" y="412"/>
                  <a:pt x="902" y="415"/>
                  <a:pt x="909" y="419"/>
                </a:cubicBezTo>
                <a:cubicBezTo>
                  <a:pt x="909" y="420"/>
                  <a:pt x="909" y="421"/>
                  <a:pt x="909" y="422"/>
                </a:cubicBezTo>
                <a:close/>
                <a:moveTo>
                  <a:pt x="897" y="450"/>
                </a:moveTo>
                <a:cubicBezTo>
                  <a:pt x="897" y="461"/>
                  <a:pt x="897" y="472"/>
                  <a:pt x="897" y="482"/>
                </a:cubicBezTo>
                <a:cubicBezTo>
                  <a:pt x="896" y="482"/>
                  <a:pt x="894" y="482"/>
                  <a:pt x="893" y="482"/>
                </a:cubicBezTo>
                <a:cubicBezTo>
                  <a:pt x="893" y="478"/>
                  <a:pt x="892" y="473"/>
                  <a:pt x="892" y="468"/>
                </a:cubicBezTo>
                <a:cubicBezTo>
                  <a:pt x="891" y="458"/>
                  <a:pt x="891" y="447"/>
                  <a:pt x="890" y="436"/>
                </a:cubicBezTo>
                <a:cubicBezTo>
                  <a:pt x="890" y="436"/>
                  <a:pt x="889" y="436"/>
                  <a:pt x="890" y="436"/>
                </a:cubicBezTo>
                <a:cubicBezTo>
                  <a:pt x="890" y="446"/>
                  <a:pt x="891" y="456"/>
                  <a:pt x="891" y="466"/>
                </a:cubicBezTo>
                <a:cubicBezTo>
                  <a:pt x="892" y="472"/>
                  <a:pt x="892" y="477"/>
                  <a:pt x="893" y="482"/>
                </a:cubicBezTo>
                <a:cubicBezTo>
                  <a:pt x="892" y="482"/>
                  <a:pt x="891" y="482"/>
                  <a:pt x="889" y="482"/>
                </a:cubicBezTo>
                <a:cubicBezTo>
                  <a:pt x="889" y="479"/>
                  <a:pt x="889" y="476"/>
                  <a:pt x="889" y="473"/>
                </a:cubicBezTo>
                <a:cubicBezTo>
                  <a:pt x="889" y="467"/>
                  <a:pt x="889" y="462"/>
                  <a:pt x="889" y="456"/>
                </a:cubicBezTo>
                <a:cubicBezTo>
                  <a:pt x="888" y="449"/>
                  <a:pt x="888" y="442"/>
                  <a:pt x="888" y="435"/>
                </a:cubicBezTo>
                <a:cubicBezTo>
                  <a:pt x="891" y="434"/>
                  <a:pt x="894" y="434"/>
                  <a:pt x="897" y="434"/>
                </a:cubicBezTo>
                <a:cubicBezTo>
                  <a:pt x="897" y="439"/>
                  <a:pt x="897" y="445"/>
                  <a:pt x="897" y="450"/>
                </a:cubicBezTo>
                <a:close/>
                <a:moveTo>
                  <a:pt x="894" y="500"/>
                </a:moveTo>
                <a:cubicBezTo>
                  <a:pt x="892" y="500"/>
                  <a:pt x="891" y="500"/>
                  <a:pt x="890" y="500"/>
                </a:cubicBezTo>
                <a:cubicBezTo>
                  <a:pt x="890" y="496"/>
                  <a:pt x="890" y="493"/>
                  <a:pt x="890" y="489"/>
                </a:cubicBezTo>
                <a:cubicBezTo>
                  <a:pt x="891" y="489"/>
                  <a:pt x="892" y="489"/>
                  <a:pt x="893" y="488"/>
                </a:cubicBezTo>
                <a:cubicBezTo>
                  <a:pt x="893" y="492"/>
                  <a:pt x="894" y="496"/>
                  <a:pt x="894" y="500"/>
                </a:cubicBezTo>
                <a:close/>
                <a:moveTo>
                  <a:pt x="899" y="512"/>
                </a:moveTo>
                <a:cubicBezTo>
                  <a:pt x="899" y="519"/>
                  <a:pt x="899" y="527"/>
                  <a:pt x="898" y="534"/>
                </a:cubicBezTo>
                <a:cubicBezTo>
                  <a:pt x="898" y="542"/>
                  <a:pt x="898" y="549"/>
                  <a:pt x="897" y="557"/>
                </a:cubicBezTo>
                <a:cubicBezTo>
                  <a:pt x="897" y="557"/>
                  <a:pt x="897" y="557"/>
                  <a:pt x="897" y="557"/>
                </a:cubicBezTo>
                <a:cubicBezTo>
                  <a:pt x="897" y="557"/>
                  <a:pt x="896" y="557"/>
                  <a:pt x="895" y="557"/>
                </a:cubicBezTo>
                <a:cubicBezTo>
                  <a:pt x="895" y="552"/>
                  <a:pt x="895" y="548"/>
                  <a:pt x="895" y="543"/>
                </a:cubicBezTo>
                <a:cubicBezTo>
                  <a:pt x="896" y="531"/>
                  <a:pt x="896" y="518"/>
                  <a:pt x="894" y="506"/>
                </a:cubicBezTo>
                <a:cubicBezTo>
                  <a:pt x="894" y="506"/>
                  <a:pt x="894" y="505"/>
                  <a:pt x="894" y="505"/>
                </a:cubicBezTo>
                <a:cubicBezTo>
                  <a:pt x="894" y="505"/>
                  <a:pt x="894" y="505"/>
                  <a:pt x="894" y="506"/>
                </a:cubicBezTo>
                <a:cubicBezTo>
                  <a:pt x="894" y="506"/>
                  <a:pt x="894" y="506"/>
                  <a:pt x="894" y="506"/>
                </a:cubicBezTo>
                <a:cubicBezTo>
                  <a:pt x="894" y="504"/>
                  <a:pt x="894" y="503"/>
                  <a:pt x="894" y="501"/>
                </a:cubicBezTo>
                <a:cubicBezTo>
                  <a:pt x="896" y="501"/>
                  <a:pt x="897" y="502"/>
                  <a:pt x="899" y="502"/>
                </a:cubicBezTo>
                <a:cubicBezTo>
                  <a:pt x="899" y="505"/>
                  <a:pt x="899" y="509"/>
                  <a:pt x="899" y="512"/>
                </a:cubicBezTo>
                <a:close/>
                <a:moveTo>
                  <a:pt x="898" y="559"/>
                </a:moveTo>
                <a:cubicBezTo>
                  <a:pt x="898" y="559"/>
                  <a:pt x="898" y="559"/>
                  <a:pt x="898" y="559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9"/>
                </a:cubicBezTo>
                <a:close/>
                <a:moveTo>
                  <a:pt x="898" y="558"/>
                </a:moveTo>
                <a:cubicBezTo>
                  <a:pt x="899" y="558"/>
                  <a:pt x="900" y="558"/>
                  <a:pt x="900" y="558"/>
                </a:cubicBezTo>
                <a:cubicBezTo>
                  <a:pt x="900" y="559"/>
                  <a:pt x="900" y="559"/>
                  <a:pt x="900" y="559"/>
                </a:cubicBezTo>
                <a:cubicBezTo>
                  <a:pt x="900" y="559"/>
                  <a:pt x="899" y="559"/>
                  <a:pt x="898" y="559"/>
                </a:cubicBezTo>
                <a:cubicBezTo>
                  <a:pt x="898" y="559"/>
                  <a:pt x="898" y="558"/>
                  <a:pt x="898" y="558"/>
                </a:cubicBezTo>
                <a:close/>
                <a:moveTo>
                  <a:pt x="892" y="557"/>
                </a:moveTo>
                <a:cubicBezTo>
                  <a:pt x="892" y="557"/>
                  <a:pt x="893" y="557"/>
                  <a:pt x="893" y="557"/>
                </a:cubicBezTo>
                <a:cubicBezTo>
                  <a:pt x="893" y="558"/>
                  <a:pt x="893" y="559"/>
                  <a:pt x="893" y="559"/>
                </a:cubicBezTo>
                <a:cubicBezTo>
                  <a:pt x="893" y="559"/>
                  <a:pt x="892" y="559"/>
                  <a:pt x="892" y="559"/>
                </a:cubicBezTo>
                <a:cubicBezTo>
                  <a:pt x="892" y="559"/>
                  <a:pt x="892" y="558"/>
                  <a:pt x="892" y="557"/>
                </a:cubicBezTo>
                <a:close/>
                <a:moveTo>
                  <a:pt x="892" y="560"/>
                </a:moveTo>
                <a:cubicBezTo>
                  <a:pt x="891" y="560"/>
                  <a:pt x="890" y="560"/>
                  <a:pt x="889" y="561"/>
                </a:cubicBezTo>
                <a:cubicBezTo>
                  <a:pt x="889" y="560"/>
                  <a:pt x="889" y="559"/>
                  <a:pt x="889" y="558"/>
                </a:cubicBezTo>
                <a:cubicBezTo>
                  <a:pt x="890" y="558"/>
                  <a:pt x="890" y="557"/>
                  <a:pt x="891" y="557"/>
                </a:cubicBezTo>
                <a:cubicBezTo>
                  <a:pt x="891" y="557"/>
                  <a:pt x="891" y="557"/>
                  <a:pt x="892" y="557"/>
                </a:cubicBezTo>
                <a:cubicBezTo>
                  <a:pt x="892" y="558"/>
                  <a:pt x="892" y="559"/>
                  <a:pt x="892" y="560"/>
                </a:cubicBezTo>
                <a:close/>
                <a:moveTo>
                  <a:pt x="893" y="517"/>
                </a:moveTo>
                <a:cubicBezTo>
                  <a:pt x="893" y="514"/>
                  <a:pt x="894" y="510"/>
                  <a:pt x="894" y="507"/>
                </a:cubicBezTo>
                <a:cubicBezTo>
                  <a:pt x="894" y="507"/>
                  <a:pt x="894" y="507"/>
                  <a:pt x="894" y="507"/>
                </a:cubicBezTo>
                <a:cubicBezTo>
                  <a:pt x="894" y="508"/>
                  <a:pt x="895" y="515"/>
                  <a:pt x="895" y="518"/>
                </a:cubicBezTo>
                <a:cubicBezTo>
                  <a:pt x="895" y="525"/>
                  <a:pt x="895" y="532"/>
                  <a:pt x="895" y="539"/>
                </a:cubicBezTo>
                <a:cubicBezTo>
                  <a:pt x="895" y="545"/>
                  <a:pt x="895" y="551"/>
                  <a:pt x="895" y="557"/>
                </a:cubicBezTo>
                <a:cubicBezTo>
                  <a:pt x="895" y="557"/>
                  <a:pt x="894" y="557"/>
                  <a:pt x="893" y="557"/>
                </a:cubicBezTo>
                <a:cubicBezTo>
                  <a:pt x="893" y="551"/>
                  <a:pt x="893" y="545"/>
                  <a:pt x="893" y="539"/>
                </a:cubicBezTo>
                <a:cubicBezTo>
                  <a:pt x="893" y="539"/>
                  <a:pt x="893" y="539"/>
                  <a:pt x="893" y="539"/>
                </a:cubicBezTo>
                <a:cubicBezTo>
                  <a:pt x="893" y="545"/>
                  <a:pt x="893" y="551"/>
                  <a:pt x="893" y="557"/>
                </a:cubicBezTo>
                <a:cubicBezTo>
                  <a:pt x="893" y="557"/>
                  <a:pt x="892" y="557"/>
                  <a:pt x="892" y="557"/>
                </a:cubicBezTo>
                <a:cubicBezTo>
                  <a:pt x="892" y="543"/>
                  <a:pt x="893" y="530"/>
                  <a:pt x="893" y="517"/>
                </a:cubicBezTo>
                <a:close/>
                <a:moveTo>
                  <a:pt x="893" y="557"/>
                </a:moveTo>
                <a:cubicBezTo>
                  <a:pt x="894" y="557"/>
                  <a:pt x="895" y="557"/>
                  <a:pt x="895" y="557"/>
                </a:cubicBezTo>
                <a:cubicBezTo>
                  <a:pt x="895" y="558"/>
                  <a:pt x="895" y="558"/>
                  <a:pt x="895" y="559"/>
                </a:cubicBezTo>
                <a:cubicBezTo>
                  <a:pt x="895" y="559"/>
                  <a:pt x="894" y="559"/>
                  <a:pt x="893" y="559"/>
                </a:cubicBezTo>
                <a:cubicBezTo>
                  <a:pt x="893" y="559"/>
                  <a:pt x="893" y="558"/>
                  <a:pt x="893" y="557"/>
                </a:cubicBezTo>
                <a:close/>
                <a:moveTo>
                  <a:pt x="895" y="557"/>
                </a:moveTo>
                <a:cubicBezTo>
                  <a:pt x="896" y="557"/>
                  <a:pt x="897" y="558"/>
                  <a:pt x="897" y="558"/>
                </a:cubicBezTo>
                <a:cubicBezTo>
                  <a:pt x="897" y="558"/>
                  <a:pt x="897" y="558"/>
                  <a:pt x="897" y="559"/>
                </a:cubicBezTo>
                <a:cubicBezTo>
                  <a:pt x="897" y="559"/>
                  <a:pt x="896" y="559"/>
                  <a:pt x="895" y="559"/>
                </a:cubicBezTo>
                <a:cubicBezTo>
                  <a:pt x="895" y="558"/>
                  <a:pt x="895" y="558"/>
                  <a:pt x="895" y="557"/>
                </a:cubicBezTo>
                <a:close/>
                <a:moveTo>
                  <a:pt x="898" y="557"/>
                </a:moveTo>
                <a:cubicBezTo>
                  <a:pt x="898" y="557"/>
                  <a:pt x="898" y="556"/>
                  <a:pt x="898" y="556"/>
                </a:cubicBezTo>
                <a:cubicBezTo>
                  <a:pt x="898" y="556"/>
                  <a:pt x="898" y="557"/>
                  <a:pt x="898" y="557"/>
                </a:cubicBezTo>
                <a:cubicBezTo>
                  <a:pt x="898" y="557"/>
                  <a:pt x="898" y="557"/>
                  <a:pt x="898" y="557"/>
                </a:cubicBezTo>
                <a:close/>
                <a:moveTo>
                  <a:pt x="893" y="514"/>
                </a:moveTo>
                <a:cubicBezTo>
                  <a:pt x="893" y="510"/>
                  <a:pt x="893" y="506"/>
                  <a:pt x="893" y="503"/>
                </a:cubicBezTo>
                <a:cubicBezTo>
                  <a:pt x="893" y="502"/>
                  <a:pt x="893" y="502"/>
                  <a:pt x="893" y="503"/>
                </a:cubicBezTo>
                <a:cubicBezTo>
                  <a:pt x="893" y="507"/>
                  <a:pt x="892" y="512"/>
                  <a:pt x="892" y="517"/>
                </a:cubicBezTo>
                <a:cubicBezTo>
                  <a:pt x="892" y="517"/>
                  <a:pt x="892" y="517"/>
                  <a:pt x="892" y="518"/>
                </a:cubicBezTo>
                <a:cubicBezTo>
                  <a:pt x="892" y="518"/>
                  <a:pt x="892" y="518"/>
                  <a:pt x="892" y="518"/>
                </a:cubicBezTo>
                <a:cubicBezTo>
                  <a:pt x="892" y="531"/>
                  <a:pt x="892" y="544"/>
                  <a:pt x="892" y="557"/>
                </a:cubicBezTo>
                <a:cubicBezTo>
                  <a:pt x="891" y="557"/>
                  <a:pt x="890" y="557"/>
                  <a:pt x="889" y="557"/>
                </a:cubicBezTo>
                <a:cubicBezTo>
                  <a:pt x="889" y="555"/>
                  <a:pt x="889" y="553"/>
                  <a:pt x="889" y="551"/>
                </a:cubicBezTo>
                <a:cubicBezTo>
                  <a:pt x="889" y="551"/>
                  <a:pt x="889" y="550"/>
                  <a:pt x="889" y="550"/>
                </a:cubicBezTo>
                <a:cubicBezTo>
                  <a:pt x="889" y="545"/>
                  <a:pt x="889" y="539"/>
                  <a:pt x="889" y="533"/>
                </a:cubicBezTo>
                <a:cubicBezTo>
                  <a:pt x="889" y="522"/>
                  <a:pt x="889" y="511"/>
                  <a:pt x="889" y="501"/>
                </a:cubicBezTo>
                <a:cubicBezTo>
                  <a:pt x="889" y="501"/>
                  <a:pt x="890" y="501"/>
                  <a:pt x="890" y="501"/>
                </a:cubicBezTo>
                <a:cubicBezTo>
                  <a:pt x="890" y="511"/>
                  <a:pt x="891" y="521"/>
                  <a:pt x="891" y="532"/>
                </a:cubicBezTo>
                <a:cubicBezTo>
                  <a:pt x="891" y="532"/>
                  <a:pt x="891" y="532"/>
                  <a:pt x="891" y="532"/>
                </a:cubicBezTo>
                <a:cubicBezTo>
                  <a:pt x="891" y="521"/>
                  <a:pt x="891" y="511"/>
                  <a:pt x="890" y="501"/>
                </a:cubicBezTo>
                <a:cubicBezTo>
                  <a:pt x="891" y="501"/>
                  <a:pt x="892" y="501"/>
                  <a:pt x="894" y="501"/>
                </a:cubicBezTo>
                <a:cubicBezTo>
                  <a:pt x="894" y="505"/>
                  <a:pt x="893" y="510"/>
                  <a:pt x="893" y="514"/>
                </a:cubicBezTo>
                <a:close/>
                <a:moveTo>
                  <a:pt x="822" y="570"/>
                </a:moveTo>
                <a:cubicBezTo>
                  <a:pt x="823" y="569"/>
                  <a:pt x="823" y="568"/>
                  <a:pt x="823" y="567"/>
                </a:cubicBezTo>
                <a:cubicBezTo>
                  <a:pt x="823" y="567"/>
                  <a:pt x="823" y="567"/>
                  <a:pt x="823" y="567"/>
                </a:cubicBezTo>
                <a:cubicBezTo>
                  <a:pt x="823" y="566"/>
                  <a:pt x="823" y="565"/>
                  <a:pt x="823" y="565"/>
                </a:cubicBezTo>
                <a:cubicBezTo>
                  <a:pt x="823" y="564"/>
                  <a:pt x="823" y="564"/>
                  <a:pt x="823" y="564"/>
                </a:cubicBezTo>
                <a:cubicBezTo>
                  <a:pt x="823" y="564"/>
                  <a:pt x="824" y="564"/>
                  <a:pt x="824" y="563"/>
                </a:cubicBezTo>
                <a:cubicBezTo>
                  <a:pt x="824" y="564"/>
                  <a:pt x="824" y="565"/>
                  <a:pt x="824" y="566"/>
                </a:cubicBezTo>
                <a:cubicBezTo>
                  <a:pt x="824" y="566"/>
                  <a:pt x="824" y="566"/>
                  <a:pt x="824" y="566"/>
                </a:cubicBezTo>
                <a:cubicBezTo>
                  <a:pt x="824" y="565"/>
                  <a:pt x="824" y="564"/>
                  <a:pt x="824" y="563"/>
                </a:cubicBezTo>
                <a:cubicBezTo>
                  <a:pt x="825" y="563"/>
                  <a:pt x="825" y="563"/>
                  <a:pt x="825" y="563"/>
                </a:cubicBezTo>
                <a:cubicBezTo>
                  <a:pt x="825" y="566"/>
                  <a:pt x="825" y="568"/>
                  <a:pt x="825" y="570"/>
                </a:cubicBezTo>
                <a:cubicBezTo>
                  <a:pt x="824" y="570"/>
                  <a:pt x="823" y="570"/>
                  <a:pt x="822" y="570"/>
                </a:cubicBezTo>
                <a:close/>
                <a:moveTo>
                  <a:pt x="820" y="554"/>
                </a:moveTo>
                <a:cubicBezTo>
                  <a:pt x="820" y="546"/>
                  <a:pt x="821" y="539"/>
                  <a:pt x="820" y="531"/>
                </a:cubicBezTo>
                <a:cubicBezTo>
                  <a:pt x="820" y="531"/>
                  <a:pt x="820" y="530"/>
                  <a:pt x="820" y="529"/>
                </a:cubicBezTo>
                <a:cubicBezTo>
                  <a:pt x="820" y="526"/>
                  <a:pt x="820" y="522"/>
                  <a:pt x="821" y="518"/>
                </a:cubicBezTo>
                <a:cubicBezTo>
                  <a:pt x="821" y="518"/>
                  <a:pt x="821" y="518"/>
                  <a:pt x="820" y="518"/>
                </a:cubicBezTo>
                <a:cubicBezTo>
                  <a:pt x="820" y="518"/>
                  <a:pt x="820" y="518"/>
                  <a:pt x="820" y="518"/>
                </a:cubicBezTo>
                <a:cubicBezTo>
                  <a:pt x="821" y="517"/>
                  <a:pt x="821" y="516"/>
                  <a:pt x="821" y="516"/>
                </a:cubicBezTo>
                <a:cubicBezTo>
                  <a:pt x="821" y="531"/>
                  <a:pt x="821" y="546"/>
                  <a:pt x="822" y="562"/>
                </a:cubicBezTo>
                <a:cubicBezTo>
                  <a:pt x="821" y="562"/>
                  <a:pt x="820" y="562"/>
                  <a:pt x="820" y="562"/>
                </a:cubicBezTo>
                <a:cubicBezTo>
                  <a:pt x="820" y="559"/>
                  <a:pt x="820" y="557"/>
                  <a:pt x="820" y="554"/>
                </a:cubicBezTo>
                <a:close/>
                <a:moveTo>
                  <a:pt x="819" y="562"/>
                </a:move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lose/>
                <a:moveTo>
                  <a:pt x="817" y="506"/>
                </a:moveTo>
                <a:cubicBezTo>
                  <a:pt x="816" y="507"/>
                  <a:pt x="816" y="507"/>
                  <a:pt x="816" y="507"/>
                </a:cubicBezTo>
                <a:cubicBezTo>
                  <a:pt x="816" y="507"/>
                  <a:pt x="816" y="508"/>
                  <a:pt x="816" y="508"/>
                </a:cubicBezTo>
                <a:cubicBezTo>
                  <a:pt x="815" y="508"/>
                  <a:pt x="813" y="508"/>
                  <a:pt x="811" y="508"/>
                </a:cubicBezTo>
                <a:cubicBezTo>
                  <a:pt x="811" y="504"/>
                  <a:pt x="811" y="501"/>
                  <a:pt x="811" y="497"/>
                </a:cubicBezTo>
                <a:cubicBezTo>
                  <a:pt x="813" y="497"/>
                  <a:pt x="814" y="497"/>
                  <a:pt x="815" y="497"/>
                </a:cubicBezTo>
                <a:cubicBezTo>
                  <a:pt x="815" y="500"/>
                  <a:pt x="816" y="503"/>
                  <a:pt x="816" y="507"/>
                </a:cubicBezTo>
                <a:cubicBezTo>
                  <a:pt x="816" y="506"/>
                  <a:pt x="816" y="505"/>
                  <a:pt x="816" y="502"/>
                </a:cubicBezTo>
                <a:cubicBezTo>
                  <a:pt x="816" y="500"/>
                  <a:pt x="816" y="498"/>
                  <a:pt x="816" y="497"/>
                </a:cubicBezTo>
                <a:cubicBezTo>
                  <a:pt x="817" y="497"/>
                  <a:pt x="817" y="497"/>
                  <a:pt x="818" y="497"/>
                </a:cubicBezTo>
                <a:cubicBezTo>
                  <a:pt x="819" y="501"/>
                  <a:pt x="819" y="505"/>
                  <a:pt x="819" y="509"/>
                </a:cubicBezTo>
                <a:cubicBezTo>
                  <a:pt x="818" y="509"/>
                  <a:pt x="817" y="509"/>
                  <a:pt x="817" y="509"/>
                </a:cubicBezTo>
                <a:cubicBezTo>
                  <a:pt x="817" y="509"/>
                  <a:pt x="817" y="509"/>
                  <a:pt x="817" y="509"/>
                </a:cubicBezTo>
                <a:cubicBezTo>
                  <a:pt x="817" y="508"/>
                  <a:pt x="817" y="507"/>
                  <a:pt x="817" y="506"/>
                </a:cubicBezTo>
                <a:cubicBezTo>
                  <a:pt x="817" y="506"/>
                  <a:pt x="817" y="506"/>
                  <a:pt x="817" y="506"/>
                </a:cubicBezTo>
                <a:close/>
                <a:moveTo>
                  <a:pt x="805" y="554"/>
                </a:moveTo>
                <a:cubicBezTo>
                  <a:pt x="805" y="539"/>
                  <a:pt x="804" y="524"/>
                  <a:pt x="804" y="509"/>
                </a:cubicBezTo>
                <a:cubicBezTo>
                  <a:pt x="805" y="509"/>
                  <a:pt x="805" y="509"/>
                  <a:pt x="806" y="509"/>
                </a:cubicBezTo>
                <a:cubicBezTo>
                  <a:pt x="805" y="521"/>
                  <a:pt x="805" y="533"/>
                  <a:pt x="806" y="546"/>
                </a:cubicBezTo>
                <a:cubicBezTo>
                  <a:pt x="806" y="546"/>
                  <a:pt x="806" y="546"/>
                  <a:pt x="806" y="546"/>
                </a:cubicBezTo>
                <a:cubicBezTo>
                  <a:pt x="806" y="548"/>
                  <a:pt x="805" y="551"/>
                  <a:pt x="805" y="554"/>
                </a:cubicBezTo>
                <a:close/>
                <a:moveTo>
                  <a:pt x="802" y="594"/>
                </a:moveTo>
                <a:cubicBezTo>
                  <a:pt x="802" y="584"/>
                  <a:pt x="802" y="574"/>
                  <a:pt x="802" y="564"/>
                </a:cubicBezTo>
                <a:cubicBezTo>
                  <a:pt x="803" y="564"/>
                  <a:pt x="803" y="564"/>
                  <a:pt x="803" y="564"/>
                </a:cubicBezTo>
                <a:cubicBezTo>
                  <a:pt x="804" y="574"/>
                  <a:pt x="804" y="584"/>
                  <a:pt x="802" y="594"/>
                </a:cubicBezTo>
                <a:close/>
                <a:moveTo>
                  <a:pt x="802" y="563"/>
                </a:moveTo>
                <a:cubicBezTo>
                  <a:pt x="803" y="563"/>
                  <a:pt x="803" y="562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2"/>
                  <a:pt x="803" y="563"/>
                  <a:pt x="803" y="563"/>
                </a:cubicBezTo>
                <a:cubicBezTo>
                  <a:pt x="803" y="563"/>
                  <a:pt x="803" y="563"/>
                  <a:pt x="802" y="563"/>
                </a:cubicBezTo>
                <a:close/>
                <a:moveTo>
                  <a:pt x="803" y="558"/>
                </a:moveTo>
                <a:cubicBezTo>
                  <a:pt x="803" y="559"/>
                  <a:pt x="803" y="560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3" y="558"/>
                  <a:pt x="803" y="558"/>
                  <a:pt x="803" y="558"/>
                </a:cubicBezTo>
                <a:close/>
                <a:moveTo>
                  <a:pt x="803" y="557"/>
                </a:moveTo>
                <a:cubicBezTo>
                  <a:pt x="803" y="556"/>
                  <a:pt x="803" y="555"/>
                  <a:pt x="803" y="553"/>
                </a:cubicBezTo>
                <a:cubicBezTo>
                  <a:pt x="803" y="555"/>
                  <a:pt x="803" y="556"/>
                  <a:pt x="803" y="557"/>
                </a:cubicBezTo>
                <a:cubicBezTo>
                  <a:pt x="803" y="557"/>
                  <a:pt x="803" y="557"/>
                  <a:pt x="803" y="557"/>
                </a:cubicBezTo>
                <a:close/>
                <a:moveTo>
                  <a:pt x="803" y="561"/>
                </a:moveTo>
                <a:cubicBezTo>
                  <a:pt x="804" y="561"/>
                  <a:pt x="804" y="561"/>
                  <a:pt x="804" y="561"/>
                </a:cubicBezTo>
                <a:cubicBezTo>
                  <a:pt x="805" y="561"/>
                  <a:pt x="805" y="560"/>
                  <a:pt x="804" y="560"/>
                </a:cubicBezTo>
                <a:cubicBezTo>
                  <a:pt x="804" y="560"/>
                  <a:pt x="804" y="560"/>
                  <a:pt x="803" y="560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4" y="558"/>
                  <a:pt x="804" y="558"/>
                  <a:pt x="805" y="558"/>
                </a:cubicBezTo>
                <a:cubicBezTo>
                  <a:pt x="805" y="558"/>
                  <a:pt x="805" y="558"/>
                  <a:pt x="805" y="558"/>
                </a:cubicBezTo>
                <a:cubicBezTo>
                  <a:pt x="804" y="558"/>
                  <a:pt x="804" y="558"/>
                  <a:pt x="803" y="557"/>
                </a:cubicBezTo>
                <a:cubicBezTo>
                  <a:pt x="803" y="555"/>
                  <a:pt x="803" y="552"/>
                  <a:pt x="803" y="549"/>
                </a:cubicBezTo>
                <a:cubicBezTo>
                  <a:pt x="803" y="539"/>
                  <a:pt x="803" y="530"/>
                  <a:pt x="803" y="521"/>
                </a:cubicBezTo>
                <a:cubicBezTo>
                  <a:pt x="803" y="517"/>
                  <a:pt x="803" y="513"/>
                  <a:pt x="803" y="509"/>
                </a:cubicBezTo>
                <a:cubicBezTo>
                  <a:pt x="804" y="509"/>
                  <a:pt x="804" y="509"/>
                  <a:pt x="804" y="509"/>
                </a:cubicBezTo>
                <a:cubicBezTo>
                  <a:pt x="804" y="527"/>
                  <a:pt x="805" y="545"/>
                  <a:pt x="805" y="563"/>
                </a:cubicBezTo>
                <a:cubicBezTo>
                  <a:pt x="805" y="563"/>
                  <a:pt x="804" y="563"/>
                  <a:pt x="803" y="563"/>
                </a:cubicBezTo>
                <a:cubicBezTo>
                  <a:pt x="803" y="562"/>
                  <a:pt x="803" y="562"/>
                  <a:pt x="803" y="561"/>
                </a:cubicBezTo>
                <a:close/>
                <a:moveTo>
                  <a:pt x="802" y="525"/>
                </a:moveTo>
                <a:cubicBezTo>
                  <a:pt x="802" y="520"/>
                  <a:pt x="802" y="515"/>
                  <a:pt x="802" y="509"/>
                </a:cubicBezTo>
                <a:cubicBezTo>
                  <a:pt x="802" y="509"/>
                  <a:pt x="802" y="509"/>
                  <a:pt x="802" y="509"/>
                </a:cubicBezTo>
                <a:cubicBezTo>
                  <a:pt x="802" y="510"/>
                  <a:pt x="802" y="510"/>
                  <a:pt x="802" y="510"/>
                </a:cubicBezTo>
                <a:cubicBezTo>
                  <a:pt x="802" y="515"/>
                  <a:pt x="802" y="520"/>
                  <a:pt x="802" y="524"/>
                </a:cubicBezTo>
                <a:cubicBezTo>
                  <a:pt x="802" y="527"/>
                  <a:pt x="802" y="530"/>
                  <a:pt x="802" y="533"/>
                </a:cubicBezTo>
                <a:cubicBezTo>
                  <a:pt x="802" y="531"/>
                  <a:pt x="802" y="528"/>
                  <a:pt x="802" y="525"/>
                </a:cubicBezTo>
                <a:close/>
                <a:moveTo>
                  <a:pt x="802" y="455"/>
                </a:moveTo>
                <a:cubicBezTo>
                  <a:pt x="802" y="459"/>
                  <a:pt x="802" y="463"/>
                  <a:pt x="803" y="466"/>
                </a:cubicBezTo>
                <a:cubicBezTo>
                  <a:pt x="802" y="465"/>
                  <a:pt x="802" y="464"/>
                  <a:pt x="802" y="463"/>
                </a:cubicBezTo>
                <a:cubicBezTo>
                  <a:pt x="802" y="461"/>
                  <a:pt x="802" y="458"/>
                  <a:pt x="802" y="455"/>
                </a:cubicBezTo>
                <a:close/>
                <a:moveTo>
                  <a:pt x="802" y="449"/>
                </a:moveTo>
                <a:cubicBezTo>
                  <a:pt x="803" y="446"/>
                  <a:pt x="803" y="444"/>
                  <a:pt x="803" y="442"/>
                </a:cubicBezTo>
                <a:cubicBezTo>
                  <a:pt x="804" y="442"/>
                  <a:pt x="804" y="441"/>
                  <a:pt x="805" y="441"/>
                </a:cubicBezTo>
                <a:cubicBezTo>
                  <a:pt x="804" y="453"/>
                  <a:pt x="804" y="464"/>
                  <a:pt x="803" y="475"/>
                </a:cubicBezTo>
                <a:cubicBezTo>
                  <a:pt x="803" y="475"/>
                  <a:pt x="803" y="475"/>
                  <a:pt x="803" y="475"/>
                </a:cubicBezTo>
                <a:cubicBezTo>
                  <a:pt x="803" y="466"/>
                  <a:pt x="803" y="458"/>
                  <a:pt x="802" y="449"/>
                </a:cubicBezTo>
                <a:close/>
                <a:moveTo>
                  <a:pt x="802" y="444"/>
                </a:moveTo>
                <a:cubicBezTo>
                  <a:pt x="802" y="444"/>
                  <a:pt x="802" y="443"/>
                  <a:pt x="802" y="442"/>
                </a:cubicBezTo>
                <a:cubicBezTo>
                  <a:pt x="802" y="442"/>
                  <a:pt x="803" y="442"/>
                  <a:pt x="803" y="442"/>
                </a:cubicBezTo>
                <a:cubicBezTo>
                  <a:pt x="803" y="443"/>
                  <a:pt x="803" y="445"/>
                  <a:pt x="802" y="446"/>
                </a:cubicBezTo>
                <a:cubicBezTo>
                  <a:pt x="802" y="446"/>
                  <a:pt x="802" y="445"/>
                  <a:pt x="802" y="444"/>
                </a:cubicBezTo>
                <a:close/>
                <a:moveTo>
                  <a:pt x="798" y="407"/>
                </a:moveTo>
                <a:cubicBezTo>
                  <a:pt x="799" y="407"/>
                  <a:pt x="800" y="407"/>
                  <a:pt x="801" y="407"/>
                </a:cubicBezTo>
                <a:cubicBezTo>
                  <a:pt x="801" y="409"/>
                  <a:pt x="801" y="411"/>
                  <a:pt x="801" y="413"/>
                </a:cubicBezTo>
                <a:cubicBezTo>
                  <a:pt x="801" y="411"/>
                  <a:pt x="801" y="409"/>
                  <a:pt x="801" y="407"/>
                </a:cubicBezTo>
                <a:cubicBezTo>
                  <a:pt x="801" y="407"/>
                  <a:pt x="802" y="407"/>
                  <a:pt x="803" y="407"/>
                </a:cubicBezTo>
                <a:cubicBezTo>
                  <a:pt x="802" y="410"/>
                  <a:pt x="801" y="413"/>
                  <a:pt x="801" y="416"/>
                </a:cubicBezTo>
                <a:cubicBezTo>
                  <a:pt x="801" y="415"/>
                  <a:pt x="801" y="414"/>
                  <a:pt x="801" y="413"/>
                </a:cubicBezTo>
                <a:cubicBezTo>
                  <a:pt x="801" y="414"/>
                  <a:pt x="801" y="415"/>
                  <a:pt x="801" y="416"/>
                </a:cubicBezTo>
                <a:cubicBezTo>
                  <a:pt x="801" y="421"/>
                  <a:pt x="800" y="425"/>
                  <a:pt x="800" y="429"/>
                </a:cubicBezTo>
                <a:cubicBezTo>
                  <a:pt x="799" y="430"/>
                  <a:pt x="799" y="430"/>
                  <a:pt x="798" y="430"/>
                </a:cubicBezTo>
                <a:cubicBezTo>
                  <a:pt x="798" y="422"/>
                  <a:pt x="798" y="415"/>
                  <a:pt x="798" y="407"/>
                </a:cubicBezTo>
                <a:close/>
                <a:moveTo>
                  <a:pt x="548" y="307"/>
                </a:moveTo>
                <a:cubicBezTo>
                  <a:pt x="549" y="307"/>
                  <a:pt x="550" y="307"/>
                  <a:pt x="550" y="307"/>
                </a:cubicBezTo>
                <a:cubicBezTo>
                  <a:pt x="553" y="307"/>
                  <a:pt x="556" y="307"/>
                  <a:pt x="559" y="307"/>
                </a:cubicBezTo>
                <a:cubicBezTo>
                  <a:pt x="570" y="307"/>
                  <a:pt x="581" y="306"/>
                  <a:pt x="592" y="306"/>
                </a:cubicBezTo>
                <a:cubicBezTo>
                  <a:pt x="595" y="307"/>
                  <a:pt x="599" y="309"/>
                  <a:pt x="603" y="310"/>
                </a:cubicBezTo>
                <a:cubicBezTo>
                  <a:pt x="597" y="310"/>
                  <a:pt x="590" y="311"/>
                  <a:pt x="584" y="311"/>
                </a:cubicBezTo>
                <a:cubicBezTo>
                  <a:pt x="581" y="312"/>
                  <a:pt x="577" y="313"/>
                  <a:pt x="574" y="314"/>
                </a:cubicBezTo>
                <a:cubicBezTo>
                  <a:pt x="573" y="314"/>
                  <a:pt x="571" y="314"/>
                  <a:pt x="568" y="315"/>
                </a:cubicBezTo>
                <a:cubicBezTo>
                  <a:pt x="563" y="313"/>
                  <a:pt x="558" y="311"/>
                  <a:pt x="553" y="309"/>
                </a:cubicBezTo>
                <a:cubicBezTo>
                  <a:pt x="553" y="309"/>
                  <a:pt x="552" y="309"/>
                  <a:pt x="552" y="309"/>
                </a:cubicBezTo>
                <a:cubicBezTo>
                  <a:pt x="551" y="308"/>
                  <a:pt x="550" y="308"/>
                  <a:pt x="548" y="307"/>
                </a:cubicBezTo>
                <a:close/>
                <a:moveTo>
                  <a:pt x="539" y="310"/>
                </a:moveTo>
                <a:cubicBezTo>
                  <a:pt x="543" y="308"/>
                  <a:pt x="541" y="310"/>
                  <a:pt x="539" y="311"/>
                </a:cubicBezTo>
                <a:cubicBezTo>
                  <a:pt x="539" y="311"/>
                  <a:pt x="540" y="310"/>
                  <a:pt x="539" y="310"/>
                </a:cubicBezTo>
                <a:close/>
                <a:moveTo>
                  <a:pt x="539" y="310"/>
                </a:moveTo>
                <a:cubicBezTo>
                  <a:pt x="539" y="309"/>
                  <a:pt x="540" y="309"/>
                  <a:pt x="541" y="309"/>
                </a:cubicBezTo>
                <a:cubicBezTo>
                  <a:pt x="540" y="309"/>
                  <a:pt x="540" y="309"/>
                  <a:pt x="539" y="310"/>
                </a:cubicBezTo>
                <a:close/>
                <a:moveTo>
                  <a:pt x="541" y="307"/>
                </a:moveTo>
                <a:cubicBezTo>
                  <a:pt x="542" y="306"/>
                  <a:pt x="542" y="306"/>
                  <a:pt x="543" y="305"/>
                </a:cubicBezTo>
                <a:cubicBezTo>
                  <a:pt x="544" y="306"/>
                  <a:pt x="544" y="306"/>
                  <a:pt x="544" y="306"/>
                </a:cubicBezTo>
                <a:cubicBezTo>
                  <a:pt x="545" y="306"/>
                  <a:pt x="545" y="306"/>
                  <a:pt x="545" y="306"/>
                </a:cubicBezTo>
                <a:cubicBezTo>
                  <a:pt x="544" y="307"/>
                  <a:pt x="542" y="307"/>
                  <a:pt x="541" y="307"/>
                </a:cubicBezTo>
                <a:close/>
                <a:moveTo>
                  <a:pt x="540" y="305"/>
                </a:moveTo>
                <a:cubicBezTo>
                  <a:pt x="538" y="306"/>
                  <a:pt x="535" y="307"/>
                  <a:pt x="533" y="308"/>
                </a:cubicBezTo>
                <a:cubicBezTo>
                  <a:pt x="533" y="308"/>
                  <a:pt x="533" y="308"/>
                  <a:pt x="533" y="308"/>
                </a:cubicBezTo>
                <a:cubicBezTo>
                  <a:pt x="535" y="307"/>
                  <a:pt x="536" y="305"/>
                  <a:pt x="538" y="304"/>
                </a:cubicBezTo>
                <a:cubicBezTo>
                  <a:pt x="538" y="304"/>
                  <a:pt x="538" y="304"/>
                  <a:pt x="538" y="304"/>
                </a:cubicBezTo>
                <a:cubicBezTo>
                  <a:pt x="537" y="304"/>
                  <a:pt x="537" y="304"/>
                  <a:pt x="536" y="304"/>
                </a:cubicBezTo>
                <a:cubicBezTo>
                  <a:pt x="536" y="304"/>
                  <a:pt x="536" y="303"/>
                  <a:pt x="535" y="303"/>
                </a:cubicBezTo>
                <a:cubicBezTo>
                  <a:pt x="537" y="303"/>
                  <a:pt x="540" y="304"/>
                  <a:pt x="542" y="305"/>
                </a:cubicBezTo>
                <a:cubicBezTo>
                  <a:pt x="539" y="306"/>
                  <a:pt x="537" y="308"/>
                  <a:pt x="534" y="309"/>
                </a:cubicBezTo>
                <a:cubicBezTo>
                  <a:pt x="535" y="308"/>
                  <a:pt x="538" y="306"/>
                  <a:pt x="540" y="305"/>
                </a:cubicBezTo>
                <a:cubicBezTo>
                  <a:pt x="540" y="305"/>
                  <a:pt x="540" y="305"/>
                  <a:pt x="540" y="305"/>
                </a:cubicBezTo>
                <a:close/>
                <a:moveTo>
                  <a:pt x="534" y="303"/>
                </a:moveTo>
                <a:cubicBezTo>
                  <a:pt x="534" y="303"/>
                  <a:pt x="534" y="303"/>
                  <a:pt x="534" y="303"/>
                </a:cubicBezTo>
                <a:cubicBezTo>
                  <a:pt x="535" y="303"/>
                  <a:pt x="535" y="304"/>
                  <a:pt x="536" y="304"/>
                </a:cubicBezTo>
                <a:cubicBezTo>
                  <a:pt x="535" y="304"/>
                  <a:pt x="534" y="305"/>
                  <a:pt x="533" y="305"/>
                </a:cubicBezTo>
                <a:cubicBezTo>
                  <a:pt x="533" y="304"/>
                  <a:pt x="533" y="304"/>
                  <a:pt x="533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3" y="303"/>
                  <a:pt x="534" y="303"/>
                  <a:pt x="534" y="303"/>
                </a:cubicBezTo>
                <a:close/>
                <a:moveTo>
                  <a:pt x="533" y="305"/>
                </a:moveTo>
                <a:cubicBezTo>
                  <a:pt x="533" y="304"/>
                  <a:pt x="533" y="303"/>
                  <a:pt x="533" y="303"/>
                </a:cubicBezTo>
                <a:cubicBezTo>
                  <a:pt x="533" y="303"/>
                  <a:pt x="533" y="303"/>
                  <a:pt x="533" y="303"/>
                </a:cubicBezTo>
                <a:cubicBezTo>
                  <a:pt x="533" y="303"/>
                  <a:pt x="533" y="304"/>
                  <a:pt x="533" y="305"/>
                </a:cubicBezTo>
                <a:close/>
                <a:moveTo>
                  <a:pt x="533" y="306"/>
                </a:moveTo>
                <a:cubicBezTo>
                  <a:pt x="534" y="305"/>
                  <a:pt x="535" y="305"/>
                  <a:pt x="535" y="304"/>
                </a:cubicBezTo>
                <a:cubicBezTo>
                  <a:pt x="536" y="304"/>
                  <a:pt x="536" y="304"/>
                  <a:pt x="536" y="304"/>
                </a:cubicBezTo>
                <a:cubicBezTo>
                  <a:pt x="536" y="304"/>
                  <a:pt x="536" y="305"/>
                  <a:pt x="537" y="305"/>
                </a:cubicBezTo>
                <a:cubicBezTo>
                  <a:pt x="537" y="305"/>
                  <a:pt x="537" y="305"/>
                  <a:pt x="537" y="305"/>
                </a:cubicBezTo>
                <a:cubicBezTo>
                  <a:pt x="536" y="306"/>
                  <a:pt x="534" y="306"/>
                  <a:pt x="533" y="307"/>
                </a:cubicBezTo>
                <a:cubicBezTo>
                  <a:pt x="533" y="307"/>
                  <a:pt x="533" y="306"/>
                  <a:pt x="533" y="306"/>
                </a:cubicBezTo>
                <a:close/>
                <a:moveTo>
                  <a:pt x="537" y="305"/>
                </a:moveTo>
                <a:cubicBezTo>
                  <a:pt x="537" y="305"/>
                  <a:pt x="537" y="305"/>
                  <a:pt x="537" y="305"/>
                </a:cubicBezTo>
                <a:cubicBezTo>
                  <a:pt x="537" y="305"/>
                  <a:pt x="537" y="305"/>
                  <a:pt x="537" y="304"/>
                </a:cubicBezTo>
                <a:cubicBezTo>
                  <a:pt x="537" y="305"/>
                  <a:pt x="537" y="305"/>
                  <a:pt x="537" y="305"/>
                </a:cubicBezTo>
                <a:close/>
                <a:moveTo>
                  <a:pt x="542" y="305"/>
                </a:moveTo>
                <a:cubicBezTo>
                  <a:pt x="541" y="304"/>
                  <a:pt x="537" y="302"/>
                  <a:pt x="534" y="303"/>
                </a:cubicBezTo>
                <a:cubicBezTo>
                  <a:pt x="534" y="302"/>
                  <a:pt x="534" y="302"/>
                  <a:pt x="533" y="302"/>
                </a:cubicBezTo>
                <a:cubicBezTo>
                  <a:pt x="534" y="300"/>
                  <a:pt x="534" y="297"/>
                  <a:pt x="534" y="295"/>
                </a:cubicBezTo>
                <a:cubicBezTo>
                  <a:pt x="541" y="295"/>
                  <a:pt x="547" y="294"/>
                  <a:pt x="554" y="292"/>
                </a:cubicBezTo>
                <a:cubicBezTo>
                  <a:pt x="560" y="294"/>
                  <a:pt x="565" y="296"/>
                  <a:pt x="571" y="298"/>
                </a:cubicBezTo>
                <a:cubicBezTo>
                  <a:pt x="560" y="298"/>
                  <a:pt x="550" y="299"/>
                  <a:pt x="539" y="301"/>
                </a:cubicBezTo>
                <a:cubicBezTo>
                  <a:pt x="538" y="301"/>
                  <a:pt x="539" y="302"/>
                  <a:pt x="539" y="302"/>
                </a:cubicBezTo>
                <a:cubicBezTo>
                  <a:pt x="551" y="300"/>
                  <a:pt x="562" y="299"/>
                  <a:pt x="574" y="299"/>
                </a:cubicBezTo>
                <a:cubicBezTo>
                  <a:pt x="577" y="300"/>
                  <a:pt x="581" y="302"/>
                  <a:pt x="585" y="303"/>
                </a:cubicBezTo>
                <a:cubicBezTo>
                  <a:pt x="586" y="304"/>
                  <a:pt x="588" y="304"/>
                  <a:pt x="589" y="305"/>
                </a:cubicBezTo>
                <a:cubicBezTo>
                  <a:pt x="575" y="305"/>
                  <a:pt x="561" y="306"/>
                  <a:pt x="548" y="306"/>
                </a:cubicBezTo>
                <a:cubicBezTo>
                  <a:pt x="547" y="306"/>
                  <a:pt x="547" y="306"/>
                  <a:pt x="546" y="306"/>
                </a:cubicBezTo>
                <a:cubicBezTo>
                  <a:pt x="545" y="306"/>
                  <a:pt x="543" y="305"/>
                  <a:pt x="542" y="305"/>
                </a:cubicBezTo>
                <a:close/>
                <a:moveTo>
                  <a:pt x="884" y="404"/>
                </a:moveTo>
                <a:cubicBezTo>
                  <a:pt x="883" y="409"/>
                  <a:pt x="883" y="414"/>
                  <a:pt x="883" y="419"/>
                </a:cubicBezTo>
                <a:cubicBezTo>
                  <a:pt x="883" y="419"/>
                  <a:pt x="883" y="419"/>
                  <a:pt x="883" y="419"/>
                </a:cubicBezTo>
                <a:cubicBezTo>
                  <a:pt x="883" y="413"/>
                  <a:pt x="883" y="406"/>
                  <a:pt x="883" y="399"/>
                </a:cubicBezTo>
                <a:cubicBezTo>
                  <a:pt x="884" y="399"/>
                  <a:pt x="884" y="399"/>
                  <a:pt x="884" y="399"/>
                </a:cubicBezTo>
                <a:cubicBezTo>
                  <a:pt x="884" y="400"/>
                  <a:pt x="884" y="402"/>
                  <a:pt x="884" y="404"/>
                </a:cubicBezTo>
                <a:close/>
                <a:moveTo>
                  <a:pt x="887" y="504"/>
                </a:moveTo>
                <a:cubicBezTo>
                  <a:pt x="887" y="504"/>
                  <a:pt x="887" y="504"/>
                  <a:pt x="887" y="504"/>
                </a:cubicBezTo>
                <a:cubicBezTo>
                  <a:pt x="887" y="503"/>
                  <a:pt x="887" y="503"/>
                  <a:pt x="887" y="502"/>
                </a:cubicBezTo>
                <a:cubicBezTo>
                  <a:pt x="887" y="502"/>
                  <a:pt x="887" y="502"/>
                  <a:pt x="886" y="502"/>
                </a:cubicBezTo>
                <a:cubicBezTo>
                  <a:pt x="887" y="502"/>
                  <a:pt x="887" y="502"/>
                  <a:pt x="887" y="502"/>
                </a:cubicBezTo>
                <a:cubicBezTo>
                  <a:pt x="888" y="502"/>
                  <a:pt x="888" y="501"/>
                  <a:pt x="887" y="501"/>
                </a:cubicBezTo>
                <a:cubicBezTo>
                  <a:pt x="888" y="501"/>
                  <a:pt x="888" y="501"/>
                  <a:pt x="889" y="501"/>
                </a:cubicBezTo>
                <a:cubicBezTo>
                  <a:pt x="889" y="509"/>
                  <a:pt x="889" y="516"/>
                  <a:pt x="889" y="524"/>
                </a:cubicBezTo>
                <a:cubicBezTo>
                  <a:pt x="888" y="518"/>
                  <a:pt x="888" y="511"/>
                  <a:pt x="887" y="505"/>
                </a:cubicBezTo>
                <a:cubicBezTo>
                  <a:pt x="887" y="505"/>
                  <a:pt x="887" y="505"/>
                  <a:pt x="887" y="505"/>
                </a:cubicBezTo>
                <a:cubicBezTo>
                  <a:pt x="888" y="505"/>
                  <a:pt x="888" y="504"/>
                  <a:pt x="887" y="504"/>
                </a:cubicBezTo>
                <a:close/>
                <a:moveTo>
                  <a:pt x="880" y="560"/>
                </a:moveTo>
                <a:cubicBezTo>
                  <a:pt x="880" y="561"/>
                  <a:pt x="880" y="561"/>
                  <a:pt x="880" y="562"/>
                </a:cubicBezTo>
                <a:cubicBezTo>
                  <a:pt x="880" y="562"/>
                  <a:pt x="879" y="562"/>
                  <a:pt x="879" y="562"/>
                </a:cubicBezTo>
                <a:cubicBezTo>
                  <a:pt x="879" y="561"/>
                  <a:pt x="879" y="561"/>
                  <a:pt x="879" y="560"/>
                </a:cubicBezTo>
                <a:cubicBezTo>
                  <a:pt x="879" y="560"/>
                  <a:pt x="880" y="560"/>
                  <a:pt x="880" y="560"/>
                </a:cubicBezTo>
                <a:close/>
                <a:moveTo>
                  <a:pt x="879" y="560"/>
                </a:moveTo>
                <a:cubicBezTo>
                  <a:pt x="879" y="559"/>
                  <a:pt x="879" y="558"/>
                  <a:pt x="879" y="557"/>
                </a:cubicBezTo>
                <a:cubicBezTo>
                  <a:pt x="880" y="558"/>
                  <a:pt x="880" y="559"/>
                  <a:pt x="880" y="560"/>
                </a:cubicBezTo>
                <a:cubicBezTo>
                  <a:pt x="880" y="560"/>
                  <a:pt x="879" y="560"/>
                  <a:pt x="879" y="560"/>
                </a:cubicBezTo>
                <a:close/>
                <a:moveTo>
                  <a:pt x="879" y="562"/>
                </a:moveTo>
                <a:cubicBezTo>
                  <a:pt x="877" y="561"/>
                  <a:pt x="878" y="561"/>
                  <a:pt x="879" y="560"/>
                </a:cubicBezTo>
                <a:cubicBezTo>
                  <a:pt x="879" y="561"/>
                  <a:pt x="879" y="561"/>
                  <a:pt x="879" y="562"/>
                </a:cubicBezTo>
                <a:close/>
                <a:moveTo>
                  <a:pt x="880" y="554"/>
                </a:moveTo>
                <a:cubicBezTo>
                  <a:pt x="880" y="554"/>
                  <a:pt x="880" y="554"/>
                  <a:pt x="880" y="554"/>
                </a:cubicBezTo>
                <a:cubicBezTo>
                  <a:pt x="880" y="554"/>
                  <a:pt x="880" y="555"/>
                  <a:pt x="880" y="556"/>
                </a:cubicBezTo>
                <a:cubicBezTo>
                  <a:pt x="880" y="555"/>
                  <a:pt x="880" y="555"/>
                  <a:pt x="880" y="554"/>
                </a:cubicBezTo>
                <a:close/>
                <a:moveTo>
                  <a:pt x="879" y="551"/>
                </a:moveTo>
                <a:cubicBezTo>
                  <a:pt x="879" y="547"/>
                  <a:pt x="879" y="544"/>
                  <a:pt x="879" y="540"/>
                </a:cubicBezTo>
                <a:cubicBezTo>
                  <a:pt x="879" y="544"/>
                  <a:pt x="879" y="547"/>
                  <a:pt x="879" y="550"/>
                </a:cubicBezTo>
                <a:cubicBezTo>
                  <a:pt x="879" y="550"/>
                  <a:pt x="879" y="550"/>
                  <a:pt x="879" y="551"/>
                </a:cubicBezTo>
                <a:close/>
                <a:moveTo>
                  <a:pt x="869" y="532"/>
                </a:moveTo>
                <a:cubicBezTo>
                  <a:pt x="869" y="534"/>
                  <a:pt x="869" y="535"/>
                  <a:pt x="869" y="537"/>
                </a:cubicBezTo>
                <a:cubicBezTo>
                  <a:pt x="869" y="537"/>
                  <a:pt x="869" y="537"/>
                  <a:pt x="869" y="537"/>
                </a:cubicBezTo>
                <a:cubicBezTo>
                  <a:pt x="869" y="538"/>
                  <a:pt x="869" y="538"/>
                  <a:pt x="869" y="538"/>
                </a:cubicBezTo>
                <a:cubicBezTo>
                  <a:pt x="869" y="538"/>
                  <a:pt x="869" y="537"/>
                  <a:pt x="869" y="536"/>
                </a:cubicBezTo>
                <a:cubicBezTo>
                  <a:pt x="869" y="535"/>
                  <a:pt x="869" y="533"/>
                  <a:pt x="869" y="532"/>
                </a:cubicBezTo>
                <a:close/>
                <a:moveTo>
                  <a:pt x="870" y="541"/>
                </a:moveTo>
                <a:cubicBezTo>
                  <a:pt x="870" y="540"/>
                  <a:pt x="870" y="540"/>
                  <a:pt x="870" y="539"/>
                </a:cubicBezTo>
                <a:cubicBezTo>
                  <a:pt x="870" y="541"/>
                  <a:pt x="870" y="543"/>
                  <a:pt x="870" y="542"/>
                </a:cubicBezTo>
                <a:cubicBezTo>
                  <a:pt x="870" y="542"/>
                  <a:pt x="870" y="542"/>
                  <a:pt x="870" y="541"/>
                </a:cubicBezTo>
                <a:close/>
                <a:moveTo>
                  <a:pt x="870" y="527"/>
                </a:moveTo>
                <a:cubicBezTo>
                  <a:pt x="870" y="525"/>
                  <a:pt x="870" y="524"/>
                  <a:pt x="870" y="523"/>
                </a:cubicBezTo>
                <a:cubicBezTo>
                  <a:pt x="870" y="523"/>
                  <a:pt x="870" y="523"/>
                  <a:pt x="871" y="522"/>
                </a:cubicBezTo>
                <a:cubicBezTo>
                  <a:pt x="871" y="524"/>
                  <a:pt x="870" y="525"/>
                  <a:pt x="870" y="527"/>
                </a:cubicBezTo>
                <a:close/>
                <a:moveTo>
                  <a:pt x="871" y="518"/>
                </a:moveTo>
                <a:cubicBezTo>
                  <a:pt x="871" y="518"/>
                  <a:pt x="871" y="518"/>
                  <a:pt x="871" y="518"/>
                </a:cubicBezTo>
                <a:cubicBezTo>
                  <a:pt x="870" y="519"/>
                  <a:pt x="870" y="519"/>
                  <a:pt x="870" y="519"/>
                </a:cubicBezTo>
                <a:cubicBezTo>
                  <a:pt x="870" y="518"/>
                  <a:pt x="870" y="517"/>
                  <a:pt x="870" y="516"/>
                </a:cubicBezTo>
                <a:cubicBezTo>
                  <a:pt x="870" y="515"/>
                  <a:pt x="870" y="515"/>
                  <a:pt x="870" y="515"/>
                </a:cubicBezTo>
                <a:cubicBezTo>
                  <a:pt x="870" y="512"/>
                  <a:pt x="870" y="509"/>
                  <a:pt x="870" y="506"/>
                </a:cubicBezTo>
                <a:cubicBezTo>
                  <a:pt x="870" y="506"/>
                  <a:pt x="871" y="506"/>
                  <a:pt x="871" y="506"/>
                </a:cubicBezTo>
                <a:cubicBezTo>
                  <a:pt x="871" y="510"/>
                  <a:pt x="871" y="514"/>
                  <a:pt x="871" y="518"/>
                </a:cubicBezTo>
                <a:close/>
                <a:moveTo>
                  <a:pt x="870" y="505"/>
                </a:moveTo>
                <a:cubicBezTo>
                  <a:pt x="870" y="505"/>
                  <a:pt x="870" y="504"/>
                  <a:pt x="870" y="504"/>
                </a:cubicBezTo>
                <a:cubicBezTo>
                  <a:pt x="870" y="504"/>
                  <a:pt x="871" y="504"/>
                  <a:pt x="871" y="504"/>
                </a:cubicBezTo>
                <a:cubicBezTo>
                  <a:pt x="871" y="504"/>
                  <a:pt x="871" y="504"/>
                  <a:pt x="871" y="505"/>
                </a:cubicBezTo>
                <a:cubicBezTo>
                  <a:pt x="871" y="505"/>
                  <a:pt x="870" y="505"/>
                  <a:pt x="870" y="505"/>
                </a:cubicBezTo>
                <a:close/>
                <a:moveTo>
                  <a:pt x="865" y="555"/>
                </a:moveTo>
                <a:cubicBezTo>
                  <a:pt x="864" y="538"/>
                  <a:pt x="865" y="522"/>
                  <a:pt x="865" y="506"/>
                </a:cubicBezTo>
                <a:cubicBezTo>
                  <a:pt x="865" y="506"/>
                  <a:pt x="866" y="506"/>
                  <a:pt x="866" y="506"/>
                </a:cubicBezTo>
                <a:cubicBezTo>
                  <a:pt x="866" y="522"/>
                  <a:pt x="866" y="538"/>
                  <a:pt x="865" y="555"/>
                </a:cubicBezTo>
                <a:close/>
                <a:moveTo>
                  <a:pt x="865" y="505"/>
                </a:moveTo>
                <a:cubicBezTo>
                  <a:pt x="865" y="505"/>
                  <a:pt x="865" y="505"/>
                  <a:pt x="865" y="504"/>
                </a:cubicBezTo>
                <a:cubicBezTo>
                  <a:pt x="865" y="504"/>
                  <a:pt x="866" y="504"/>
                  <a:pt x="866" y="504"/>
                </a:cubicBezTo>
                <a:cubicBezTo>
                  <a:pt x="866" y="505"/>
                  <a:pt x="866" y="505"/>
                  <a:pt x="866" y="505"/>
                </a:cubicBezTo>
                <a:cubicBezTo>
                  <a:pt x="866" y="505"/>
                  <a:pt x="865" y="505"/>
                  <a:pt x="865" y="505"/>
                </a:cubicBezTo>
                <a:close/>
                <a:moveTo>
                  <a:pt x="857" y="528"/>
                </a:moveTo>
                <a:cubicBezTo>
                  <a:pt x="857" y="529"/>
                  <a:pt x="857" y="529"/>
                  <a:pt x="857" y="530"/>
                </a:cubicBezTo>
                <a:cubicBezTo>
                  <a:pt x="857" y="533"/>
                  <a:pt x="857" y="537"/>
                  <a:pt x="857" y="540"/>
                </a:cubicBezTo>
                <a:cubicBezTo>
                  <a:pt x="857" y="541"/>
                  <a:pt x="857" y="541"/>
                  <a:pt x="857" y="541"/>
                </a:cubicBezTo>
                <a:cubicBezTo>
                  <a:pt x="857" y="541"/>
                  <a:pt x="857" y="540"/>
                  <a:pt x="857" y="539"/>
                </a:cubicBezTo>
                <a:cubicBezTo>
                  <a:pt x="857" y="536"/>
                  <a:pt x="857" y="532"/>
                  <a:pt x="857" y="528"/>
                </a:cubicBezTo>
                <a:close/>
                <a:moveTo>
                  <a:pt x="858" y="517"/>
                </a:move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6" y="519"/>
                  <a:pt x="856" y="521"/>
                  <a:pt x="856" y="524"/>
                </a:cubicBezTo>
                <a:cubicBezTo>
                  <a:pt x="856" y="524"/>
                  <a:pt x="856" y="524"/>
                  <a:pt x="856" y="524"/>
                </a:cubicBezTo>
                <a:cubicBezTo>
                  <a:pt x="856" y="526"/>
                  <a:pt x="856" y="527"/>
                  <a:pt x="856" y="529"/>
                </a:cubicBezTo>
                <a:cubicBezTo>
                  <a:pt x="856" y="522"/>
                  <a:pt x="856" y="514"/>
                  <a:pt x="856" y="507"/>
                </a:cubicBezTo>
                <a:cubicBezTo>
                  <a:pt x="856" y="507"/>
                  <a:pt x="857" y="507"/>
                  <a:pt x="858" y="507"/>
                </a:cubicBezTo>
                <a:cubicBezTo>
                  <a:pt x="858" y="510"/>
                  <a:pt x="858" y="513"/>
                  <a:pt x="858" y="517"/>
                </a:cubicBezTo>
                <a:close/>
                <a:moveTo>
                  <a:pt x="856" y="506"/>
                </a:moveTo>
                <a:cubicBezTo>
                  <a:pt x="856" y="506"/>
                  <a:pt x="856" y="506"/>
                  <a:pt x="856" y="506"/>
                </a:cubicBezTo>
                <a:cubicBezTo>
                  <a:pt x="856" y="505"/>
                  <a:pt x="856" y="505"/>
                  <a:pt x="856" y="505"/>
                </a:cubicBezTo>
                <a:cubicBezTo>
                  <a:pt x="857" y="505"/>
                  <a:pt x="857" y="505"/>
                  <a:pt x="858" y="505"/>
                </a:cubicBezTo>
                <a:cubicBezTo>
                  <a:pt x="858" y="505"/>
                  <a:pt x="858" y="506"/>
                  <a:pt x="858" y="506"/>
                </a:cubicBezTo>
                <a:cubicBezTo>
                  <a:pt x="857" y="506"/>
                  <a:pt x="856" y="506"/>
                  <a:pt x="856" y="506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35"/>
                  <a:pt x="832" y="522"/>
                  <a:pt x="831" y="509"/>
                </a:cubicBezTo>
                <a:cubicBezTo>
                  <a:pt x="832" y="509"/>
                  <a:pt x="833" y="509"/>
                  <a:pt x="834" y="509"/>
                </a:cubicBezTo>
                <a:cubicBezTo>
                  <a:pt x="834" y="511"/>
                  <a:pt x="834" y="513"/>
                  <a:pt x="834" y="515"/>
                </a:cubicBezTo>
                <a:cubicBezTo>
                  <a:pt x="834" y="526"/>
                  <a:pt x="833" y="537"/>
                  <a:pt x="833" y="548"/>
                </a:cubicBezTo>
                <a:close/>
                <a:moveTo>
                  <a:pt x="834" y="524"/>
                </a:moveTo>
                <a:cubicBezTo>
                  <a:pt x="834" y="530"/>
                  <a:pt x="834" y="536"/>
                  <a:pt x="834" y="542"/>
                </a:cubicBezTo>
                <a:cubicBezTo>
                  <a:pt x="834" y="536"/>
                  <a:pt x="834" y="530"/>
                  <a:pt x="834" y="524"/>
                </a:cubicBezTo>
                <a:close/>
                <a:moveTo>
                  <a:pt x="828" y="561"/>
                </a:moveTo>
                <a:cubicBezTo>
                  <a:pt x="828" y="561"/>
                  <a:pt x="828" y="561"/>
                  <a:pt x="828" y="561"/>
                </a:cubicBezTo>
                <a:cubicBezTo>
                  <a:pt x="827" y="551"/>
                  <a:pt x="827" y="541"/>
                  <a:pt x="826" y="531"/>
                </a:cubicBezTo>
                <a:cubicBezTo>
                  <a:pt x="826" y="524"/>
                  <a:pt x="826" y="516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7" y="509"/>
                </a:cubicBezTo>
                <a:cubicBezTo>
                  <a:pt x="827" y="515"/>
                  <a:pt x="827" y="520"/>
                  <a:pt x="827" y="526"/>
                </a:cubicBezTo>
                <a:cubicBezTo>
                  <a:pt x="827" y="533"/>
                  <a:pt x="827" y="540"/>
                  <a:pt x="828" y="547"/>
                </a:cubicBezTo>
                <a:cubicBezTo>
                  <a:pt x="828" y="550"/>
                  <a:pt x="828" y="553"/>
                  <a:pt x="828" y="555"/>
                </a:cubicBezTo>
                <a:cubicBezTo>
                  <a:pt x="828" y="556"/>
                  <a:pt x="828" y="557"/>
                  <a:pt x="828" y="558"/>
                </a:cubicBezTo>
                <a:cubicBezTo>
                  <a:pt x="828" y="559"/>
                  <a:pt x="828" y="560"/>
                  <a:pt x="828" y="561"/>
                </a:cubicBezTo>
                <a:close/>
                <a:moveTo>
                  <a:pt x="821" y="497"/>
                </a:moveTo>
                <a:cubicBezTo>
                  <a:pt x="821" y="497"/>
                  <a:pt x="821" y="497"/>
                  <a:pt x="821" y="497"/>
                </a:cubicBezTo>
                <a:cubicBezTo>
                  <a:pt x="821" y="498"/>
                  <a:pt x="821" y="499"/>
                  <a:pt x="821" y="501"/>
                </a:cubicBezTo>
                <a:cubicBezTo>
                  <a:pt x="821" y="499"/>
                  <a:pt x="821" y="498"/>
                  <a:pt x="821" y="497"/>
                </a:cubicBezTo>
                <a:close/>
                <a:moveTo>
                  <a:pt x="819" y="495"/>
                </a:moveTo>
                <a:cubicBezTo>
                  <a:pt x="818" y="477"/>
                  <a:pt x="821" y="460"/>
                  <a:pt x="819" y="442"/>
                </a:cubicBezTo>
                <a:cubicBezTo>
                  <a:pt x="820" y="442"/>
                  <a:pt x="821" y="442"/>
                  <a:pt x="821" y="442"/>
                </a:cubicBezTo>
                <a:cubicBezTo>
                  <a:pt x="821" y="460"/>
                  <a:pt x="821" y="477"/>
                  <a:pt x="820" y="495"/>
                </a:cubicBezTo>
                <a:cubicBezTo>
                  <a:pt x="820" y="495"/>
                  <a:pt x="819" y="495"/>
                  <a:pt x="819" y="495"/>
                </a:cubicBezTo>
                <a:close/>
                <a:moveTo>
                  <a:pt x="817" y="467"/>
                </a:moveTo>
                <a:cubicBezTo>
                  <a:pt x="816" y="476"/>
                  <a:pt x="815" y="485"/>
                  <a:pt x="815" y="495"/>
                </a:cubicBezTo>
                <a:cubicBezTo>
                  <a:pt x="814" y="495"/>
                  <a:pt x="813" y="495"/>
                  <a:pt x="811" y="495"/>
                </a:cubicBezTo>
                <a:cubicBezTo>
                  <a:pt x="811" y="495"/>
                  <a:pt x="811" y="494"/>
                  <a:pt x="811" y="494"/>
                </a:cubicBezTo>
                <a:cubicBezTo>
                  <a:pt x="812" y="494"/>
                  <a:pt x="812" y="494"/>
                  <a:pt x="812" y="494"/>
                </a:cubicBezTo>
                <a:cubicBezTo>
                  <a:pt x="813" y="494"/>
                  <a:pt x="813" y="494"/>
                  <a:pt x="812" y="494"/>
                </a:cubicBezTo>
                <a:cubicBezTo>
                  <a:pt x="812" y="494"/>
                  <a:pt x="812" y="494"/>
                  <a:pt x="811" y="494"/>
                </a:cubicBezTo>
                <a:cubicBezTo>
                  <a:pt x="812" y="476"/>
                  <a:pt x="812" y="459"/>
                  <a:pt x="812" y="441"/>
                </a:cubicBezTo>
                <a:cubicBezTo>
                  <a:pt x="813" y="441"/>
                  <a:pt x="814" y="441"/>
                  <a:pt x="816" y="441"/>
                </a:cubicBezTo>
                <a:cubicBezTo>
                  <a:pt x="816" y="446"/>
                  <a:pt x="817" y="450"/>
                  <a:pt x="818" y="455"/>
                </a:cubicBezTo>
                <a:cubicBezTo>
                  <a:pt x="818" y="455"/>
                  <a:pt x="818" y="455"/>
                  <a:pt x="818" y="455"/>
                </a:cubicBezTo>
                <a:cubicBezTo>
                  <a:pt x="817" y="457"/>
                  <a:pt x="817" y="458"/>
                  <a:pt x="817" y="460"/>
                </a:cubicBezTo>
                <a:cubicBezTo>
                  <a:pt x="817" y="460"/>
                  <a:pt x="817" y="460"/>
                  <a:pt x="817" y="461"/>
                </a:cubicBezTo>
                <a:cubicBezTo>
                  <a:pt x="817" y="459"/>
                  <a:pt x="818" y="457"/>
                  <a:pt x="818" y="455"/>
                </a:cubicBezTo>
                <a:cubicBezTo>
                  <a:pt x="818" y="455"/>
                  <a:pt x="818" y="454"/>
                  <a:pt x="818" y="454"/>
                </a:cubicBezTo>
                <a:cubicBezTo>
                  <a:pt x="818" y="454"/>
                  <a:pt x="818" y="454"/>
                  <a:pt x="818" y="454"/>
                </a:cubicBezTo>
                <a:cubicBezTo>
                  <a:pt x="818" y="453"/>
                  <a:pt x="818" y="452"/>
                  <a:pt x="818" y="451"/>
                </a:cubicBezTo>
                <a:cubicBezTo>
                  <a:pt x="818" y="452"/>
                  <a:pt x="818" y="453"/>
                  <a:pt x="818" y="454"/>
                </a:cubicBezTo>
                <a:cubicBezTo>
                  <a:pt x="817" y="450"/>
                  <a:pt x="816" y="446"/>
                  <a:pt x="816" y="441"/>
                </a:cubicBezTo>
                <a:cubicBezTo>
                  <a:pt x="817" y="442"/>
                  <a:pt x="817" y="442"/>
                  <a:pt x="818" y="442"/>
                </a:cubicBezTo>
                <a:cubicBezTo>
                  <a:pt x="818" y="445"/>
                  <a:pt x="818" y="448"/>
                  <a:pt x="818" y="451"/>
                </a:cubicBezTo>
                <a:cubicBezTo>
                  <a:pt x="818" y="448"/>
                  <a:pt x="819" y="445"/>
                  <a:pt x="818" y="442"/>
                </a:cubicBezTo>
                <a:cubicBezTo>
                  <a:pt x="819" y="442"/>
                  <a:pt x="819" y="442"/>
                  <a:pt x="819" y="442"/>
                </a:cubicBezTo>
                <a:cubicBezTo>
                  <a:pt x="820" y="459"/>
                  <a:pt x="818" y="477"/>
                  <a:pt x="818" y="495"/>
                </a:cubicBezTo>
                <a:cubicBezTo>
                  <a:pt x="817" y="495"/>
                  <a:pt x="816" y="495"/>
                  <a:pt x="816" y="495"/>
                </a:cubicBezTo>
                <a:cubicBezTo>
                  <a:pt x="816" y="492"/>
                  <a:pt x="816" y="490"/>
                  <a:pt x="816" y="488"/>
                </a:cubicBezTo>
                <a:cubicBezTo>
                  <a:pt x="816" y="479"/>
                  <a:pt x="817" y="470"/>
                  <a:pt x="817" y="461"/>
                </a:cubicBezTo>
                <a:cubicBezTo>
                  <a:pt x="817" y="463"/>
                  <a:pt x="817" y="465"/>
                  <a:pt x="817" y="467"/>
                </a:cubicBezTo>
                <a:close/>
                <a:moveTo>
                  <a:pt x="808" y="520"/>
                </a:moveTo>
                <a:cubicBezTo>
                  <a:pt x="808" y="517"/>
                  <a:pt x="808" y="513"/>
                  <a:pt x="808" y="509"/>
                </a:cubicBezTo>
                <a:cubicBezTo>
                  <a:pt x="808" y="509"/>
                  <a:pt x="808" y="509"/>
                  <a:pt x="808" y="509"/>
                </a:cubicBezTo>
                <a:cubicBezTo>
                  <a:pt x="808" y="513"/>
                  <a:pt x="808" y="517"/>
                  <a:pt x="808" y="520"/>
                </a:cubicBezTo>
                <a:close/>
                <a:moveTo>
                  <a:pt x="808" y="508"/>
                </a:moveTo>
                <a:cubicBezTo>
                  <a:pt x="808" y="508"/>
                  <a:pt x="808" y="508"/>
                  <a:pt x="808" y="508"/>
                </a:cubicBezTo>
                <a:cubicBezTo>
                  <a:pt x="808" y="506"/>
                  <a:pt x="808" y="503"/>
                  <a:pt x="808" y="501"/>
                </a:cubicBezTo>
                <a:cubicBezTo>
                  <a:pt x="808" y="501"/>
                  <a:pt x="808" y="500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ubicBezTo>
                  <a:pt x="808" y="503"/>
                  <a:pt x="808" y="505"/>
                  <a:pt x="808" y="508"/>
                </a:cubicBezTo>
                <a:close/>
                <a:moveTo>
                  <a:pt x="804" y="503"/>
                </a:moveTo>
                <a:cubicBezTo>
                  <a:pt x="804" y="502"/>
                  <a:pt x="804" y="501"/>
                  <a:pt x="804" y="500"/>
                </a:cubicBezTo>
                <a:cubicBezTo>
                  <a:pt x="804" y="500"/>
                  <a:pt x="804" y="500"/>
                  <a:pt x="804" y="500"/>
                </a:cubicBezTo>
                <a:cubicBezTo>
                  <a:pt x="805" y="500"/>
                  <a:pt x="805" y="500"/>
                  <a:pt x="806" y="500"/>
                </a:cubicBezTo>
                <a:cubicBezTo>
                  <a:pt x="806" y="503"/>
                  <a:pt x="806" y="505"/>
                  <a:pt x="806" y="508"/>
                </a:cubicBezTo>
                <a:cubicBezTo>
                  <a:pt x="805" y="508"/>
                  <a:pt x="805" y="508"/>
                  <a:pt x="804" y="508"/>
                </a:cubicBezTo>
                <a:cubicBezTo>
                  <a:pt x="804" y="506"/>
                  <a:pt x="804" y="505"/>
                  <a:pt x="804" y="503"/>
                </a:cubicBezTo>
                <a:close/>
                <a:moveTo>
                  <a:pt x="804" y="508"/>
                </a:moveTo>
                <a:cubicBezTo>
                  <a:pt x="804" y="508"/>
                  <a:pt x="804" y="508"/>
                  <a:pt x="803" y="508"/>
                </a:cubicBezTo>
                <a:cubicBezTo>
                  <a:pt x="804" y="507"/>
                  <a:pt x="804" y="506"/>
                  <a:pt x="804" y="506"/>
                </a:cubicBezTo>
                <a:cubicBezTo>
                  <a:pt x="804" y="506"/>
                  <a:pt x="804" y="507"/>
                  <a:pt x="804" y="508"/>
                </a:cubicBezTo>
                <a:close/>
                <a:moveTo>
                  <a:pt x="804" y="495"/>
                </a:moveTo>
                <a:cubicBezTo>
                  <a:pt x="805" y="495"/>
                  <a:pt x="805" y="495"/>
                  <a:pt x="806" y="495"/>
                </a:cubicBezTo>
                <a:cubicBezTo>
                  <a:pt x="806" y="495"/>
                  <a:pt x="806" y="495"/>
                  <a:pt x="806" y="495"/>
                </a:cubicBezTo>
                <a:cubicBezTo>
                  <a:pt x="806" y="496"/>
                  <a:pt x="806" y="496"/>
                  <a:pt x="806" y="496"/>
                </a:cubicBezTo>
                <a:cubicBezTo>
                  <a:pt x="806" y="497"/>
                  <a:pt x="806" y="498"/>
                  <a:pt x="806" y="500"/>
                </a:cubicBezTo>
                <a:cubicBezTo>
                  <a:pt x="805" y="500"/>
                  <a:pt x="805" y="500"/>
                  <a:pt x="804" y="500"/>
                </a:cubicBezTo>
                <a:cubicBezTo>
                  <a:pt x="804" y="499"/>
                  <a:pt x="804" y="498"/>
                  <a:pt x="804" y="497"/>
                </a:cubicBezTo>
                <a:cubicBezTo>
                  <a:pt x="804" y="497"/>
                  <a:pt x="804" y="496"/>
                  <a:pt x="804" y="495"/>
                </a:cubicBezTo>
                <a:close/>
                <a:moveTo>
                  <a:pt x="803" y="478"/>
                </a:moveTo>
                <a:cubicBezTo>
                  <a:pt x="804" y="466"/>
                  <a:pt x="805" y="455"/>
                  <a:pt x="805" y="443"/>
                </a:cubicBezTo>
                <a:cubicBezTo>
                  <a:pt x="805" y="453"/>
                  <a:pt x="806" y="464"/>
                  <a:pt x="807" y="474"/>
                </a:cubicBezTo>
                <a:cubicBezTo>
                  <a:pt x="807" y="477"/>
                  <a:pt x="807" y="481"/>
                  <a:pt x="807" y="484"/>
                </a:cubicBezTo>
                <a:cubicBezTo>
                  <a:pt x="807" y="487"/>
                  <a:pt x="806" y="491"/>
                  <a:pt x="806" y="494"/>
                </a:cubicBezTo>
                <a:cubicBezTo>
                  <a:pt x="805" y="495"/>
                  <a:pt x="805" y="495"/>
                  <a:pt x="804" y="495"/>
                </a:cubicBezTo>
                <a:cubicBezTo>
                  <a:pt x="804" y="489"/>
                  <a:pt x="804" y="484"/>
                  <a:pt x="803" y="478"/>
                </a:cubicBezTo>
                <a:close/>
                <a:moveTo>
                  <a:pt x="802" y="429"/>
                </a:moveTo>
                <a:cubicBezTo>
                  <a:pt x="801" y="429"/>
                  <a:pt x="801" y="429"/>
                  <a:pt x="801" y="429"/>
                </a:cubicBezTo>
                <a:cubicBezTo>
                  <a:pt x="801" y="426"/>
                  <a:pt x="801" y="422"/>
                  <a:pt x="801" y="419"/>
                </a:cubicBezTo>
                <a:cubicBezTo>
                  <a:pt x="801" y="421"/>
                  <a:pt x="801" y="423"/>
                  <a:pt x="802" y="425"/>
                </a:cubicBezTo>
                <a:cubicBezTo>
                  <a:pt x="801" y="423"/>
                  <a:pt x="801" y="421"/>
                  <a:pt x="801" y="419"/>
                </a:cubicBezTo>
                <a:cubicBezTo>
                  <a:pt x="802" y="415"/>
                  <a:pt x="802" y="411"/>
                  <a:pt x="803" y="407"/>
                </a:cubicBezTo>
                <a:cubicBezTo>
                  <a:pt x="804" y="407"/>
                  <a:pt x="806" y="407"/>
                  <a:pt x="807" y="407"/>
                </a:cubicBezTo>
                <a:cubicBezTo>
                  <a:pt x="806" y="414"/>
                  <a:pt x="805" y="422"/>
                  <a:pt x="805" y="429"/>
                </a:cubicBezTo>
                <a:cubicBezTo>
                  <a:pt x="804" y="429"/>
                  <a:pt x="803" y="429"/>
                  <a:pt x="802" y="429"/>
                </a:cubicBezTo>
                <a:cubicBezTo>
                  <a:pt x="802" y="428"/>
                  <a:pt x="802" y="426"/>
                  <a:pt x="802" y="425"/>
                </a:cubicBezTo>
                <a:cubicBezTo>
                  <a:pt x="802" y="426"/>
                  <a:pt x="802" y="428"/>
                  <a:pt x="802" y="429"/>
                </a:cubicBezTo>
                <a:close/>
                <a:moveTo>
                  <a:pt x="807" y="407"/>
                </a:moveTo>
                <a:cubicBezTo>
                  <a:pt x="808" y="407"/>
                  <a:pt x="809" y="407"/>
                  <a:pt x="809" y="407"/>
                </a:cubicBezTo>
                <a:cubicBezTo>
                  <a:pt x="808" y="414"/>
                  <a:pt x="808" y="422"/>
                  <a:pt x="808" y="429"/>
                </a:cubicBezTo>
                <a:cubicBezTo>
                  <a:pt x="807" y="429"/>
                  <a:pt x="806" y="429"/>
                  <a:pt x="806" y="429"/>
                </a:cubicBezTo>
                <a:cubicBezTo>
                  <a:pt x="806" y="422"/>
                  <a:pt x="806" y="414"/>
                  <a:pt x="807" y="407"/>
                </a:cubicBezTo>
                <a:close/>
                <a:moveTo>
                  <a:pt x="604" y="305"/>
                </a:moveTo>
                <a:cubicBezTo>
                  <a:pt x="601" y="305"/>
                  <a:pt x="598" y="305"/>
                  <a:pt x="594" y="305"/>
                </a:cubicBezTo>
                <a:cubicBezTo>
                  <a:pt x="589" y="303"/>
                  <a:pt x="584" y="301"/>
                  <a:pt x="579" y="299"/>
                </a:cubicBezTo>
                <a:cubicBezTo>
                  <a:pt x="582" y="299"/>
                  <a:pt x="584" y="299"/>
                  <a:pt x="587" y="299"/>
                </a:cubicBezTo>
                <a:cubicBezTo>
                  <a:pt x="587" y="299"/>
                  <a:pt x="588" y="299"/>
                  <a:pt x="588" y="298"/>
                </a:cubicBezTo>
                <a:cubicBezTo>
                  <a:pt x="589" y="299"/>
                  <a:pt x="591" y="300"/>
                  <a:pt x="593" y="300"/>
                </a:cubicBezTo>
                <a:cubicBezTo>
                  <a:pt x="602" y="304"/>
                  <a:pt x="611" y="307"/>
                  <a:pt x="620" y="310"/>
                </a:cubicBezTo>
                <a:cubicBezTo>
                  <a:pt x="616" y="310"/>
                  <a:pt x="612" y="310"/>
                  <a:pt x="608" y="310"/>
                </a:cubicBezTo>
                <a:cubicBezTo>
                  <a:pt x="604" y="309"/>
                  <a:pt x="601" y="307"/>
                  <a:pt x="597" y="306"/>
                </a:cubicBezTo>
                <a:cubicBezTo>
                  <a:pt x="599" y="306"/>
                  <a:pt x="602" y="306"/>
                  <a:pt x="604" y="306"/>
                </a:cubicBezTo>
                <a:cubicBezTo>
                  <a:pt x="605" y="306"/>
                  <a:pt x="605" y="305"/>
                  <a:pt x="604" y="305"/>
                </a:cubicBezTo>
                <a:close/>
                <a:moveTo>
                  <a:pt x="883" y="432"/>
                </a:moveTo>
                <a:cubicBezTo>
                  <a:pt x="883" y="432"/>
                  <a:pt x="883" y="432"/>
                  <a:pt x="883" y="432"/>
                </a:cubicBezTo>
                <a:cubicBezTo>
                  <a:pt x="883" y="432"/>
                  <a:pt x="883" y="432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2"/>
                  <a:pt x="883" y="432"/>
                </a:cubicBezTo>
                <a:close/>
                <a:moveTo>
                  <a:pt x="887" y="426"/>
                </a:moveTo>
                <a:cubicBezTo>
                  <a:pt x="887" y="427"/>
                  <a:pt x="887" y="427"/>
                  <a:pt x="887" y="428"/>
                </a:cubicBezTo>
                <a:cubicBezTo>
                  <a:pt x="887" y="429"/>
                  <a:pt x="887" y="430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30"/>
                  <a:pt x="887" y="428"/>
                  <a:pt x="887" y="426"/>
                </a:cubicBezTo>
                <a:cubicBezTo>
                  <a:pt x="887" y="426"/>
                  <a:pt x="887" y="426"/>
                  <a:pt x="887" y="426"/>
                </a:cubicBezTo>
                <a:close/>
                <a:moveTo>
                  <a:pt x="889" y="487"/>
                </a:moveTo>
                <a:cubicBezTo>
                  <a:pt x="888" y="488"/>
                  <a:pt x="887" y="488"/>
                  <a:pt x="886" y="488"/>
                </a:cubicBezTo>
                <a:cubicBezTo>
                  <a:pt x="886" y="488"/>
                  <a:pt x="886" y="488"/>
                  <a:pt x="886" y="488"/>
                </a:cubicBezTo>
                <a:cubicBezTo>
                  <a:pt x="886" y="486"/>
                  <a:pt x="886" y="485"/>
                  <a:pt x="886" y="484"/>
                </a:cubicBezTo>
                <a:cubicBezTo>
                  <a:pt x="887" y="484"/>
                  <a:pt x="888" y="483"/>
                  <a:pt x="889" y="483"/>
                </a:cubicBezTo>
                <a:cubicBezTo>
                  <a:pt x="889" y="485"/>
                  <a:pt x="889" y="486"/>
                  <a:pt x="889" y="487"/>
                </a:cubicBezTo>
                <a:close/>
                <a:moveTo>
                  <a:pt x="886" y="488"/>
                </a:moveTo>
                <a:cubicBezTo>
                  <a:pt x="886" y="488"/>
                  <a:pt x="886" y="488"/>
                  <a:pt x="886" y="488"/>
                </a:cubicBezTo>
                <a:cubicBezTo>
                  <a:pt x="885" y="488"/>
                  <a:pt x="885" y="488"/>
                  <a:pt x="885" y="488"/>
                </a:cubicBezTo>
                <a:cubicBezTo>
                  <a:pt x="885" y="487"/>
                  <a:pt x="885" y="485"/>
                  <a:pt x="885" y="484"/>
                </a:cubicBezTo>
                <a:cubicBezTo>
                  <a:pt x="885" y="484"/>
                  <a:pt x="886" y="484"/>
                  <a:pt x="886" y="484"/>
                </a:cubicBezTo>
                <a:cubicBezTo>
                  <a:pt x="886" y="485"/>
                  <a:pt x="886" y="486"/>
                  <a:pt x="886" y="488"/>
                </a:cubicBezTo>
                <a:close/>
                <a:moveTo>
                  <a:pt x="822" y="495"/>
                </a:moveTo>
                <a:cubicBezTo>
                  <a:pt x="822" y="487"/>
                  <a:pt x="822" y="480"/>
                  <a:pt x="822" y="472"/>
                </a:cubicBezTo>
                <a:cubicBezTo>
                  <a:pt x="822" y="476"/>
                  <a:pt x="822" y="480"/>
                  <a:pt x="822" y="484"/>
                </a:cubicBezTo>
                <a:cubicBezTo>
                  <a:pt x="822" y="488"/>
                  <a:pt x="822" y="491"/>
                  <a:pt x="822" y="495"/>
                </a:cubicBezTo>
                <a:cubicBezTo>
                  <a:pt x="822" y="495"/>
                  <a:pt x="822" y="495"/>
                  <a:pt x="822" y="495"/>
                </a:cubicBezTo>
                <a:close/>
                <a:moveTo>
                  <a:pt x="822" y="497"/>
                </a:moveTo>
                <a:cubicBezTo>
                  <a:pt x="822" y="501"/>
                  <a:pt x="822" y="505"/>
                  <a:pt x="822" y="509"/>
                </a:cubicBezTo>
                <a:cubicBezTo>
                  <a:pt x="822" y="509"/>
                  <a:pt x="821" y="509"/>
                  <a:pt x="821" y="509"/>
                </a:cubicBezTo>
                <a:cubicBezTo>
                  <a:pt x="821" y="505"/>
                  <a:pt x="821" y="501"/>
                  <a:pt x="821" y="497"/>
                </a:cubicBezTo>
                <a:cubicBezTo>
                  <a:pt x="822" y="497"/>
                  <a:pt x="822" y="497"/>
                  <a:pt x="822" y="497"/>
                </a:cubicBezTo>
                <a:close/>
                <a:moveTo>
                  <a:pt x="823" y="484"/>
                </a:moveTo>
                <a:cubicBezTo>
                  <a:pt x="823" y="477"/>
                  <a:pt x="823" y="470"/>
                  <a:pt x="823" y="463"/>
                </a:cubicBezTo>
                <a:cubicBezTo>
                  <a:pt x="823" y="458"/>
                  <a:pt x="824" y="453"/>
                  <a:pt x="824" y="449"/>
                </a:cubicBezTo>
                <a:cubicBezTo>
                  <a:pt x="824" y="464"/>
                  <a:pt x="824" y="479"/>
                  <a:pt x="824" y="495"/>
                </a:cubicBezTo>
                <a:cubicBezTo>
                  <a:pt x="824" y="495"/>
                  <a:pt x="823" y="495"/>
                  <a:pt x="823" y="495"/>
                </a:cubicBezTo>
                <a:cubicBezTo>
                  <a:pt x="823" y="491"/>
                  <a:pt x="823" y="488"/>
                  <a:pt x="823" y="484"/>
                </a:cubicBezTo>
                <a:close/>
                <a:moveTo>
                  <a:pt x="819" y="441"/>
                </a:moveTo>
                <a:cubicBezTo>
                  <a:pt x="819" y="441"/>
                  <a:pt x="818" y="441"/>
                  <a:pt x="818" y="441"/>
                </a:cubicBezTo>
                <a:cubicBezTo>
                  <a:pt x="818" y="439"/>
                  <a:pt x="817" y="436"/>
                  <a:pt x="816" y="435"/>
                </a:cubicBezTo>
                <a:cubicBezTo>
                  <a:pt x="816" y="435"/>
                  <a:pt x="815" y="435"/>
                  <a:pt x="816" y="435"/>
                </a:cubicBezTo>
                <a:cubicBezTo>
                  <a:pt x="817" y="437"/>
                  <a:pt x="817" y="438"/>
                  <a:pt x="818" y="441"/>
                </a:cubicBezTo>
                <a:cubicBezTo>
                  <a:pt x="817" y="441"/>
                  <a:pt x="816" y="441"/>
                  <a:pt x="816" y="440"/>
                </a:cubicBezTo>
                <a:cubicBezTo>
                  <a:pt x="816" y="438"/>
                  <a:pt x="815" y="435"/>
                  <a:pt x="815" y="433"/>
                </a:cubicBezTo>
                <a:cubicBezTo>
                  <a:pt x="816" y="432"/>
                  <a:pt x="816" y="431"/>
                  <a:pt x="816" y="431"/>
                </a:cubicBezTo>
                <a:cubicBezTo>
                  <a:pt x="815" y="431"/>
                  <a:pt x="815" y="431"/>
                  <a:pt x="815" y="431"/>
                </a:cubicBezTo>
                <a:cubicBezTo>
                  <a:pt x="815" y="431"/>
                  <a:pt x="815" y="430"/>
                  <a:pt x="815" y="430"/>
                </a:cubicBezTo>
                <a:cubicBezTo>
                  <a:pt x="817" y="430"/>
                  <a:pt x="819" y="430"/>
                  <a:pt x="821" y="430"/>
                </a:cubicBezTo>
                <a:cubicBezTo>
                  <a:pt x="821" y="434"/>
                  <a:pt x="821" y="438"/>
                  <a:pt x="821" y="441"/>
                </a:cubicBezTo>
                <a:cubicBezTo>
                  <a:pt x="821" y="441"/>
                  <a:pt x="820" y="441"/>
                  <a:pt x="819" y="441"/>
                </a:cubicBezTo>
                <a:cubicBezTo>
                  <a:pt x="819" y="439"/>
                  <a:pt x="819" y="437"/>
                  <a:pt x="819" y="434"/>
                </a:cubicBezTo>
                <a:cubicBezTo>
                  <a:pt x="819" y="434"/>
                  <a:pt x="818" y="434"/>
                  <a:pt x="818" y="435"/>
                </a:cubicBezTo>
                <a:cubicBezTo>
                  <a:pt x="818" y="437"/>
                  <a:pt x="819" y="439"/>
                  <a:pt x="819" y="441"/>
                </a:cubicBezTo>
                <a:close/>
                <a:moveTo>
                  <a:pt x="806" y="441"/>
                </a:moveTo>
                <a:cubicBezTo>
                  <a:pt x="806" y="441"/>
                  <a:pt x="807" y="441"/>
                  <a:pt x="807" y="441"/>
                </a:cubicBezTo>
                <a:cubicBezTo>
                  <a:pt x="807" y="449"/>
                  <a:pt x="807" y="457"/>
                  <a:pt x="807" y="465"/>
                </a:cubicBezTo>
                <a:cubicBezTo>
                  <a:pt x="806" y="457"/>
                  <a:pt x="806" y="449"/>
                  <a:pt x="806" y="441"/>
                </a:cubicBezTo>
                <a:close/>
                <a:moveTo>
                  <a:pt x="807" y="440"/>
                </a:moveTo>
                <a:cubicBezTo>
                  <a:pt x="807" y="440"/>
                  <a:pt x="806" y="440"/>
                  <a:pt x="806" y="440"/>
                </a:cubicBezTo>
                <a:cubicBezTo>
                  <a:pt x="806" y="439"/>
                  <a:pt x="806" y="437"/>
                  <a:pt x="806" y="435"/>
                </a:cubicBezTo>
                <a:cubicBezTo>
                  <a:pt x="806" y="435"/>
                  <a:pt x="807" y="435"/>
                  <a:pt x="807" y="436"/>
                </a:cubicBezTo>
                <a:cubicBezTo>
                  <a:pt x="807" y="437"/>
                  <a:pt x="807" y="438"/>
                  <a:pt x="807" y="439"/>
                </a:cubicBezTo>
                <a:cubicBezTo>
                  <a:pt x="807" y="440"/>
                  <a:pt x="807" y="440"/>
                  <a:pt x="807" y="440"/>
                </a:cubicBezTo>
                <a:close/>
                <a:moveTo>
                  <a:pt x="807" y="450"/>
                </a:moveTo>
                <a:cubicBezTo>
                  <a:pt x="807" y="447"/>
                  <a:pt x="807" y="444"/>
                  <a:pt x="807" y="441"/>
                </a:cubicBezTo>
                <a:cubicBezTo>
                  <a:pt x="808" y="441"/>
                  <a:pt x="808" y="441"/>
                  <a:pt x="809" y="441"/>
                </a:cubicBezTo>
                <a:cubicBezTo>
                  <a:pt x="808" y="452"/>
                  <a:pt x="808" y="464"/>
                  <a:pt x="807" y="476"/>
                </a:cubicBezTo>
                <a:cubicBezTo>
                  <a:pt x="807" y="475"/>
                  <a:pt x="807" y="474"/>
                  <a:pt x="807" y="473"/>
                </a:cubicBezTo>
                <a:cubicBezTo>
                  <a:pt x="807" y="466"/>
                  <a:pt x="807" y="458"/>
                  <a:pt x="807" y="450"/>
                </a:cubicBezTo>
                <a:close/>
                <a:moveTo>
                  <a:pt x="807" y="494"/>
                </a:moveTo>
                <a:cubicBezTo>
                  <a:pt x="807" y="494"/>
                  <a:pt x="807" y="494"/>
                  <a:pt x="807" y="494"/>
                </a:cubicBezTo>
                <a:cubicBezTo>
                  <a:pt x="807" y="494"/>
                  <a:pt x="807" y="494"/>
                  <a:pt x="807" y="494"/>
                </a:cubicBezTo>
                <a:cubicBezTo>
                  <a:pt x="807" y="493"/>
                  <a:pt x="807" y="491"/>
                  <a:pt x="807" y="490"/>
                </a:cubicBezTo>
                <a:cubicBezTo>
                  <a:pt x="807" y="491"/>
                  <a:pt x="807" y="493"/>
                  <a:pt x="807" y="494"/>
                </a:cubicBezTo>
                <a:close/>
                <a:moveTo>
                  <a:pt x="807" y="495"/>
                </a:move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7"/>
                </a:moveTo>
                <a:cubicBezTo>
                  <a:pt x="807" y="497"/>
                  <a:pt x="807" y="497"/>
                  <a:pt x="807" y="497"/>
                </a:cubicBezTo>
                <a:cubicBezTo>
                  <a:pt x="807" y="498"/>
                  <a:pt x="807" y="499"/>
                  <a:pt x="807" y="500"/>
                </a:cubicBezTo>
                <a:cubicBezTo>
                  <a:pt x="807" y="500"/>
                  <a:pt x="807" y="500"/>
                  <a:pt x="806" y="500"/>
                </a:cubicBezTo>
                <a:cubicBezTo>
                  <a:pt x="806" y="499"/>
                  <a:pt x="807" y="498"/>
                  <a:pt x="807" y="497"/>
                </a:cubicBezTo>
                <a:close/>
                <a:moveTo>
                  <a:pt x="807" y="495"/>
                </a:moveTo>
                <a:cubicBezTo>
                  <a:pt x="808" y="494"/>
                  <a:pt x="808" y="494"/>
                  <a:pt x="808" y="494"/>
                </a:cubicBezTo>
                <a:cubicBezTo>
                  <a:pt x="808" y="495"/>
                  <a:pt x="808" y="495"/>
                  <a:pt x="808" y="495"/>
                </a:cubicBezTo>
                <a:cubicBezTo>
                  <a:pt x="808" y="495"/>
                  <a:pt x="808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4"/>
                </a:moveTo>
                <a:cubicBezTo>
                  <a:pt x="807" y="491"/>
                  <a:pt x="807" y="487"/>
                  <a:pt x="807" y="484"/>
                </a:cubicBezTo>
                <a:cubicBezTo>
                  <a:pt x="807" y="487"/>
                  <a:pt x="808" y="491"/>
                  <a:pt x="808" y="494"/>
                </a:cubicBezTo>
                <a:cubicBezTo>
                  <a:pt x="808" y="494"/>
                  <a:pt x="808" y="494"/>
                  <a:pt x="807" y="494"/>
                </a:cubicBezTo>
                <a:close/>
                <a:moveTo>
                  <a:pt x="807" y="479"/>
                </a:moveTo>
                <a:cubicBezTo>
                  <a:pt x="808" y="466"/>
                  <a:pt x="809" y="454"/>
                  <a:pt x="809" y="441"/>
                </a:cubicBezTo>
                <a:cubicBezTo>
                  <a:pt x="810" y="441"/>
                  <a:pt x="811" y="441"/>
                  <a:pt x="812" y="441"/>
                </a:cubicBezTo>
                <a:cubicBezTo>
                  <a:pt x="812" y="459"/>
                  <a:pt x="811" y="476"/>
                  <a:pt x="811" y="494"/>
                </a:cubicBezTo>
                <a:cubicBezTo>
                  <a:pt x="810" y="494"/>
                  <a:pt x="809" y="494"/>
                  <a:pt x="808" y="494"/>
                </a:cubicBezTo>
                <a:cubicBezTo>
                  <a:pt x="808" y="489"/>
                  <a:pt x="808" y="484"/>
                  <a:pt x="807" y="479"/>
                </a:cubicBezTo>
                <a:close/>
                <a:moveTo>
                  <a:pt x="810" y="440"/>
                </a:moveTo>
                <a:cubicBezTo>
                  <a:pt x="810" y="439"/>
                  <a:pt x="810" y="439"/>
                  <a:pt x="810" y="439"/>
                </a:cubicBezTo>
                <a:cubicBezTo>
                  <a:pt x="810" y="438"/>
                  <a:pt x="809" y="438"/>
                  <a:pt x="809" y="439"/>
                </a:cubicBezTo>
                <a:cubicBezTo>
                  <a:pt x="809" y="439"/>
                  <a:pt x="809" y="439"/>
                  <a:pt x="809" y="440"/>
                </a:cubicBezTo>
                <a:cubicBezTo>
                  <a:pt x="809" y="440"/>
                  <a:pt x="808" y="440"/>
                  <a:pt x="807" y="440"/>
                </a:cubicBezTo>
                <a:cubicBezTo>
                  <a:pt x="807" y="439"/>
                  <a:pt x="807" y="437"/>
                  <a:pt x="807" y="436"/>
                </a:cubicBezTo>
                <a:cubicBezTo>
                  <a:pt x="808" y="436"/>
                  <a:pt x="809" y="436"/>
                  <a:pt x="809" y="436"/>
                </a:cubicBezTo>
                <a:cubicBezTo>
                  <a:pt x="809" y="436"/>
                  <a:pt x="809" y="436"/>
                  <a:pt x="809" y="436"/>
                </a:cubicBezTo>
                <a:cubicBezTo>
                  <a:pt x="809" y="435"/>
                  <a:pt x="808" y="435"/>
                  <a:pt x="808" y="435"/>
                </a:cubicBezTo>
                <a:cubicBezTo>
                  <a:pt x="808" y="434"/>
                  <a:pt x="808" y="432"/>
                  <a:pt x="808" y="431"/>
                </a:cubicBezTo>
                <a:cubicBezTo>
                  <a:pt x="809" y="431"/>
                  <a:pt x="811" y="431"/>
                  <a:pt x="812" y="432"/>
                </a:cubicBezTo>
                <a:cubicBezTo>
                  <a:pt x="812" y="435"/>
                  <a:pt x="812" y="437"/>
                  <a:pt x="812" y="440"/>
                </a:cubicBezTo>
                <a:cubicBezTo>
                  <a:pt x="811" y="440"/>
                  <a:pt x="810" y="440"/>
                  <a:pt x="810" y="440"/>
                </a:cubicBezTo>
                <a:close/>
                <a:moveTo>
                  <a:pt x="729" y="364"/>
                </a:moveTo>
                <a:cubicBezTo>
                  <a:pt x="738" y="363"/>
                  <a:pt x="747" y="362"/>
                  <a:pt x="756" y="361"/>
                </a:cubicBezTo>
                <a:cubicBezTo>
                  <a:pt x="762" y="363"/>
                  <a:pt x="769" y="365"/>
                  <a:pt x="776" y="367"/>
                </a:cubicBezTo>
                <a:cubicBezTo>
                  <a:pt x="765" y="368"/>
                  <a:pt x="755" y="369"/>
                  <a:pt x="744" y="369"/>
                </a:cubicBezTo>
                <a:cubicBezTo>
                  <a:pt x="739" y="367"/>
                  <a:pt x="734" y="366"/>
                  <a:pt x="729" y="364"/>
                </a:cubicBezTo>
                <a:close/>
                <a:moveTo>
                  <a:pt x="858" y="443"/>
                </a:moveTo>
                <a:cubicBezTo>
                  <a:pt x="857" y="460"/>
                  <a:pt x="856" y="476"/>
                  <a:pt x="856" y="493"/>
                </a:cubicBezTo>
                <a:cubicBezTo>
                  <a:pt x="855" y="493"/>
                  <a:pt x="854" y="493"/>
                  <a:pt x="853" y="493"/>
                </a:cubicBezTo>
                <a:cubicBezTo>
                  <a:pt x="853" y="485"/>
                  <a:pt x="853" y="476"/>
                  <a:pt x="854" y="468"/>
                </a:cubicBezTo>
                <a:cubicBezTo>
                  <a:pt x="854" y="472"/>
                  <a:pt x="854" y="476"/>
                  <a:pt x="855" y="480"/>
                </a:cubicBezTo>
                <a:cubicBezTo>
                  <a:pt x="855" y="480"/>
                  <a:pt x="856" y="480"/>
                  <a:pt x="856" y="480"/>
                </a:cubicBezTo>
                <a:cubicBezTo>
                  <a:pt x="855" y="479"/>
                  <a:pt x="855" y="478"/>
                  <a:pt x="855" y="478"/>
                </a:cubicBezTo>
                <a:cubicBezTo>
                  <a:pt x="855" y="477"/>
                  <a:pt x="856" y="477"/>
                  <a:pt x="856" y="477"/>
                </a:cubicBezTo>
                <a:cubicBezTo>
                  <a:pt x="856" y="473"/>
                  <a:pt x="856" y="469"/>
                  <a:pt x="855" y="465"/>
                </a:cubicBezTo>
                <a:cubicBezTo>
                  <a:pt x="855" y="463"/>
                  <a:pt x="855" y="462"/>
                  <a:pt x="855" y="460"/>
                </a:cubicBezTo>
                <a:cubicBezTo>
                  <a:pt x="855" y="460"/>
                  <a:pt x="856" y="460"/>
                  <a:pt x="856" y="460"/>
                </a:cubicBezTo>
                <a:cubicBezTo>
                  <a:pt x="855" y="457"/>
                  <a:pt x="854" y="455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ubicBezTo>
                  <a:pt x="854" y="449"/>
                  <a:pt x="854" y="446"/>
                  <a:pt x="854" y="443"/>
                </a:cubicBezTo>
                <a:cubicBezTo>
                  <a:pt x="857" y="442"/>
                  <a:pt x="859" y="442"/>
                  <a:pt x="861" y="441"/>
                </a:cubicBezTo>
                <a:cubicBezTo>
                  <a:pt x="861" y="445"/>
                  <a:pt x="861" y="449"/>
                  <a:pt x="861" y="452"/>
                </a:cubicBezTo>
                <a:cubicBezTo>
                  <a:pt x="861" y="452"/>
                  <a:pt x="861" y="453"/>
                  <a:pt x="861" y="453"/>
                </a:cubicBezTo>
                <a:cubicBezTo>
                  <a:pt x="860" y="466"/>
                  <a:pt x="859" y="479"/>
                  <a:pt x="858" y="492"/>
                </a:cubicBezTo>
                <a:cubicBezTo>
                  <a:pt x="858" y="492"/>
                  <a:pt x="857" y="492"/>
                  <a:pt x="856" y="493"/>
                </a:cubicBezTo>
                <a:cubicBezTo>
                  <a:pt x="857" y="476"/>
                  <a:pt x="858" y="460"/>
                  <a:pt x="858" y="443"/>
                </a:cubicBezTo>
                <a:cubicBezTo>
                  <a:pt x="858" y="443"/>
                  <a:pt x="858" y="443"/>
                  <a:pt x="858" y="443"/>
                </a:cubicBezTo>
                <a:close/>
                <a:moveTo>
                  <a:pt x="816" y="408"/>
                </a:moveTo>
                <a:cubicBezTo>
                  <a:pt x="816" y="408"/>
                  <a:pt x="816" y="407"/>
                  <a:pt x="816" y="407"/>
                </a:cubicBezTo>
                <a:cubicBezTo>
                  <a:pt x="816" y="406"/>
                  <a:pt x="817" y="406"/>
                  <a:pt x="817" y="406"/>
                </a:cubicBezTo>
                <a:cubicBezTo>
                  <a:pt x="817" y="410"/>
                  <a:pt x="817" y="414"/>
                  <a:pt x="817" y="417"/>
                </a:cubicBezTo>
                <a:cubicBezTo>
                  <a:pt x="817" y="417"/>
                  <a:pt x="817" y="417"/>
                  <a:pt x="817" y="417"/>
                </a:cubicBezTo>
                <a:cubicBezTo>
                  <a:pt x="817" y="414"/>
                  <a:pt x="817" y="410"/>
                  <a:pt x="817" y="406"/>
                </a:cubicBezTo>
                <a:cubicBezTo>
                  <a:pt x="818" y="406"/>
                  <a:pt x="819" y="406"/>
                  <a:pt x="820" y="406"/>
                </a:cubicBezTo>
                <a:cubicBezTo>
                  <a:pt x="821" y="406"/>
                  <a:pt x="821" y="406"/>
                  <a:pt x="821" y="407"/>
                </a:cubicBezTo>
                <a:cubicBezTo>
                  <a:pt x="821" y="407"/>
                  <a:pt x="821" y="407"/>
                  <a:pt x="822" y="407"/>
                </a:cubicBezTo>
                <a:cubicBezTo>
                  <a:pt x="822" y="414"/>
                  <a:pt x="822" y="421"/>
                  <a:pt x="821" y="428"/>
                </a:cubicBezTo>
                <a:cubicBezTo>
                  <a:pt x="819" y="428"/>
                  <a:pt x="817" y="428"/>
                  <a:pt x="815" y="428"/>
                </a:cubicBezTo>
                <a:cubicBezTo>
                  <a:pt x="815" y="422"/>
                  <a:pt x="815" y="415"/>
                  <a:pt x="816" y="408"/>
                </a:cubicBezTo>
                <a:close/>
                <a:moveTo>
                  <a:pt x="881" y="438"/>
                </a:moveTo>
                <a:cubicBezTo>
                  <a:pt x="881" y="438"/>
                  <a:pt x="881" y="437"/>
                  <a:pt x="881" y="437"/>
                </a:cubicBezTo>
                <a:cubicBezTo>
                  <a:pt x="881" y="437"/>
                  <a:pt x="881" y="437"/>
                  <a:pt x="881" y="437"/>
                </a:cubicBezTo>
                <a:cubicBezTo>
                  <a:pt x="881" y="436"/>
                  <a:pt x="881" y="436"/>
                  <a:pt x="881" y="435"/>
                </a:cubicBezTo>
                <a:cubicBezTo>
                  <a:pt x="881" y="436"/>
                  <a:pt x="881" y="436"/>
                  <a:pt x="881" y="437"/>
                </a:cubicBezTo>
                <a:cubicBezTo>
                  <a:pt x="881" y="437"/>
                  <a:pt x="880" y="438"/>
                  <a:pt x="880" y="438"/>
                </a:cubicBezTo>
                <a:cubicBezTo>
                  <a:pt x="880" y="439"/>
                  <a:pt x="880" y="439"/>
                  <a:pt x="881" y="439"/>
                </a:cubicBezTo>
                <a:cubicBezTo>
                  <a:pt x="881" y="439"/>
                  <a:pt x="881" y="439"/>
                  <a:pt x="881" y="438"/>
                </a:cubicBezTo>
                <a:cubicBezTo>
                  <a:pt x="881" y="453"/>
                  <a:pt x="880" y="468"/>
                  <a:pt x="880" y="483"/>
                </a:cubicBezTo>
                <a:cubicBezTo>
                  <a:pt x="880" y="484"/>
                  <a:pt x="880" y="485"/>
                  <a:pt x="880" y="486"/>
                </a:cubicBezTo>
                <a:cubicBezTo>
                  <a:pt x="879" y="486"/>
                  <a:pt x="879" y="487"/>
                  <a:pt x="878" y="487"/>
                </a:cubicBezTo>
                <a:cubicBezTo>
                  <a:pt x="878" y="471"/>
                  <a:pt x="878" y="454"/>
                  <a:pt x="879" y="438"/>
                </a:cubicBezTo>
                <a:cubicBezTo>
                  <a:pt x="879" y="438"/>
                  <a:pt x="880" y="438"/>
                  <a:pt x="881" y="438"/>
                </a:cubicBezTo>
                <a:close/>
                <a:moveTo>
                  <a:pt x="882" y="491"/>
                </a:moveTo>
                <a:cubicBezTo>
                  <a:pt x="882" y="491"/>
                  <a:pt x="882" y="491"/>
                  <a:pt x="882" y="491"/>
                </a:cubicBezTo>
                <a:cubicBezTo>
                  <a:pt x="883" y="494"/>
                  <a:pt x="883" y="497"/>
                  <a:pt x="883" y="500"/>
                </a:cubicBezTo>
                <a:cubicBezTo>
                  <a:pt x="883" y="500"/>
                  <a:pt x="882" y="500"/>
                  <a:pt x="882" y="501"/>
                </a:cubicBezTo>
                <a:cubicBezTo>
                  <a:pt x="882" y="497"/>
                  <a:pt x="882" y="494"/>
                  <a:pt x="882" y="491"/>
                </a:cubicBezTo>
                <a:close/>
                <a:moveTo>
                  <a:pt x="883" y="500"/>
                </a:moveTo>
                <a:cubicBezTo>
                  <a:pt x="883" y="497"/>
                  <a:pt x="883" y="494"/>
                  <a:pt x="883" y="491"/>
                </a:cubicBezTo>
                <a:cubicBezTo>
                  <a:pt x="884" y="490"/>
                  <a:pt x="884" y="490"/>
                  <a:pt x="885" y="490"/>
                </a:cubicBezTo>
                <a:cubicBezTo>
                  <a:pt x="885" y="493"/>
                  <a:pt x="884" y="497"/>
                  <a:pt x="884" y="500"/>
                </a:cubicBezTo>
                <a:cubicBezTo>
                  <a:pt x="884" y="500"/>
                  <a:pt x="883" y="500"/>
                  <a:pt x="883" y="500"/>
                </a:cubicBezTo>
                <a:close/>
                <a:moveTo>
                  <a:pt x="885" y="488"/>
                </a:moveTo>
                <a:cubicBezTo>
                  <a:pt x="884" y="488"/>
                  <a:pt x="884" y="488"/>
                  <a:pt x="883" y="489"/>
                </a:cubicBezTo>
                <a:cubicBezTo>
                  <a:pt x="883" y="487"/>
                  <a:pt x="883" y="486"/>
                  <a:pt x="883" y="485"/>
                </a:cubicBezTo>
                <a:cubicBezTo>
                  <a:pt x="883" y="485"/>
                  <a:pt x="884" y="484"/>
                  <a:pt x="885" y="484"/>
                </a:cubicBezTo>
                <a:cubicBezTo>
                  <a:pt x="885" y="486"/>
                  <a:pt x="885" y="487"/>
                  <a:pt x="885" y="488"/>
                </a:cubicBezTo>
                <a:close/>
                <a:moveTo>
                  <a:pt x="882" y="489"/>
                </a:moveTo>
                <a:cubicBezTo>
                  <a:pt x="882" y="489"/>
                  <a:pt x="882" y="489"/>
                  <a:pt x="882" y="489"/>
                </a:cubicBezTo>
                <a:cubicBezTo>
                  <a:pt x="882" y="488"/>
                  <a:pt x="882" y="486"/>
                  <a:pt x="882" y="485"/>
                </a:cubicBezTo>
                <a:cubicBezTo>
                  <a:pt x="882" y="485"/>
                  <a:pt x="882" y="485"/>
                  <a:pt x="882" y="485"/>
                </a:cubicBezTo>
                <a:cubicBezTo>
                  <a:pt x="882" y="486"/>
                  <a:pt x="882" y="487"/>
                  <a:pt x="882" y="489"/>
                </a:cubicBezTo>
                <a:close/>
                <a:moveTo>
                  <a:pt x="882" y="484"/>
                </a:moveTo>
                <a:cubicBezTo>
                  <a:pt x="882" y="481"/>
                  <a:pt x="882" y="478"/>
                  <a:pt x="882" y="474"/>
                </a:cubicBezTo>
                <a:cubicBezTo>
                  <a:pt x="882" y="478"/>
                  <a:pt x="882" y="481"/>
                  <a:pt x="882" y="484"/>
                </a:cubicBezTo>
                <a:cubicBezTo>
                  <a:pt x="882" y="484"/>
                  <a:pt x="882" y="484"/>
                  <a:pt x="882" y="484"/>
                </a:cubicBezTo>
                <a:close/>
                <a:moveTo>
                  <a:pt x="882" y="478"/>
                </a:moveTo>
                <a:cubicBezTo>
                  <a:pt x="882" y="480"/>
                  <a:pt x="882" y="482"/>
                  <a:pt x="882" y="484"/>
                </a:cubicBezTo>
                <a:cubicBezTo>
                  <a:pt x="881" y="485"/>
                  <a:pt x="881" y="485"/>
                  <a:pt x="880" y="486"/>
                </a:cubicBezTo>
                <a:cubicBezTo>
                  <a:pt x="880" y="485"/>
                  <a:pt x="880" y="484"/>
                  <a:pt x="880" y="483"/>
                </a:cubicBezTo>
                <a:cubicBezTo>
                  <a:pt x="880" y="468"/>
                  <a:pt x="881" y="453"/>
                  <a:pt x="882" y="438"/>
                </a:cubicBezTo>
                <a:cubicBezTo>
                  <a:pt x="882" y="438"/>
                  <a:pt x="882" y="438"/>
                  <a:pt x="882" y="438"/>
                </a:cubicBezTo>
                <a:cubicBezTo>
                  <a:pt x="882" y="442"/>
                  <a:pt x="882" y="446"/>
                  <a:pt x="882" y="451"/>
                </a:cubicBezTo>
                <a:cubicBezTo>
                  <a:pt x="882" y="460"/>
                  <a:pt x="882" y="469"/>
                  <a:pt x="882" y="478"/>
                </a:cubicBezTo>
                <a:close/>
                <a:moveTo>
                  <a:pt x="882" y="436"/>
                </a:moveTo>
                <a:cubicBezTo>
                  <a:pt x="882" y="437"/>
                  <a:pt x="882" y="437"/>
                  <a:pt x="882" y="437"/>
                </a:cubicBezTo>
                <a:cubicBezTo>
                  <a:pt x="882" y="436"/>
                  <a:pt x="882" y="435"/>
                  <a:pt x="882" y="435"/>
                </a:cubicBezTo>
                <a:cubicBezTo>
                  <a:pt x="882" y="434"/>
                  <a:pt x="882" y="434"/>
                  <a:pt x="882" y="434"/>
                </a:cubicBezTo>
                <a:cubicBezTo>
                  <a:pt x="882" y="435"/>
                  <a:pt x="882" y="436"/>
                  <a:pt x="882" y="436"/>
                </a:cubicBezTo>
                <a:close/>
                <a:moveTo>
                  <a:pt x="878" y="487"/>
                </a:moveTo>
                <a:cubicBezTo>
                  <a:pt x="877" y="488"/>
                  <a:pt x="877" y="489"/>
                  <a:pt x="876" y="489"/>
                </a:cubicBezTo>
                <a:cubicBezTo>
                  <a:pt x="876" y="483"/>
                  <a:pt x="876" y="477"/>
                  <a:pt x="877" y="472"/>
                </a:cubicBezTo>
                <a:cubicBezTo>
                  <a:pt x="877" y="461"/>
                  <a:pt x="877" y="451"/>
                  <a:pt x="878" y="441"/>
                </a:cubicBezTo>
                <a:cubicBezTo>
                  <a:pt x="878" y="456"/>
                  <a:pt x="878" y="472"/>
                  <a:pt x="878" y="487"/>
                </a:cubicBezTo>
                <a:close/>
                <a:moveTo>
                  <a:pt x="867" y="439"/>
                </a:moveTo>
                <a:cubicBezTo>
                  <a:pt x="867" y="438"/>
                  <a:pt x="867" y="437"/>
                  <a:pt x="867" y="436"/>
                </a:cubicBezTo>
                <a:cubicBezTo>
                  <a:pt x="867" y="436"/>
                  <a:pt x="867" y="436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7" y="439"/>
                  <a:pt x="867" y="439"/>
                  <a:pt x="867" y="439"/>
                </a:cubicBezTo>
                <a:close/>
                <a:moveTo>
                  <a:pt x="867" y="440"/>
                </a:moveTo>
                <a:cubicBezTo>
                  <a:pt x="867" y="443"/>
                  <a:pt x="867" y="445"/>
                  <a:pt x="867" y="448"/>
                </a:cubicBezTo>
                <a:cubicBezTo>
                  <a:pt x="867" y="445"/>
                  <a:pt x="867" y="443"/>
                  <a:pt x="867" y="440"/>
                </a:cubicBezTo>
                <a:cubicBezTo>
                  <a:pt x="867" y="440"/>
                  <a:pt x="867" y="440"/>
                  <a:pt x="867" y="440"/>
                </a:cubicBezTo>
                <a:close/>
                <a:moveTo>
                  <a:pt x="862" y="440"/>
                </a:moveTo>
                <a:cubicBezTo>
                  <a:pt x="862" y="439"/>
                  <a:pt x="862" y="438"/>
                  <a:pt x="862" y="438"/>
                </a:cubicBezTo>
                <a:cubicBezTo>
                  <a:pt x="862" y="438"/>
                  <a:pt x="862" y="437"/>
                  <a:pt x="862" y="437"/>
                </a:cubicBezTo>
                <a:cubicBezTo>
                  <a:pt x="862" y="438"/>
                  <a:pt x="862" y="439"/>
                  <a:pt x="862" y="440"/>
                </a:cubicBezTo>
                <a:cubicBezTo>
                  <a:pt x="862" y="440"/>
                  <a:pt x="862" y="440"/>
                  <a:pt x="862" y="440"/>
                </a:cubicBezTo>
                <a:close/>
                <a:moveTo>
                  <a:pt x="862" y="441"/>
                </a:moveTo>
                <a:cubicBezTo>
                  <a:pt x="862" y="441"/>
                  <a:pt x="862" y="442"/>
                  <a:pt x="862" y="442"/>
                </a:cubicBezTo>
                <a:cubicBezTo>
                  <a:pt x="862" y="442"/>
                  <a:pt x="862" y="441"/>
                  <a:pt x="862" y="441"/>
                </a:cubicBezTo>
                <a:cubicBezTo>
                  <a:pt x="862" y="441"/>
                  <a:pt x="862" y="441"/>
                  <a:pt x="862" y="441"/>
                </a:cubicBezTo>
                <a:close/>
                <a:moveTo>
                  <a:pt x="838" y="451"/>
                </a:moveTo>
                <a:cubicBezTo>
                  <a:pt x="838" y="449"/>
                  <a:pt x="838" y="447"/>
                  <a:pt x="838" y="445"/>
                </a:cubicBezTo>
                <a:cubicBezTo>
                  <a:pt x="839" y="445"/>
                  <a:pt x="839" y="445"/>
                  <a:pt x="840" y="445"/>
                </a:cubicBezTo>
                <a:cubicBezTo>
                  <a:pt x="839" y="452"/>
                  <a:pt x="839" y="460"/>
                  <a:pt x="839" y="467"/>
                </a:cubicBezTo>
                <a:cubicBezTo>
                  <a:pt x="838" y="462"/>
                  <a:pt x="838" y="457"/>
                  <a:pt x="838" y="452"/>
                </a:cubicBezTo>
                <a:cubicBezTo>
                  <a:pt x="838" y="451"/>
                  <a:pt x="838" y="451"/>
                  <a:pt x="838" y="451"/>
                </a:cubicBezTo>
                <a:close/>
                <a:moveTo>
                  <a:pt x="838" y="444"/>
                </a:moveTo>
                <a:cubicBezTo>
                  <a:pt x="838" y="443"/>
                  <a:pt x="838" y="442"/>
                  <a:pt x="838" y="440"/>
                </a:cubicBezTo>
                <a:cubicBezTo>
                  <a:pt x="839" y="440"/>
                  <a:pt x="839" y="440"/>
                  <a:pt x="840" y="440"/>
                </a:cubicBezTo>
                <a:cubicBezTo>
                  <a:pt x="840" y="441"/>
                  <a:pt x="840" y="443"/>
                  <a:pt x="840" y="444"/>
                </a:cubicBezTo>
                <a:cubicBezTo>
                  <a:pt x="839" y="444"/>
                  <a:pt x="839" y="444"/>
                  <a:pt x="838" y="444"/>
                </a:cubicBezTo>
                <a:close/>
                <a:moveTo>
                  <a:pt x="831" y="487"/>
                </a:moveTo>
                <a:cubicBezTo>
                  <a:pt x="831" y="473"/>
                  <a:pt x="831" y="459"/>
                  <a:pt x="832" y="445"/>
                </a:cubicBezTo>
                <a:cubicBezTo>
                  <a:pt x="833" y="445"/>
                  <a:pt x="833" y="445"/>
                  <a:pt x="834" y="445"/>
                </a:cubicBezTo>
                <a:cubicBezTo>
                  <a:pt x="833" y="456"/>
                  <a:pt x="833" y="466"/>
                  <a:pt x="833" y="477"/>
                </a:cubicBezTo>
                <a:cubicBezTo>
                  <a:pt x="833" y="482"/>
                  <a:pt x="833" y="488"/>
                  <a:pt x="833" y="494"/>
                </a:cubicBezTo>
                <a:cubicBezTo>
                  <a:pt x="833" y="494"/>
                  <a:pt x="832" y="494"/>
                  <a:pt x="831" y="494"/>
                </a:cubicBezTo>
                <a:cubicBezTo>
                  <a:pt x="831" y="492"/>
                  <a:pt x="831" y="490"/>
                  <a:pt x="831" y="487"/>
                </a:cubicBezTo>
                <a:close/>
                <a:moveTo>
                  <a:pt x="832" y="444"/>
                </a:moveTo>
                <a:cubicBezTo>
                  <a:pt x="832" y="443"/>
                  <a:pt x="832" y="442"/>
                  <a:pt x="832" y="441"/>
                </a:cubicBezTo>
                <a:cubicBezTo>
                  <a:pt x="833" y="441"/>
                  <a:pt x="833" y="441"/>
                  <a:pt x="834" y="441"/>
                </a:cubicBezTo>
                <a:cubicBezTo>
                  <a:pt x="834" y="442"/>
                  <a:pt x="834" y="443"/>
                  <a:pt x="834" y="444"/>
                </a:cubicBezTo>
                <a:cubicBezTo>
                  <a:pt x="833" y="444"/>
                  <a:pt x="833" y="444"/>
                  <a:pt x="832" y="444"/>
                </a:cubicBezTo>
                <a:close/>
                <a:moveTo>
                  <a:pt x="802" y="388"/>
                </a:moveTo>
                <a:cubicBezTo>
                  <a:pt x="807" y="388"/>
                  <a:pt x="811" y="387"/>
                  <a:pt x="815" y="386"/>
                </a:cubicBezTo>
                <a:cubicBezTo>
                  <a:pt x="815" y="386"/>
                  <a:pt x="815" y="386"/>
                  <a:pt x="815" y="386"/>
                </a:cubicBezTo>
                <a:cubicBezTo>
                  <a:pt x="811" y="386"/>
                  <a:pt x="807" y="388"/>
                  <a:pt x="802" y="388"/>
                </a:cubicBezTo>
                <a:cubicBezTo>
                  <a:pt x="802" y="387"/>
                  <a:pt x="802" y="387"/>
                  <a:pt x="803" y="386"/>
                </a:cubicBezTo>
                <a:cubicBezTo>
                  <a:pt x="807" y="386"/>
                  <a:pt x="813" y="384"/>
                  <a:pt x="817" y="383"/>
                </a:cubicBezTo>
                <a:cubicBezTo>
                  <a:pt x="817" y="383"/>
                  <a:pt x="817" y="383"/>
                  <a:pt x="817" y="383"/>
                </a:cubicBezTo>
                <a:cubicBezTo>
                  <a:pt x="812" y="384"/>
                  <a:pt x="807" y="386"/>
                  <a:pt x="803" y="386"/>
                </a:cubicBezTo>
                <a:cubicBezTo>
                  <a:pt x="803" y="385"/>
                  <a:pt x="803" y="384"/>
                  <a:pt x="803" y="383"/>
                </a:cubicBezTo>
                <a:cubicBezTo>
                  <a:pt x="806" y="383"/>
                  <a:pt x="809" y="383"/>
                  <a:pt x="812" y="382"/>
                </a:cubicBezTo>
                <a:cubicBezTo>
                  <a:pt x="814" y="382"/>
                  <a:pt x="815" y="382"/>
                  <a:pt x="816" y="381"/>
                </a:cubicBezTo>
                <a:cubicBezTo>
                  <a:pt x="820" y="383"/>
                  <a:pt x="824" y="385"/>
                  <a:pt x="829" y="387"/>
                </a:cubicBezTo>
                <a:cubicBezTo>
                  <a:pt x="824" y="387"/>
                  <a:pt x="820" y="387"/>
                  <a:pt x="816" y="388"/>
                </a:cubicBezTo>
                <a:cubicBezTo>
                  <a:pt x="817" y="387"/>
                  <a:pt x="817" y="387"/>
                  <a:pt x="818" y="387"/>
                </a:cubicBezTo>
                <a:cubicBezTo>
                  <a:pt x="819" y="387"/>
                  <a:pt x="819" y="386"/>
                  <a:pt x="818" y="386"/>
                </a:cubicBezTo>
                <a:cubicBezTo>
                  <a:pt x="817" y="387"/>
                  <a:pt x="815" y="387"/>
                  <a:pt x="814" y="388"/>
                </a:cubicBezTo>
                <a:cubicBezTo>
                  <a:pt x="810" y="388"/>
                  <a:pt x="807" y="388"/>
                  <a:pt x="803" y="389"/>
                </a:cubicBezTo>
                <a:cubicBezTo>
                  <a:pt x="803" y="389"/>
                  <a:pt x="803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2" y="388"/>
                </a:move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5" y="383"/>
                </a:moveTo>
                <a:cubicBezTo>
                  <a:pt x="807" y="383"/>
                  <a:pt x="808" y="382"/>
                  <a:pt x="809" y="382"/>
                </a:cubicBezTo>
                <a:cubicBezTo>
                  <a:pt x="808" y="383"/>
                  <a:pt x="807" y="383"/>
                  <a:pt x="805" y="383"/>
                </a:cubicBezTo>
                <a:close/>
                <a:moveTo>
                  <a:pt x="796" y="370"/>
                </a:moveTo>
                <a:cubicBezTo>
                  <a:pt x="796" y="370"/>
                  <a:pt x="796" y="370"/>
                  <a:pt x="796" y="370"/>
                </a:cubicBezTo>
                <a:cubicBezTo>
                  <a:pt x="796" y="370"/>
                  <a:pt x="795" y="370"/>
                  <a:pt x="795" y="369"/>
                </a:cubicBezTo>
                <a:cubicBezTo>
                  <a:pt x="795" y="370"/>
                  <a:pt x="796" y="370"/>
                  <a:pt x="796" y="370"/>
                </a:cubicBezTo>
                <a:cubicBezTo>
                  <a:pt x="796" y="370"/>
                  <a:pt x="796" y="370"/>
                  <a:pt x="796" y="370"/>
                </a:cubicBezTo>
                <a:close/>
                <a:moveTo>
                  <a:pt x="860" y="392"/>
                </a:moveTo>
                <a:cubicBezTo>
                  <a:pt x="860" y="392"/>
                  <a:pt x="860" y="393"/>
                  <a:pt x="861" y="393"/>
                </a:cubicBezTo>
                <a:cubicBezTo>
                  <a:pt x="859" y="392"/>
                  <a:pt x="857" y="391"/>
                  <a:pt x="856" y="391"/>
                </a:cubicBezTo>
                <a:cubicBezTo>
                  <a:pt x="856" y="390"/>
                  <a:pt x="856" y="390"/>
                  <a:pt x="856" y="390"/>
                </a:cubicBezTo>
                <a:cubicBezTo>
                  <a:pt x="857" y="390"/>
                  <a:pt x="859" y="391"/>
                  <a:pt x="860" y="392"/>
                </a:cubicBezTo>
                <a:close/>
                <a:moveTo>
                  <a:pt x="867" y="397"/>
                </a:moveTo>
                <a:cubicBezTo>
                  <a:pt x="868" y="397"/>
                  <a:pt x="868" y="397"/>
                  <a:pt x="868" y="397"/>
                </a:cubicBezTo>
                <a:cubicBezTo>
                  <a:pt x="868" y="398"/>
                  <a:pt x="868" y="398"/>
                  <a:pt x="868" y="398"/>
                </a:cubicBezTo>
                <a:cubicBezTo>
                  <a:pt x="867" y="398"/>
                  <a:pt x="867" y="398"/>
                  <a:pt x="866" y="398"/>
                </a:cubicBezTo>
                <a:cubicBezTo>
                  <a:pt x="866" y="398"/>
                  <a:pt x="866" y="397"/>
                  <a:pt x="866" y="397"/>
                </a:cubicBezTo>
                <a:cubicBezTo>
                  <a:pt x="866" y="397"/>
                  <a:pt x="866" y="397"/>
                  <a:pt x="866" y="397"/>
                </a:cubicBezTo>
                <a:cubicBezTo>
                  <a:pt x="866" y="397"/>
                  <a:pt x="867" y="397"/>
                  <a:pt x="867" y="397"/>
                </a:cubicBezTo>
                <a:close/>
                <a:moveTo>
                  <a:pt x="869" y="400"/>
                </a:moveTo>
                <a:cubicBezTo>
                  <a:pt x="869" y="401"/>
                  <a:pt x="869" y="401"/>
                  <a:pt x="869" y="401"/>
                </a:cubicBezTo>
                <a:cubicBezTo>
                  <a:pt x="869" y="401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lose/>
                <a:moveTo>
                  <a:pt x="846" y="428"/>
                </a:moveTo>
                <a:cubicBezTo>
                  <a:pt x="846" y="431"/>
                  <a:pt x="846" y="435"/>
                  <a:pt x="845" y="439"/>
                </a:cubicBezTo>
                <a:cubicBezTo>
                  <a:pt x="845" y="439"/>
                  <a:pt x="845" y="439"/>
                  <a:pt x="845" y="439"/>
                </a:cubicBezTo>
                <a:cubicBezTo>
                  <a:pt x="845" y="435"/>
                  <a:pt x="845" y="431"/>
                  <a:pt x="846" y="427"/>
                </a:cubicBezTo>
                <a:cubicBezTo>
                  <a:pt x="846" y="427"/>
                  <a:pt x="847" y="427"/>
                  <a:pt x="848" y="427"/>
                </a:cubicBezTo>
                <a:cubicBezTo>
                  <a:pt x="848" y="430"/>
                  <a:pt x="848" y="434"/>
                  <a:pt x="848" y="438"/>
                </a:cubicBezTo>
                <a:cubicBezTo>
                  <a:pt x="847" y="438"/>
                  <a:pt x="847" y="438"/>
                  <a:pt x="846" y="438"/>
                </a:cubicBezTo>
                <a:cubicBezTo>
                  <a:pt x="846" y="435"/>
                  <a:pt x="846" y="431"/>
                  <a:pt x="847" y="428"/>
                </a:cubicBezTo>
                <a:cubicBezTo>
                  <a:pt x="847" y="428"/>
                  <a:pt x="846" y="428"/>
                  <a:pt x="846" y="428"/>
                </a:cubicBezTo>
                <a:close/>
                <a:moveTo>
                  <a:pt x="826" y="442"/>
                </a:moveTo>
                <a:cubicBezTo>
                  <a:pt x="827" y="442"/>
                  <a:pt x="828" y="442"/>
                  <a:pt x="829" y="441"/>
                </a:cubicBezTo>
                <a:cubicBezTo>
                  <a:pt x="829" y="442"/>
                  <a:pt x="829" y="443"/>
                  <a:pt x="829" y="443"/>
                </a:cubicBezTo>
                <a:cubicBezTo>
                  <a:pt x="828" y="443"/>
                  <a:pt x="827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lose/>
                <a:moveTo>
                  <a:pt x="826" y="441"/>
                </a:moveTo>
                <a:cubicBezTo>
                  <a:pt x="826" y="437"/>
                  <a:pt x="826" y="433"/>
                  <a:pt x="826" y="429"/>
                </a:cubicBezTo>
                <a:cubicBezTo>
                  <a:pt x="827" y="429"/>
                  <a:pt x="828" y="429"/>
                  <a:pt x="829" y="429"/>
                </a:cubicBezTo>
                <a:cubicBezTo>
                  <a:pt x="829" y="432"/>
                  <a:pt x="829" y="435"/>
                  <a:pt x="829" y="439"/>
                </a:cubicBezTo>
                <a:cubicBezTo>
                  <a:pt x="829" y="439"/>
                  <a:pt x="829" y="440"/>
                  <a:pt x="829" y="440"/>
                </a:cubicBezTo>
                <a:cubicBezTo>
                  <a:pt x="828" y="441"/>
                  <a:pt x="827" y="441"/>
                  <a:pt x="826" y="441"/>
                </a:cubicBezTo>
                <a:close/>
                <a:moveTo>
                  <a:pt x="826" y="413"/>
                </a:moveTo>
                <a:cubicBezTo>
                  <a:pt x="826" y="413"/>
                  <a:pt x="826" y="413"/>
                  <a:pt x="826" y="413"/>
                </a:cubicBezTo>
                <a:cubicBezTo>
                  <a:pt x="826" y="414"/>
                  <a:pt x="826" y="415"/>
                  <a:pt x="825" y="415"/>
                </a:cubicBezTo>
                <a:cubicBezTo>
                  <a:pt x="825" y="416"/>
                  <a:pt x="825" y="416"/>
                  <a:pt x="825" y="416"/>
                </a:cubicBezTo>
                <a:cubicBezTo>
                  <a:pt x="825" y="415"/>
                  <a:pt x="825" y="414"/>
                  <a:pt x="826" y="413"/>
                </a:cubicBezTo>
                <a:close/>
                <a:moveTo>
                  <a:pt x="811" y="389"/>
                </a:moveTo>
                <a:cubicBezTo>
                  <a:pt x="813" y="389"/>
                  <a:pt x="815" y="389"/>
                  <a:pt x="818" y="388"/>
                </a:cubicBezTo>
                <a:cubicBezTo>
                  <a:pt x="818" y="388"/>
                  <a:pt x="818" y="388"/>
                  <a:pt x="818" y="389"/>
                </a:cubicBezTo>
                <a:cubicBezTo>
                  <a:pt x="817" y="389"/>
                  <a:pt x="817" y="390"/>
                  <a:pt x="817" y="390"/>
                </a:cubicBezTo>
                <a:cubicBezTo>
                  <a:pt x="816" y="391"/>
                  <a:pt x="815" y="391"/>
                  <a:pt x="814" y="391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3" y="391"/>
                  <a:pt x="812" y="391"/>
                  <a:pt x="811" y="392"/>
                </a:cubicBezTo>
                <a:cubicBezTo>
                  <a:pt x="809" y="391"/>
                  <a:pt x="808" y="390"/>
                  <a:pt x="806" y="390"/>
                </a:cubicBezTo>
                <a:cubicBezTo>
                  <a:pt x="808" y="390"/>
                  <a:pt x="809" y="389"/>
                  <a:pt x="811" y="389"/>
                </a:cubicBezTo>
                <a:close/>
                <a:moveTo>
                  <a:pt x="855" y="394"/>
                </a:moveTo>
                <a:cubicBezTo>
                  <a:pt x="855" y="394"/>
                  <a:pt x="855" y="395"/>
                  <a:pt x="855" y="395"/>
                </a:cubicBezTo>
                <a:cubicBezTo>
                  <a:pt x="854" y="395"/>
                  <a:pt x="854" y="395"/>
                  <a:pt x="853" y="395"/>
                </a:cubicBezTo>
                <a:cubicBezTo>
                  <a:pt x="853" y="395"/>
                  <a:pt x="852" y="394"/>
                  <a:pt x="851" y="394"/>
                </a:cubicBezTo>
                <a:cubicBezTo>
                  <a:pt x="851" y="394"/>
                  <a:pt x="851" y="393"/>
                  <a:pt x="851" y="393"/>
                </a:cubicBezTo>
                <a:cubicBezTo>
                  <a:pt x="852" y="393"/>
                  <a:pt x="852" y="393"/>
                  <a:pt x="853" y="393"/>
                </a:cubicBezTo>
                <a:cubicBezTo>
                  <a:pt x="853" y="393"/>
                  <a:pt x="854" y="394"/>
                  <a:pt x="855" y="394"/>
                </a:cubicBezTo>
                <a:close/>
                <a:moveTo>
                  <a:pt x="868" y="402"/>
                </a:move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1"/>
                </a:cubicBezTo>
                <a:cubicBezTo>
                  <a:pt x="868" y="401"/>
                  <a:pt x="868" y="400"/>
                  <a:pt x="867" y="400"/>
                </a:cubicBezTo>
                <a:cubicBezTo>
                  <a:pt x="868" y="400"/>
                  <a:pt x="868" y="400"/>
                  <a:pt x="868" y="400"/>
                </a:cubicBezTo>
                <a:cubicBezTo>
                  <a:pt x="868" y="400"/>
                  <a:pt x="868" y="401"/>
                  <a:pt x="868" y="402"/>
                </a:cubicBezTo>
                <a:close/>
                <a:moveTo>
                  <a:pt x="863" y="422"/>
                </a:moveTo>
                <a:cubicBezTo>
                  <a:pt x="863" y="422"/>
                  <a:pt x="862" y="422"/>
                  <a:pt x="862" y="423"/>
                </a:cubicBezTo>
                <a:cubicBezTo>
                  <a:pt x="862" y="420"/>
                  <a:pt x="862" y="418"/>
                  <a:pt x="863" y="416"/>
                </a:cubicBezTo>
                <a:cubicBezTo>
                  <a:pt x="863" y="417"/>
                  <a:pt x="863" y="418"/>
                  <a:pt x="863" y="420"/>
                </a:cubicBezTo>
                <a:cubicBezTo>
                  <a:pt x="863" y="420"/>
                  <a:pt x="863" y="421"/>
                  <a:pt x="863" y="422"/>
                </a:cubicBezTo>
                <a:close/>
                <a:moveTo>
                  <a:pt x="863" y="421"/>
                </a:moveTo>
                <a:cubicBezTo>
                  <a:pt x="863" y="421"/>
                  <a:pt x="863" y="422"/>
                  <a:pt x="863" y="422"/>
                </a:cubicBezTo>
                <a:cubicBezTo>
                  <a:pt x="863" y="422"/>
                  <a:pt x="863" y="422"/>
                  <a:pt x="863" y="422"/>
                </a:cubicBezTo>
                <a:cubicBezTo>
                  <a:pt x="863" y="422"/>
                  <a:pt x="863" y="421"/>
                  <a:pt x="863" y="421"/>
                </a:cubicBezTo>
                <a:close/>
                <a:moveTo>
                  <a:pt x="864" y="401"/>
                </a:moveTo>
                <a:cubicBezTo>
                  <a:pt x="864" y="401"/>
                  <a:pt x="864" y="401"/>
                  <a:pt x="864" y="402"/>
                </a:cubicBezTo>
                <a:cubicBezTo>
                  <a:pt x="864" y="401"/>
                  <a:pt x="864" y="401"/>
                  <a:pt x="864" y="401"/>
                </a:cubicBezTo>
                <a:cubicBezTo>
                  <a:pt x="864" y="401"/>
                  <a:pt x="864" y="401"/>
                  <a:pt x="864" y="401"/>
                </a:cubicBezTo>
                <a:close/>
                <a:moveTo>
                  <a:pt x="864" y="405"/>
                </a:moveTo>
                <a:cubicBezTo>
                  <a:pt x="864" y="406"/>
                  <a:pt x="864" y="408"/>
                  <a:pt x="864" y="409"/>
                </a:cubicBezTo>
                <a:cubicBezTo>
                  <a:pt x="864" y="409"/>
                  <a:pt x="864" y="409"/>
                  <a:pt x="864" y="409"/>
                </a:cubicBezTo>
                <a:cubicBezTo>
                  <a:pt x="864" y="411"/>
                  <a:pt x="864" y="412"/>
                  <a:pt x="863" y="414"/>
                </a:cubicBezTo>
                <a:cubicBezTo>
                  <a:pt x="863" y="411"/>
                  <a:pt x="864" y="408"/>
                  <a:pt x="864" y="405"/>
                </a:cubicBezTo>
                <a:close/>
                <a:moveTo>
                  <a:pt x="863" y="406"/>
                </a:moveTo>
                <a:cubicBezTo>
                  <a:pt x="863" y="407"/>
                  <a:pt x="863" y="409"/>
                  <a:pt x="863" y="410"/>
                </a:cubicBezTo>
                <a:cubicBezTo>
                  <a:pt x="862" y="414"/>
                  <a:pt x="862" y="418"/>
                  <a:pt x="862" y="423"/>
                </a:cubicBezTo>
                <a:cubicBezTo>
                  <a:pt x="862" y="423"/>
                  <a:pt x="861" y="423"/>
                  <a:pt x="861" y="423"/>
                </a:cubicBezTo>
                <a:cubicBezTo>
                  <a:pt x="860" y="415"/>
                  <a:pt x="860" y="408"/>
                  <a:pt x="860" y="401"/>
                </a:cubicBezTo>
                <a:cubicBezTo>
                  <a:pt x="861" y="401"/>
                  <a:pt x="862" y="401"/>
                  <a:pt x="863" y="400"/>
                </a:cubicBezTo>
                <a:cubicBezTo>
                  <a:pt x="863" y="402"/>
                  <a:pt x="863" y="404"/>
                  <a:pt x="863" y="406"/>
                </a:cubicBezTo>
                <a:close/>
                <a:moveTo>
                  <a:pt x="862" y="425"/>
                </a:moveTo>
                <a:cubicBezTo>
                  <a:pt x="862" y="425"/>
                  <a:pt x="862" y="426"/>
                  <a:pt x="862" y="426"/>
                </a:cubicBezTo>
                <a:cubicBezTo>
                  <a:pt x="862" y="426"/>
                  <a:pt x="861" y="425"/>
                  <a:pt x="861" y="425"/>
                </a:cubicBezTo>
                <a:cubicBezTo>
                  <a:pt x="862" y="425"/>
                  <a:pt x="862" y="425"/>
                  <a:pt x="862" y="425"/>
                </a:cubicBezTo>
                <a:close/>
                <a:moveTo>
                  <a:pt x="846" y="419"/>
                </a:moveTo>
                <a:cubicBezTo>
                  <a:pt x="846" y="421"/>
                  <a:pt x="845" y="423"/>
                  <a:pt x="845" y="425"/>
                </a:cubicBezTo>
                <a:cubicBezTo>
                  <a:pt x="844" y="425"/>
                  <a:pt x="843" y="425"/>
                  <a:pt x="841" y="425"/>
                </a:cubicBezTo>
                <a:cubicBezTo>
                  <a:pt x="841" y="421"/>
                  <a:pt x="842" y="417"/>
                  <a:pt x="842" y="413"/>
                </a:cubicBezTo>
                <a:cubicBezTo>
                  <a:pt x="842" y="413"/>
                  <a:pt x="842" y="413"/>
                  <a:pt x="842" y="413"/>
                </a:cubicBezTo>
                <a:cubicBezTo>
                  <a:pt x="841" y="417"/>
                  <a:pt x="841" y="421"/>
                  <a:pt x="841" y="426"/>
                </a:cubicBezTo>
                <a:cubicBezTo>
                  <a:pt x="840" y="426"/>
                  <a:pt x="839" y="426"/>
                  <a:pt x="839" y="426"/>
                </a:cubicBezTo>
                <a:cubicBezTo>
                  <a:pt x="839" y="418"/>
                  <a:pt x="839" y="411"/>
                  <a:pt x="839" y="404"/>
                </a:cubicBezTo>
                <a:cubicBezTo>
                  <a:pt x="843" y="403"/>
                  <a:pt x="846" y="403"/>
                  <a:pt x="850" y="402"/>
                </a:cubicBezTo>
                <a:cubicBezTo>
                  <a:pt x="849" y="410"/>
                  <a:pt x="848" y="417"/>
                  <a:pt x="848" y="425"/>
                </a:cubicBezTo>
                <a:cubicBezTo>
                  <a:pt x="847" y="425"/>
                  <a:pt x="847" y="425"/>
                  <a:pt x="846" y="425"/>
                </a:cubicBezTo>
                <a:cubicBezTo>
                  <a:pt x="846" y="423"/>
                  <a:pt x="846" y="421"/>
                  <a:pt x="846" y="419"/>
                </a:cubicBezTo>
                <a:cubicBezTo>
                  <a:pt x="846" y="418"/>
                  <a:pt x="846" y="418"/>
                  <a:pt x="846" y="419"/>
                </a:cubicBezTo>
                <a:close/>
                <a:moveTo>
                  <a:pt x="855" y="398"/>
                </a:moveTo>
                <a:cubicBezTo>
                  <a:pt x="855" y="399"/>
                  <a:pt x="855" y="399"/>
                  <a:pt x="855" y="400"/>
                </a:cubicBezTo>
                <a:cubicBezTo>
                  <a:pt x="853" y="400"/>
                  <a:pt x="852" y="400"/>
                  <a:pt x="850" y="400"/>
                </a:cubicBezTo>
                <a:cubicBezTo>
                  <a:pt x="850" y="399"/>
                  <a:pt x="850" y="398"/>
                  <a:pt x="851" y="397"/>
                </a:cubicBezTo>
                <a:cubicBezTo>
                  <a:pt x="851" y="397"/>
                  <a:pt x="852" y="397"/>
                  <a:pt x="853" y="397"/>
                </a:cubicBezTo>
                <a:cubicBezTo>
                  <a:pt x="854" y="397"/>
                  <a:pt x="854" y="398"/>
                  <a:pt x="855" y="398"/>
                </a:cubicBezTo>
                <a:close/>
                <a:moveTo>
                  <a:pt x="850" y="400"/>
                </a:moveTo>
                <a:cubicBezTo>
                  <a:pt x="846" y="401"/>
                  <a:pt x="843" y="401"/>
                  <a:pt x="839" y="402"/>
                </a:cubicBezTo>
                <a:cubicBezTo>
                  <a:pt x="839" y="400"/>
                  <a:pt x="839" y="399"/>
                  <a:pt x="840" y="397"/>
                </a:cubicBezTo>
                <a:cubicBezTo>
                  <a:pt x="843" y="397"/>
                  <a:pt x="847" y="397"/>
                  <a:pt x="850" y="397"/>
                </a:cubicBezTo>
                <a:cubicBezTo>
                  <a:pt x="850" y="398"/>
                  <a:pt x="850" y="399"/>
                  <a:pt x="850" y="400"/>
                </a:cubicBezTo>
                <a:close/>
                <a:moveTo>
                  <a:pt x="839" y="402"/>
                </a:moveTo>
                <a:cubicBezTo>
                  <a:pt x="839" y="402"/>
                  <a:pt x="838" y="402"/>
                  <a:pt x="838" y="402"/>
                </a:cubicBezTo>
                <a:cubicBezTo>
                  <a:pt x="838" y="402"/>
                  <a:pt x="838" y="402"/>
                  <a:pt x="838" y="402"/>
                </a:cubicBezTo>
                <a:cubicBezTo>
                  <a:pt x="838" y="402"/>
                  <a:pt x="837" y="402"/>
                  <a:pt x="837" y="402"/>
                </a:cubicBezTo>
                <a:cubicBezTo>
                  <a:pt x="837" y="402"/>
                  <a:pt x="837" y="402"/>
                  <a:pt x="837" y="402"/>
                </a:cubicBezTo>
                <a:cubicBezTo>
                  <a:pt x="836" y="402"/>
                  <a:pt x="835" y="402"/>
                  <a:pt x="833" y="403"/>
                </a:cubicBezTo>
                <a:cubicBezTo>
                  <a:pt x="834" y="402"/>
                  <a:pt x="834" y="401"/>
                  <a:pt x="834" y="401"/>
                </a:cubicBezTo>
                <a:cubicBezTo>
                  <a:pt x="832" y="400"/>
                  <a:pt x="831" y="400"/>
                  <a:pt x="830" y="400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30" y="398"/>
                  <a:pt x="830" y="398"/>
                  <a:pt x="830" y="399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29" y="399"/>
                  <a:pt x="828" y="399"/>
                  <a:pt x="827" y="398"/>
                </a:cubicBezTo>
                <a:cubicBezTo>
                  <a:pt x="831" y="398"/>
                  <a:pt x="835" y="398"/>
                  <a:pt x="839" y="397"/>
                </a:cubicBezTo>
                <a:cubicBezTo>
                  <a:pt x="839" y="399"/>
                  <a:pt x="839" y="400"/>
                  <a:pt x="839" y="402"/>
                </a:cubicBezTo>
                <a:close/>
                <a:moveTo>
                  <a:pt x="829" y="420"/>
                </a:moveTo>
                <a:cubicBezTo>
                  <a:pt x="829" y="419"/>
                  <a:pt x="829" y="418"/>
                  <a:pt x="829" y="418"/>
                </a:cubicBezTo>
                <a:cubicBezTo>
                  <a:pt x="829" y="418"/>
                  <a:pt x="829" y="418"/>
                  <a:pt x="830" y="418"/>
                </a:cubicBezTo>
                <a:cubicBezTo>
                  <a:pt x="830" y="418"/>
                  <a:pt x="830" y="418"/>
                  <a:pt x="830" y="418"/>
                </a:cubicBezTo>
                <a:cubicBezTo>
                  <a:pt x="830" y="419"/>
                  <a:pt x="829" y="420"/>
                  <a:pt x="829" y="421"/>
                </a:cubicBezTo>
                <a:cubicBezTo>
                  <a:pt x="828" y="425"/>
                  <a:pt x="829" y="422"/>
                  <a:pt x="829" y="420"/>
                </a:cubicBezTo>
                <a:close/>
                <a:moveTo>
                  <a:pt x="830" y="417"/>
                </a:moveTo>
                <a:cubicBezTo>
                  <a:pt x="830" y="417"/>
                  <a:pt x="830" y="417"/>
                  <a:pt x="830" y="417"/>
                </a:cubicBezTo>
                <a:cubicBezTo>
                  <a:pt x="829" y="417"/>
                  <a:pt x="829" y="417"/>
                  <a:pt x="829" y="417"/>
                </a:cubicBezTo>
                <a:cubicBezTo>
                  <a:pt x="829" y="413"/>
                  <a:pt x="829" y="409"/>
                  <a:pt x="829" y="405"/>
                </a:cubicBezTo>
                <a:cubicBezTo>
                  <a:pt x="829" y="405"/>
                  <a:pt x="830" y="405"/>
                  <a:pt x="830" y="405"/>
                </a:cubicBezTo>
                <a:cubicBezTo>
                  <a:pt x="831" y="409"/>
                  <a:pt x="830" y="412"/>
                  <a:pt x="830" y="416"/>
                </a:cubicBezTo>
                <a:cubicBezTo>
                  <a:pt x="830" y="416"/>
                  <a:pt x="830" y="416"/>
                  <a:pt x="830" y="417"/>
                </a:cubicBezTo>
                <a:close/>
                <a:moveTo>
                  <a:pt x="827" y="417"/>
                </a:moveTo>
                <a:cubicBezTo>
                  <a:pt x="827" y="417"/>
                  <a:pt x="827" y="417"/>
                  <a:pt x="827" y="417"/>
                </a:cubicBezTo>
                <a:cubicBezTo>
                  <a:pt x="827" y="418"/>
                  <a:pt x="827" y="419"/>
                  <a:pt x="826" y="420"/>
                </a:cubicBezTo>
                <a:cubicBezTo>
                  <a:pt x="826" y="419"/>
                  <a:pt x="827" y="418"/>
                  <a:pt x="827" y="417"/>
                </a:cubicBezTo>
                <a:close/>
                <a:moveTo>
                  <a:pt x="827" y="416"/>
                </a:moveTo>
                <a:cubicBezTo>
                  <a:pt x="827" y="415"/>
                  <a:pt x="827" y="415"/>
                  <a:pt x="827" y="414"/>
                </a:cubicBezTo>
                <a:cubicBezTo>
                  <a:pt x="827" y="414"/>
                  <a:pt x="827" y="413"/>
                  <a:pt x="827" y="413"/>
                </a:cubicBezTo>
                <a:cubicBezTo>
                  <a:pt x="827" y="414"/>
                  <a:pt x="827" y="415"/>
                  <a:pt x="827" y="416"/>
                </a:cubicBezTo>
                <a:cubicBezTo>
                  <a:pt x="827" y="416"/>
                  <a:pt x="827" y="416"/>
                  <a:pt x="827" y="416"/>
                </a:cubicBezTo>
                <a:close/>
                <a:moveTo>
                  <a:pt x="827" y="410"/>
                </a:moveTo>
                <a:cubicBezTo>
                  <a:pt x="827" y="409"/>
                  <a:pt x="827" y="408"/>
                  <a:pt x="827" y="407"/>
                </a:cubicBezTo>
                <a:cubicBezTo>
                  <a:pt x="827" y="407"/>
                  <a:pt x="828" y="407"/>
                  <a:pt x="828" y="406"/>
                </a:cubicBezTo>
                <a:cubicBezTo>
                  <a:pt x="828" y="407"/>
                  <a:pt x="828" y="409"/>
                  <a:pt x="828" y="410"/>
                </a:cubicBezTo>
                <a:cubicBezTo>
                  <a:pt x="828" y="410"/>
                  <a:pt x="827" y="410"/>
                  <a:pt x="827" y="410"/>
                </a:cubicBezTo>
                <a:cubicBezTo>
                  <a:pt x="827" y="410"/>
                  <a:pt x="827" y="410"/>
                  <a:pt x="827" y="410"/>
                </a:cubicBezTo>
                <a:close/>
                <a:moveTo>
                  <a:pt x="826" y="404"/>
                </a:moveTo>
                <a:cubicBezTo>
                  <a:pt x="826" y="403"/>
                  <a:pt x="826" y="403"/>
                  <a:pt x="825" y="403"/>
                </a:cubicBezTo>
                <a:cubicBezTo>
                  <a:pt x="825" y="403"/>
                  <a:pt x="825" y="403"/>
                  <a:pt x="825" y="403"/>
                </a:cubicBezTo>
                <a:cubicBezTo>
                  <a:pt x="825" y="403"/>
                  <a:pt x="825" y="402"/>
                  <a:pt x="825" y="402"/>
                </a:cubicBezTo>
                <a:cubicBezTo>
                  <a:pt x="825" y="402"/>
                  <a:pt x="826" y="402"/>
                  <a:pt x="826" y="403"/>
                </a:cubicBezTo>
                <a:cubicBezTo>
                  <a:pt x="826" y="403"/>
                  <a:pt x="826" y="403"/>
                  <a:pt x="826" y="404"/>
                </a:cubicBezTo>
                <a:cubicBezTo>
                  <a:pt x="826" y="404"/>
                  <a:pt x="826" y="404"/>
                  <a:pt x="826" y="404"/>
                </a:cubicBezTo>
                <a:close/>
                <a:moveTo>
                  <a:pt x="826" y="400"/>
                </a:moveTo>
                <a:cubicBezTo>
                  <a:pt x="826" y="400"/>
                  <a:pt x="826" y="400"/>
                  <a:pt x="826" y="401"/>
                </a:cubicBezTo>
                <a:cubicBezTo>
                  <a:pt x="826" y="401"/>
                  <a:pt x="826" y="401"/>
                  <a:pt x="826" y="401"/>
                </a:cubicBezTo>
                <a:cubicBezTo>
                  <a:pt x="826" y="400"/>
                  <a:pt x="825" y="400"/>
                  <a:pt x="825" y="400"/>
                </a:cubicBezTo>
                <a:cubicBezTo>
                  <a:pt x="825" y="400"/>
                  <a:pt x="825" y="400"/>
                  <a:pt x="825" y="399"/>
                </a:cubicBezTo>
                <a:cubicBezTo>
                  <a:pt x="825" y="400"/>
                  <a:pt x="826" y="400"/>
                  <a:pt x="826" y="400"/>
                </a:cubicBezTo>
                <a:cubicBezTo>
                  <a:pt x="826" y="400"/>
                  <a:pt x="826" y="400"/>
                  <a:pt x="826" y="400"/>
                </a:cubicBezTo>
                <a:close/>
                <a:moveTo>
                  <a:pt x="824" y="399"/>
                </a:moveTo>
                <a:cubicBezTo>
                  <a:pt x="824" y="399"/>
                  <a:pt x="824" y="400"/>
                  <a:pt x="824" y="400"/>
                </a:cubicBezTo>
                <a:cubicBezTo>
                  <a:pt x="824" y="400"/>
                  <a:pt x="824" y="400"/>
                  <a:pt x="824" y="400"/>
                </a:cubicBezTo>
                <a:cubicBezTo>
                  <a:pt x="824" y="400"/>
                  <a:pt x="824" y="399"/>
                  <a:pt x="824" y="399"/>
                </a:cubicBezTo>
                <a:cubicBezTo>
                  <a:pt x="824" y="399"/>
                  <a:pt x="824" y="399"/>
                  <a:pt x="824" y="399"/>
                </a:cubicBezTo>
                <a:close/>
                <a:moveTo>
                  <a:pt x="823" y="399"/>
                </a:moveTo>
                <a:cubicBezTo>
                  <a:pt x="824" y="399"/>
                  <a:pt x="823" y="399"/>
                  <a:pt x="823" y="400"/>
                </a:cubicBezTo>
                <a:cubicBezTo>
                  <a:pt x="823" y="400"/>
                  <a:pt x="823" y="400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ubicBezTo>
                  <a:pt x="822" y="399"/>
                  <a:pt x="823" y="399"/>
                  <a:pt x="823" y="399"/>
                </a:cubicBezTo>
                <a:cubicBezTo>
                  <a:pt x="823" y="399"/>
                  <a:pt x="823" y="399"/>
                  <a:pt x="823" y="399"/>
                </a:cubicBezTo>
                <a:close/>
                <a:moveTo>
                  <a:pt x="822" y="402"/>
                </a:moveTo>
                <a:cubicBezTo>
                  <a:pt x="822" y="402"/>
                  <a:pt x="822" y="402"/>
                  <a:pt x="822" y="401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2" y="402"/>
                </a:cubicBezTo>
                <a:close/>
                <a:moveTo>
                  <a:pt x="822" y="399"/>
                </a:moveTo>
                <a:cubicBezTo>
                  <a:pt x="821" y="399"/>
                  <a:pt x="821" y="399"/>
                  <a:pt x="820" y="399"/>
                </a:cubicBezTo>
                <a:cubicBezTo>
                  <a:pt x="821" y="399"/>
                  <a:pt x="821" y="399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lose/>
                <a:moveTo>
                  <a:pt x="818" y="394"/>
                </a:moveTo>
                <a:cubicBezTo>
                  <a:pt x="818" y="394"/>
                  <a:pt x="818" y="394"/>
                  <a:pt x="818" y="393"/>
                </a:cubicBezTo>
                <a:cubicBezTo>
                  <a:pt x="819" y="393"/>
                  <a:pt x="821" y="393"/>
                  <a:pt x="822" y="393"/>
                </a:cubicBezTo>
                <a:cubicBezTo>
                  <a:pt x="822" y="394"/>
                  <a:pt x="822" y="395"/>
                  <a:pt x="822" y="396"/>
                </a:cubicBezTo>
                <a:cubicBezTo>
                  <a:pt x="820" y="395"/>
                  <a:pt x="819" y="395"/>
                  <a:pt x="818" y="394"/>
                </a:cubicBezTo>
                <a:close/>
                <a:moveTo>
                  <a:pt x="818" y="393"/>
                </a:moveTo>
                <a:cubicBezTo>
                  <a:pt x="818" y="393"/>
                  <a:pt x="818" y="392"/>
                  <a:pt x="818" y="392"/>
                </a:cubicBezTo>
                <a:cubicBezTo>
                  <a:pt x="819" y="392"/>
                  <a:pt x="821" y="391"/>
                  <a:pt x="822" y="391"/>
                </a:cubicBezTo>
                <a:cubicBezTo>
                  <a:pt x="822" y="391"/>
                  <a:pt x="822" y="392"/>
                  <a:pt x="822" y="392"/>
                </a:cubicBezTo>
                <a:cubicBezTo>
                  <a:pt x="821" y="393"/>
                  <a:pt x="819" y="393"/>
                  <a:pt x="818" y="393"/>
                </a:cubicBezTo>
                <a:close/>
                <a:moveTo>
                  <a:pt x="817" y="393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2"/>
                  <a:pt x="817" y="392"/>
                </a:cubicBezTo>
                <a:cubicBezTo>
                  <a:pt x="817" y="393"/>
                  <a:pt x="817" y="393"/>
                  <a:pt x="817" y="393"/>
                </a:cubicBezTo>
                <a:close/>
                <a:moveTo>
                  <a:pt x="818" y="397"/>
                </a:moveTo>
                <a:cubicBezTo>
                  <a:pt x="818" y="397"/>
                  <a:pt x="818" y="397"/>
                  <a:pt x="818" y="397"/>
                </a:cubicBezTo>
                <a:cubicBezTo>
                  <a:pt x="818" y="397"/>
                  <a:pt x="819" y="397"/>
                  <a:pt x="819" y="397"/>
                </a:cubicBezTo>
                <a:cubicBezTo>
                  <a:pt x="818" y="397"/>
                  <a:pt x="818" y="398"/>
                  <a:pt x="818" y="398"/>
                </a:cubicBezTo>
                <a:cubicBezTo>
                  <a:pt x="818" y="398"/>
                  <a:pt x="818" y="398"/>
                  <a:pt x="818" y="398"/>
                </a:cubicBezTo>
                <a:cubicBezTo>
                  <a:pt x="818" y="398"/>
                  <a:pt x="818" y="397"/>
                  <a:pt x="818" y="397"/>
                </a:cubicBezTo>
                <a:close/>
                <a:moveTo>
                  <a:pt x="818" y="400"/>
                </a:moveTo>
                <a:cubicBezTo>
                  <a:pt x="819" y="401"/>
                  <a:pt x="820" y="401"/>
                  <a:pt x="822" y="401"/>
                </a:cubicBezTo>
                <a:cubicBezTo>
                  <a:pt x="822" y="402"/>
                  <a:pt x="822" y="402"/>
                  <a:pt x="822" y="402"/>
                </a:cubicBezTo>
                <a:cubicBezTo>
                  <a:pt x="821" y="402"/>
                  <a:pt x="821" y="402"/>
                  <a:pt x="821" y="402"/>
                </a:cubicBezTo>
                <a:cubicBezTo>
                  <a:pt x="820" y="401"/>
                  <a:pt x="819" y="401"/>
                  <a:pt x="818" y="400"/>
                </a:cubicBezTo>
                <a:close/>
                <a:moveTo>
                  <a:pt x="824" y="402"/>
                </a:moveTo>
                <a:cubicBezTo>
                  <a:pt x="824" y="402"/>
                  <a:pt x="824" y="402"/>
                  <a:pt x="824" y="402"/>
                </a:cubicBezTo>
                <a:cubicBezTo>
                  <a:pt x="824" y="402"/>
                  <a:pt x="824" y="402"/>
                  <a:pt x="824" y="403"/>
                </a:cubicBezTo>
                <a:cubicBezTo>
                  <a:pt x="824" y="403"/>
                  <a:pt x="824" y="403"/>
                  <a:pt x="824" y="403"/>
                </a:cubicBezTo>
                <a:cubicBezTo>
                  <a:pt x="824" y="402"/>
                  <a:pt x="824" y="402"/>
                  <a:pt x="824" y="402"/>
                </a:cubicBezTo>
                <a:close/>
                <a:moveTo>
                  <a:pt x="827" y="403"/>
                </a:moveTo>
                <a:cubicBezTo>
                  <a:pt x="827" y="403"/>
                  <a:pt x="827" y="403"/>
                  <a:pt x="827" y="403"/>
                </a:cubicBezTo>
                <a:cubicBezTo>
                  <a:pt x="828" y="403"/>
                  <a:pt x="829" y="401"/>
                  <a:pt x="827" y="401"/>
                </a:cubicBezTo>
                <a:cubicBezTo>
                  <a:pt x="827" y="401"/>
                  <a:pt x="827" y="401"/>
                  <a:pt x="827" y="401"/>
                </a:cubicBezTo>
                <a:cubicBezTo>
                  <a:pt x="827" y="401"/>
                  <a:pt x="827" y="400"/>
                  <a:pt x="827" y="400"/>
                </a:cubicBezTo>
                <a:cubicBezTo>
                  <a:pt x="828" y="401"/>
                  <a:pt x="829" y="401"/>
                  <a:pt x="830" y="402"/>
                </a:cubicBezTo>
                <a:cubicBezTo>
                  <a:pt x="830" y="402"/>
                  <a:pt x="830" y="403"/>
                  <a:pt x="830" y="403"/>
                </a:cubicBezTo>
                <a:cubicBezTo>
                  <a:pt x="829" y="403"/>
                  <a:pt x="828" y="403"/>
                  <a:pt x="827" y="403"/>
                </a:cubicBezTo>
                <a:cubicBezTo>
                  <a:pt x="827" y="403"/>
                  <a:pt x="827" y="403"/>
                  <a:pt x="827" y="403"/>
                </a:cubicBezTo>
                <a:close/>
                <a:moveTo>
                  <a:pt x="831" y="402"/>
                </a:move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lose/>
                <a:moveTo>
                  <a:pt x="831" y="409"/>
                </a:moveTo>
                <a:cubicBezTo>
                  <a:pt x="831" y="410"/>
                  <a:pt x="831" y="410"/>
                  <a:pt x="831" y="410"/>
                </a:cubicBezTo>
                <a:cubicBezTo>
                  <a:pt x="831" y="410"/>
                  <a:pt x="831" y="411"/>
                  <a:pt x="831" y="411"/>
                </a:cubicBezTo>
                <a:cubicBezTo>
                  <a:pt x="831" y="410"/>
                  <a:pt x="831" y="410"/>
                  <a:pt x="831" y="409"/>
                </a:cubicBezTo>
                <a:close/>
                <a:moveTo>
                  <a:pt x="832" y="402"/>
                </a:moveTo>
                <a:cubicBezTo>
                  <a:pt x="832" y="402"/>
                  <a:pt x="832" y="403"/>
                  <a:pt x="833" y="403"/>
                </a:cubicBezTo>
                <a:cubicBezTo>
                  <a:pt x="833" y="403"/>
                  <a:pt x="833" y="403"/>
                  <a:pt x="833" y="403"/>
                </a:cubicBezTo>
                <a:cubicBezTo>
                  <a:pt x="832" y="403"/>
                  <a:pt x="832" y="403"/>
                  <a:pt x="832" y="403"/>
                </a:cubicBezTo>
                <a:cubicBezTo>
                  <a:pt x="832" y="403"/>
                  <a:pt x="832" y="402"/>
                  <a:pt x="832" y="402"/>
                </a:cubicBezTo>
                <a:close/>
                <a:moveTo>
                  <a:pt x="825" y="396"/>
                </a:moveTo>
                <a:cubicBezTo>
                  <a:pt x="825" y="395"/>
                  <a:pt x="825" y="394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4"/>
                  <a:pt x="826" y="395"/>
                  <a:pt x="826" y="396"/>
                </a:cubicBezTo>
                <a:cubicBezTo>
                  <a:pt x="825" y="396"/>
                  <a:pt x="825" y="396"/>
                  <a:pt x="825" y="396"/>
                </a:cubicBezTo>
                <a:close/>
                <a:moveTo>
                  <a:pt x="824" y="396"/>
                </a:moveTo>
                <a:cubicBezTo>
                  <a:pt x="824" y="396"/>
                  <a:pt x="824" y="396"/>
                  <a:pt x="824" y="396"/>
                </a:cubicBezTo>
                <a:cubicBezTo>
                  <a:pt x="824" y="396"/>
                  <a:pt x="824" y="395"/>
                  <a:pt x="824" y="395"/>
                </a:cubicBezTo>
                <a:cubicBezTo>
                  <a:pt x="824" y="394"/>
                  <a:pt x="824" y="394"/>
                  <a:pt x="824" y="395"/>
                </a:cubicBezTo>
                <a:cubicBezTo>
                  <a:pt x="824" y="395"/>
                  <a:pt x="824" y="396"/>
                  <a:pt x="824" y="396"/>
                </a:cubicBezTo>
                <a:cubicBezTo>
                  <a:pt x="823" y="396"/>
                  <a:pt x="823" y="396"/>
                  <a:pt x="823" y="397"/>
                </a:cubicBezTo>
                <a:cubicBezTo>
                  <a:pt x="823" y="396"/>
                  <a:pt x="822" y="396"/>
                  <a:pt x="822" y="396"/>
                </a:cubicBezTo>
                <a:cubicBezTo>
                  <a:pt x="822" y="395"/>
                  <a:pt x="822" y="394"/>
                  <a:pt x="822" y="393"/>
                </a:cubicBezTo>
                <a:cubicBezTo>
                  <a:pt x="823" y="393"/>
                  <a:pt x="824" y="392"/>
                  <a:pt x="824" y="392"/>
                </a:cubicBezTo>
                <a:cubicBezTo>
                  <a:pt x="824" y="394"/>
                  <a:pt x="824" y="395"/>
                  <a:pt x="824" y="396"/>
                </a:cubicBezTo>
                <a:close/>
                <a:moveTo>
                  <a:pt x="822" y="392"/>
                </a:moveTo>
                <a:cubicBezTo>
                  <a:pt x="822" y="392"/>
                  <a:pt x="822" y="391"/>
                  <a:pt x="822" y="391"/>
                </a:cubicBezTo>
                <a:cubicBezTo>
                  <a:pt x="823" y="391"/>
                  <a:pt x="824" y="391"/>
                  <a:pt x="824" y="390"/>
                </a:cubicBezTo>
                <a:cubicBezTo>
                  <a:pt x="824" y="391"/>
                  <a:pt x="824" y="391"/>
                  <a:pt x="824" y="392"/>
                </a:cubicBezTo>
                <a:cubicBezTo>
                  <a:pt x="824" y="392"/>
                  <a:pt x="823" y="392"/>
                  <a:pt x="822" y="392"/>
                </a:cubicBezTo>
                <a:close/>
                <a:moveTo>
                  <a:pt x="822" y="390"/>
                </a:moveTo>
                <a:cubicBezTo>
                  <a:pt x="822" y="390"/>
                  <a:pt x="822" y="390"/>
                  <a:pt x="822" y="390"/>
                </a:cubicBezTo>
                <a:cubicBezTo>
                  <a:pt x="822" y="390"/>
                  <a:pt x="822" y="390"/>
                  <a:pt x="822" y="390"/>
                </a:cubicBezTo>
                <a:cubicBezTo>
                  <a:pt x="822" y="389"/>
                  <a:pt x="822" y="389"/>
                  <a:pt x="822" y="389"/>
                </a:cubicBezTo>
                <a:cubicBezTo>
                  <a:pt x="823" y="389"/>
                  <a:pt x="824" y="389"/>
                  <a:pt x="824" y="389"/>
                </a:cubicBezTo>
                <a:cubicBezTo>
                  <a:pt x="824" y="389"/>
                  <a:pt x="824" y="390"/>
                  <a:pt x="824" y="390"/>
                </a:cubicBezTo>
                <a:cubicBezTo>
                  <a:pt x="824" y="390"/>
                  <a:pt x="823" y="390"/>
                  <a:pt x="822" y="390"/>
                </a:cubicBezTo>
                <a:close/>
                <a:moveTo>
                  <a:pt x="822" y="391"/>
                </a:moveTo>
                <a:cubicBezTo>
                  <a:pt x="821" y="391"/>
                  <a:pt x="820" y="391"/>
                  <a:pt x="818" y="392"/>
                </a:cubicBezTo>
                <a:cubicBezTo>
                  <a:pt x="818" y="391"/>
                  <a:pt x="818" y="391"/>
                  <a:pt x="818" y="391"/>
                </a:cubicBezTo>
                <a:cubicBezTo>
                  <a:pt x="819" y="390"/>
                  <a:pt x="821" y="390"/>
                  <a:pt x="822" y="390"/>
                </a:cubicBezTo>
                <a:cubicBezTo>
                  <a:pt x="822" y="390"/>
                  <a:pt x="822" y="390"/>
                  <a:pt x="822" y="391"/>
                </a:cubicBezTo>
                <a:close/>
                <a:moveTo>
                  <a:pt x="817" y="392"/>
                </a:moveTo>
                <a:cubicBezTo>
                  <a:pt x="816" y="392"/>
                  <a:pt x="815" y="393"/>
                  <a:pt x="814" y="393"/>
                </a:cubicBezTo>
                <a:cubicBezTo>
                  <a:pt x="814" y="392"/>
                  <a:pt x="814" y="392"/>
                  <a:pt x="814" y="392"/>
                </a:cubicBezTo>
                <a:cubicBezTo>
                  <a:pt x="815" y="391"/>
                  <a:pt x="816" y="391"/>
                  <a:pt x="817" y="391"/>
                </a:cubicBezTo>
                <a:cubicBezTo>
                  <a:pt x="817" y="391"/>
                  <a:pt x="817" y="392"/>
                  <a:pt x="817" y="392"/>
                </a:cubicBezTo>
                <a:close/>
                <a:moveTo>
                  <a:pt x="817" y="392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3"/>
                  <a:pt x="817" y="393"/>
                </a:cubicBezTo>
                <a:cubicBezTo>
                  <a:pt x="816" y="393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6" y="394"/>
                  <a:pt x="815" y="393"/>
                  <a:pt x="814" y="393"/>
                </a:cubicBezTo>
                <a:cubicBezTo>
                  <a:pt x="815" y="393"/>
                  <a:pt x="816" y="392"/>
                  <a:pt x="817" y="392"/>
                </a:cubicBezTo>
                <a:close/>
                <a:moveTo>
                  <a:pt x="817" y="394"/>
                </a:move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lose/>
                <a:moveTo>
                  <a:pt x="817" y="396"/>
                </a:moveTo>
                <a:cubicBezTo>
                  <a:pt x="817" y="397"/>
                  <a:pt x="817" y="397"/>
                  <a:pt x="817" y="398"/>
                </a:cubicBezTo>
                <a:cubicBezTo>
                  <a:pt x="817" y="398"/>
                  <a:pt x="817" y="398"/>
                  <a:pt x="817" y="398"/>
                </a:cubicBezTo>
                <a:cubicBezTo>
                  <a:pt x="817" y="397"/>
                  <a:pt x="817" y="397"/>
                  <a:pt x="817" y="396"/>
                </a:cubicBezTo>
                <a:cubicBezTo>
                  <a:pt x="817" y="396"/>
                  <a:pt x="817" y="396"/>
                  <a:pt x="817" y="396"/>
                </a:cubicBezTo>
                <a:close/>
                <a:moveTo>
                  <a:pt x="826" y="420"/>
                </a:moveTo>
                <a:cubicBezTo>
                  <a:pt x="826" y="421"/>
                  <a:pt x="826" y="423"/>
                  <a:pt x="826" y="425"/>
                </a:cubicBezTo>
                <a:cubicBezTo>
                  <a:pt x="825" y="427"/>
                  <a:pt x="826" y="421"/>
                  <a:pt x="826" y="420"/>
                </a:cubicBezTo>
                <a:close/>
                <a:moveTo>
                  <a:pt x="828" y="417"/>
                </a:moveTo>
                <a:cubicBezTo>
                  <a:pt x="828" y="417"/>
                  <a:pt x="828" y="417"/>
                  <a:pt x="828" y="417"/>
                </a:cubicBezTo>
                <a:cubicBezTo>
                  <a:pt x="828" y="420"/>
                  <a:pt x="828" y="423"/>
                  <a:pt x="828" y="425"/>
                </a:cubicBezTo>
                <a:cubicBezTo>
                  <a:pt x="828" y="426"/>
                  <a:pt x="829" y="426"/>
                  <a:pt x="829" y="425"/>
                </a:cubicBezTo>
                <a:cubicBezTo>
                  <a:pt x="829" y="424"/>
                  <a:pt x="830" y="423"/>
                  <a:pt x="830" y="421"/>
                </a:cubicBezTo>
                <a:cubicBezTo>
                  <a:pt x="830" y="423"/>
                  <a:pt x="830" y="425"/>
                  <a:pt x="830" y="427"/>
                </a:cubicBezTo>
                <a:cubicBezTo>
                  <a:pt x="829" y="427"/>
                  <a:pt x="827" y="427"/>
                  <a:pt x="826" y="427"/>
                </a:cubicBezTo>
                <a:cubicBezTo>
                  <a:pt x="827" y="424"/>
                  <a:pt x="827" y="421"/>
                  <a:pt x="828" y="417"/>
                </a:cubicBezTo>
                <a:close/>
                <a:moveTo>
                  <a:pt x="831" y="418"/>
                </a:moveTo>
                <a:cubicBezTo>
                  <a:pt x="831" y="417"/>
                  <a:pt x="831" y="416"/>
                  <a:pt x="831" y="415"/>
                </a:cubicBezTo>
                <a:cubicBezTo>
                  <a:pt x="832" y="419"/>
                  <a:pt x="832" y="423"/>
                  <a:pt x="832" y="427"/>
                </a:cubicBezTo>
                <a:cubicBezTo>
                  <a:pt x="832" y="427"/>
                  <a:pt x="832" y="427"/>
                  <a:pt x="832" y="427"/>
                </a:cubicBezTo>
                <a:cubicBezTo>
                  <a:pt x="831" y="427"/>
                  <a:pt x="831" y="427"/>
                  <a:pt x="830" y="427"/>
                </a:cubicBezTo>
                <a:cubicBezTo>
                  <a:pt x="830" y="424"/>
                  <a:pt x="831" y="421"/>
                  <a:pt x="831" y="418"/>
                </a:cubicBezTo>
                <a:close/>
                <a:moveTo>
                  <a:pt x="833" y="425"/>
                </a:moveTo>
                <a:cubicBezTo>
                  <a:pt x="833" y="421"/>
                  <a:pt x="833" y="417"/>
                  <a:pt x="834" y="413"/>
                </a:cubicBezTo>
                <a:cubicBezTo>
                  <a:pt x="834" y="413"/>
                  <a:pt x="833" y="413"/>
                  <a:pt x="833" y="413"/>
                </a:cubicBezTo>
                <a:cubicBezTo>
                  <a:pt x="833" y="416"/>
                  <a:pt x="833" y="418"/>
                  <a:pt x="833" y="421"/>
                </a:cubicBezTo>
                <a:cubicBezTo>
                  <a:pt x="833" y="418"/>
                  <a:pt x="832" y="415"/>
                  <a:pt x="832" y="412"/>
                </a:cubicBezTo>
                <a:cubicBezTo>
                  <a:pt x="832" y="411"/>
                  <a:pt x="832" y="410"/>
                  <a:pt x="832" y="409"/>
                </a:cubicBezTo>
                <a:cubicBezTo>
                  <a:pt x="832" y="408"/>
                  <a:pt x="832" y="406"/>
                  <a:pt x="832" y="405"/>
                </a:cubicBezTo>
                <a:cubicBezTo>
                  <a:pt x="834" y="405"/>
                  <a:pt x="835" y="404"/>
                  <a:pt x="837" y="404"/>
                </a:cubicBezTo>
                <a:cubicBezTo>
                  <a:pt x="836" y="411"/>
                  <a:pt x="836" y="419"/>
                  <a:pt x="835" y="426"/>
                </a:cubicBezTo>
                <a:cubicBezTo>
                  <a:pt x="834" y="426"/>
                  <a:pt x="834" y="426"/>
                  <a:pt x="833" y="427"/>
                </a:cubicBezTo>
                <a:cubicBezTo>
                  <a:pt x="833" y="427"/>
                  <a:pt x="833" y="427"/>
                  <a:pt x="833" y="427"/>
                </a:cubicBezTo>
                <a:cubicBezTo>
                  <a:pt x="833" y="426"/>
                  <a:pt x="833" y="426"/>
                  <a:pt x="833" y="425"/>
                </a:cubicBezTo>
                <a:close/>
                <a:moveTo>
                  <a:pt x="837" y="404"/>
                </a:moveTo>
                <a:cubicBezTo>
                  <a:pt x="838" y="404"/>
                  <a:pt x="838" y="404"/>
                  <a:pt x="839" y="404"/>
                </a:cubicBezTo>
                <a:cubicBezTo>
                  <a:pt x="839" y="411"/>
                  <a:pt x="839" y="418"/>
                  <a:pt x="838" y="426"/>
                </a:cubicBezTo>
                <a:cubicBezTo>
                  <a:pt x="837" y="426"/>
                  <a:pt x="836" y="426"/>
                  <a:pt x="835" y="426"/>
                </a:cubicBezTo>
                <a:cubicBezTo>
                  <a:pt x="836" y="419"/>
                  <a:pt x="837" y="411"/>
                  <a:pt x="837" y="404"/>
                </a:cubicBezTo>
                <a:close/>
                <a:moveTo>
                  <a:pt x="850" y="402"/>
                </a:moveTo>
                <a:cubicBezTo>
                  <a:pt x="851" y="402"/>
                  <a:pt x="853" y="402"/>
                  <a:pt x="854" y="402"/>
                </a:cubicBezTo>
                <a:cubicBezTo>
                  <a:pt x="853" y="404"/>
                  <a:pt x="853" y="406"/>
                  <a:pt x="853" y="408"/>
                </a:cubicBezTo>
                <a:cubicBezTo>
                  <a:pt x="853" y="408"/>
                  <a:pt x="854" y="408"/>
                  <a:pt x="854" y="408"/>
                </a:cubicBezTo>
                <a:cubicBezTo>
                  <a:pt x="854" y="407"/>
                  <a:pt x="855" y="400"/>
                  <a:pt x="854" y="405"/>
                </a:cubicBezTo>
                <a:cubicBezTo>
                  <a:pt x="854" y="405"/>
                  <a:pt x="854" y="406"/>
                  <a:pt x="854" y="406"/>
                </a:cubicBezTo>
                <a:cubicBezTo>
                  <a:pt x="854" y="412"/>
                  <a:pt x="853" y="418"/>
                  <a:pt x="853" y="424"/>
                </a:cubicBezTo>
                <a:cubicBezTo>
                  <a:pt x="851" y="424"/>
                  <a:pt x="850" y="424"/>
                  <a:pt x="848" y="424"/>
                </a:cubicBezTo>
                <a:cubicBezTo>
                  <a:pt x="849" y="417"/>
                  <a:pt x="849" y="410"/>
                  <a:pt x="850" y="402"/>
                </a:cubicBezTo>
                <a:close/>
                <a:moveTo>
                  <a:pt x="854" y="411"/>
                </a:moveTo>
                <a:cubicBezTo>
                  <a:pt x="854" y="412"/>
                  <a:pt x="854" y="413"/>
                  <a:pt x="854" y="414"/>
                </a:cubicBezTo>
                <a:cubicBezTo>
                  <a:pt x="854" y="416"/>
                  <a:pt x="855" y="417"/>
                  <a:pt x="855" y="419"/>
                </a:cubicBezTo>
                <a:cubicBezTo>
                  <a:pt x="855" y="421"/>
                  <a:pt x="855" y="422"/>
                  <a:pt x="855" y="424"/>
                </a:cubicBezTo>
                <a:cubicBezTo>
                  <a:pt x="854" y="424"/>
                  <a:pt x="854" y="424"/>
                  <a:pt x="853" y="424"/>
                </a:cubicBezTo>
                <a:cubicBezTo>
                  <a:pt x="854" y="420"/>
                  <a:pt x="854" y="415"/>
                  <a:pt x="854" y="411"/>
                </a:cubicBezTo>
                <a:close/>
                <a:moveTo>
                  <a:pt x="855" y="421"/>
                </a:moveTo>
                <a:cubicBezTo>
                  <a:pt x="855" y="422"/>
                  <a:pt x="855" y="423"/>
                  <a:pt x="856" y="423"/>
                </a:cubicBezTo>
                <a:cubicBezTo>
                  <a:pt x="855" y="424"/>
                  <a:pt x="855" y="424"/>
                  <a:pt x="855" y="424"/>
                </a:cubicBezTo>
                <a:cubicBezTo>
                  <a:pt x="855" y="423"/>
                  <a:pt x="855" y="422"/>
                  <a:pt x="855" y="421"/>
                </a:cubicBezTo>
                <a:close/>
                <a:moveTo>
                  <a:pt x="855" y="411"/>
                </a:moveTo>
                <a:cubicBezTo>
                  <a:pt x="855" y="411"/>
                  <a:pt x="855" y="411"/>
                  <a:pt x="855" y="411"/>
                </a:cubicBezTo>
                <a:cubicBezTo>
                  <a:pt x="855" y="408"/>
                  <a:pt x="856" y="405"/>
                  <a:pt x="856" y="401"/>
                </a:cubicBezTo>
                <a:cubicBezTo>
                  <a:pt x="857" y="401"/>
                  <a:pt x="858" y="401"/>
                  <a:pt x="859" y="401"/>
                </a:cubicBezTo>
                <a:cubicBezTo>
                  <a:pt x="859" y="404"/>
                  <a:pt x="859" y="407"/>
                  <a:pt x="859" y="411"/>
                </a:cubicBezTo>
                <a:cubicBezTo>
                  <a:pt x="859" y="411"/>
                  <a:pt x="859" y="411"/>
                  <a:pt x="859" y="411"/>
                </a:cubicBezTo>
                <a:cubicBezTo>
                  <a:pt x="860" y="415"/>
                  <a:pt x="860" y="419"/>
                  <a:pt x="860" y="423"/>
                </a:cubicBezTo>
                <a:cubicBezTo>
                  <a:pt x="859" y="423"/>
                  <a:pt x="858" y="423"/>
                  <a:pt x="857" y="423"/>
                </a:cubicBezTo>
                <a:cubicBezTo>
                  <a:pt x="856" y="419"/>
                  <a:pt x="855" y="415"/>
                  <a:pt x="855" y="411"/>
                </a:cubicBezTo>
                <a:close/>
                <a:moveTo>
                  <a:pt x="859" y="399"/>
                </a:moveTo>
                <a:cubicBezTo>
                  <a:pt x="858" y="399"/>
                  <a:pt x="856" y="399"/>
                  <a:pt x="855" y="399"/>
                </a:cubicBezTo>
                <a:cubicBezTo>
                  <a:pt x="855" y="399"/>
                  <a:pt x="855" y="399"/>
                  <a:pt x="855" y="398"/>
                </a:cubicBezTo>
                <a:cubicBezTo>
                  <a:pt x="856" y="398"/>
                  <a:pt x="856" y="399"/>
                  <a:pt x="857" y="399"/>
                </a:cubicBezTo>
                <a:cubicBezTo>
                  <a:pt x="858" y="399"/>
                  <a:pt x="859" y="398"/>
                  <a:pt x="858" y="397"/>
                </a:cubicBezTo>
                <a:cubicBezTo>
                  <a:pt x="858" y="397"/>
                  <a:pt x="857" y="397"/>
                  <a:pt x="857" y="397"/>
                </a:cubicBezTo>
                <a:cubicBezTo>
                  <a:pt x="858" y="397"/>
                  <a:pt x="858" y="397"/>
                  <a:pt x="859" y="397"/>
                </a:cubicBezTo>
                <a:cubicBezTo>
                  <a:pt x="859" y="398"/>
                  <a:pt x="859" y="398"/>
                  <a:pt x="859" y="399"/>
                </a:cubicBezTo>
                <a:close/>
                <a:moveTo>
                  <a:pt x="851" y="394"/>
                </a:moveTo>
                <a:cubicBezTo>
                  <a:pt x="850" y="394"/>
                  <a:pt x="850" y="393"/>
                  <a:pt x="849" y="393"/>
                </a:cubicBezTo>
                <a:cubicBezTo>
                  <a:pt x="850" y="393"/>
                  <a:pt x="850" y="393"/>
                  <a:pt x="851" y="393"/>
                </a:cubicBezTo>
                <a:cubicBezTo>
                  <a:pt x="851" y="393"/>
                  <a:pt x="851" y="394"/>
                  <a:pt x="851" y="394"/>
                </a:cubicBezTo>
                <a:close/>
                <a:moveTo>
                  <a:pt x="849" y="395"/>
                </a:moveTo>
                <a:cubicBezTo>
                  <a:pt x="846" y="395"/>
                  <a:pt x="843" y="395"/>
                  <a:pt x="840" y="395"/>
                </a:cubicBezTo>
                <a:cubicBezTo>
                  <a:pt x="840" y="395"/>
                  <a:pt x="840" y="394"/>
                  <a:pt x="840" y="394"/>
                </a:cubicBezTo>
                <a:cubicBezTo>
                  <a:pt x="841" y="394"/>
                  <a:pt x="843" y="394"/>
                  <a:pt x="845" y="393"/>
                </a:cubicBezTo>
                <a:cubicBezTo>
                  <a:pt x="846" y="394"/>
                  <a:pt x="847" y="395"/>
                  <a:pt x="849" y="395"/>
                </a:cubicBezTo>
                <a:close/>
                <a:moveTo>
                  <a:pt x="840" y="393"/>
                </a:moveTo>
                <a:cubicBezTo>
                  <a:pt x="840" y="393"/>
                  <a:pt x="840" y="393"/>
                  <a:pt x="840" y="393"/>
                </a:cubicBezTo>
                <a:cubicBezTo>
                  <a:pt x="840" y="393"/>
                  <a:pt x="839" y="393"/>
                  <a:pt x="839" y="393"/>
                </a:cubicBezTo>
                <a:cubicBezTo>
                  <a:pt x="839" y="393"/>
                  <a:pt x="839" y="393"/>
                  <a:pt x="839" y="393"/>
                </a:cubicBezTo>
                <a:cubicBezTo>
                  <a:pt x="836" y="393"/>
                  <a:pt x="832" y="394"/>
                  <a:pt x="828" y="394"/>
                </a:cubicBezTo>
                <a:cubicBezTo>
                  <a:pt x="828" y="394"/>
                  <a:pt x="828" y="395"/>
                  <a:pt x="828" y="395"/>
                </a:cubicBezTo>
                <a:cubicBezTo>
                  <a:pt x="832" y="395"/>
                  <a:pt x="836" y="394"/>
                  <a:pt x="839" y="394"/>
                </a:cubicBezTo>
                <a:cubicBezTo>
                  <a:pt x="839" y="394"/>
                  <a:pt x="839" y="395"/>
                  <a:pt x="839" y="395"/>
                </a:cubicBezTo>
                <a:cubicBezTo>
                  <a:pt x="835" y="396"/>
                  <a:pt x="831" y="396"/>
                  <a:pt x="826" y="396"/>
                </a:cubicBezTo>
                <a:cubicBezTo>
                  <a:pt x="826" y="395"/>
                  <a:pt x="826" y="393"/>
                  <a:pt x="825" y="392"/>
                </a:cubicBezTo>
                <a:cubicBezTo>
                  <a:pt x="829" y="392"/>
                  <a:pt x="832" y="391"/>
                  <a:pt x="835" y="390"/>
                </a:cubicBezTo>
                <a:cubicBezTo>
                  <a:pt x="836" y="390"/>
                  <a:pt x="836" y="390"/>
                  <a:pt x="835" y="390"/>
                </a:cubicBezTo>
                <a:cubicBezTo>
                  <a:pt x="832" y="391"/>
                  <a:pt x="829" y="391"/>
                  <a:pt x="825" y="392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2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1"/>
                  <a:pt x="825" y="391"/>
                  <a:pt x="825" y="390"/>
                </a:cubicBezTo>
                <a:cubicBezTo>
                  <a:pt x="827" y="389"/>
                  <a:pt x="830" y="389"/>
                  <a:pt x="832" y="388"/>
                </a:cubicBezTo>
                <a:cubicBezTo>
                  <a:pt x="836" y="390"/>
                  <a:pt x="840" y="391"/>
                  <a:pt x="843" y="393"/>
                </a:cubicBezTo>
                <a:cubicBezTo>
                  <a:pt x="842" y="393"/>
                  <a:pt x="841" y="393"/>
                  <a:pt x="840" y="393"/>
                </a:cubicBezTo>
                <a:close/>
                <a:moveTo>
                  <a:pt x="832" y="388"/>
                </a:moveTo>
                <a:cubicBezTo>
                  <a:pt x="829" y="388"/>
                  <a:pt x="827" y="389"/>
                  <a:pt x="825" y="390"/>
                </a:cubicBezTo>
                <a:cubicBezTo>
                  <a:pt x="825" y="389"/>
                  <a:pt x="825" y="389"/>
                  <a:pt x="825" y="389"/>
                </a:cubicBezTo>
                <a:cubicBezTo>
                  <a:pt x="826" y="388"/>
                  <a:pt x="827" y="388"/>
                  <a:pt x="828" y="388"/>
                </a:cubicBezTo>
                <a:cubicBezTo>
                  <a:pt x="828" y="388"/>
                  <a:pt x="828" y="388"/>
                  <a:pt x="829" y="388"/>
                </a:cubicBezTo>
                <a:cubicBezTo>
                  <a:pt x="829" y="388"/>
                  <a:pt x="830" y="387"/>
                  <a:pt x="831" y="387"/>
                </a:cubicBezTo>
                <a:cubicBezTo>
                  <a:pt x="831" y="388"/>
                  <a:pt x="832" y="388"/>
                  <a:pt x="832" y="388"/>
                </a:cubicBezTo>
                <a:close/>
                <a:moveTo>
                  <a:pt x="825" y="388"/>
                </a:moveTo>
                <a:cubicBezTo>
                  <a:pt x="825" y="388"/>
                  <a:pt x="825" y="388"/>
                  <a:pt x="825" y="388"/>
                </a:cubicBezTo>
                <a:cubicBezTo>
                  <a:pt x="825" y="388"/>
                  <a:pt x="826" y="388"/>
                  <a:pt x="827" y="388"/>
                </a:cubicBezTo>
                <a:cubicBezTo>
                  <a:pt x="826" y="388"/>
                  <a:pt x="825" y="388"/>
                  <a:pt x="825" y="388"/>
                </a:cubicBezTo>
                <a:close/>
                <a:moveTo>
                  <a:pt x="824" y="388"/>
                </a:moveTo>
                <a:cubicBezTo>
                  <a:pt x="822" y="389"/>
                  <a:pt x="820" y="390"/>
                  <a:pt x="818" y="390"/>
                </a:cubicBezTo>
                <a:cubicBezTo>
                  <a:pt x="818" y="390"/>
                  <a:pt x="818" y="390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8"/>
                  <a:pt x="818" y="388"/>
                  <a:pt x="818" y="388"/>
                </a:cubicBezTo>
                <a:cubicBezTo>
                  <a:pt x="820" y="388"/>
                  <a:pt x="822" y="388"/>
                  <a:pt x="824" y="388"/>
                </a:cubicBezTo>
                <a:cubicBezTo>
                  <a:pt x="824" y="388"/>
                  <a:pt x="824" y="388"/>
                  <a:pt x="824" y="388"/>
                </a:cubicBezTo>
                <a:close/>
                <a:moveTo>
                  <a:pt x="813" y="392"/>
                </a:moveTo>
                <a:cubicBezTo>
                  <a:pt x="813" y="392"/>
                  <a:pt x="813" y="392"/>
                  <a:pt x="813" y="393"/>
                </a:cubicBezTo>
                <a:cubicBezTo>
                  <a:pt x="813" y="392"/>
                  <a:pt x="812" y="392"/>
                  <a:pt x="812" y="392"/>
                </a:cubicBezTo>
                <a:cubicBezTo>
                  <a:pt x="812" y="392"/>
                  <a:pt x="813" y="392"/>
                  <a:pt x="813" y="392"/>
                </a:cubicBezTo>
                <a:close/>
                <a:moveTo>
                  <a:pt x="817" y="396"/>
                </a:moveTo>
                <a:cubicBezTo>
                  <a:pt x="817" y="397"/>
                  <a:pt x="816" y="397"/>
                  <a:pt x="816" y="398"/>
                </a:cubicBezTo>
                <a:cubicBezTo>
                  <a:pt x="815" y="397"/>
                  <a:pt x="814" y="397"/>
                  <a:pt x="813" y="397"/>
                </a:cubicBezTo>
                <a:cubicBezTo>
                  <a:pt x="813" y="396"/>
                  <a:pt x="813" y="395"/>
                  <a:pt x="813" y="395"/>
                </a:cubicBezTo>
                <a:cubicBezTo>
                  <a:pt x="815" y="395"/>
                  <a:pt x="816" y="396"/>
                  <a:pt x="817" y="396"/>
                </a:cubicBezTo>
                <a:close/>
                <a:moveTo>
                  <a:pt x="826" y="407"/>
                </a:moveTo>
                <a:cubicBezTo>
                  <a:pt x="826" y="408"/>
                  <a:pt x="826" y="409"/>
                  <a:pt x="826" y="411"/>
                </a:cubicBezTo>
                <a:cubicBezTo>
                  <a:pt x="826" y="411"/>
                  <a:pt x="826" y="411"/>
                  <a:pt x="826" y="411"/>
                </a:cubicBezTo>
                <a:cubicBezTo>
                  <a:pt x="826" y="409"/>
                  <a:pt x="826" y="408"/>
                  <a:pt x="826" y="407"/>
                </a:cubicBezTo>
                <a:cubicBezTo>
                  <a:pt x="826" y="407"/>
                  <a:pt x="826" y="407"/>
                  <a:pt x="826" y="407"/>
                </a:cubicBezTo>
                <a:close/>
                <a:moveTo>
                  <a:pt x="830" y="429"/>
                </a:moveTo>
                <a:cubicBezTo>
                  <a:pt x="831" y="429"/>
                  <a:pt x="832" y="429"/>
                  <a:pt x="832" y="429"/>
                </a:cubicBezTo>
                <a:cubicBezTo>
                  <a:pt x="832" y="432"/>
                  <a:pt x="832" y="436"/>
                  <a:pt x="832" y="440"/>
                </a:cubicBezTo>
                <a:cubicBezTo>
                  <a:pt x="831" y="440"/>
                  <a:pt x="830" y="440"/>
                  <a:pt x="829" y="440"/>
                </a:cubicBezTo>
                <a:cubicBezTo>
                  <a:pt x="829" y="437"/>
                  <a:pt x="830" y="433"/>
                  <a:pt x="830" y="429"/>
                </a:cubicBezTo>
                <a:close/>
                <a:moveTo>
                  <a:pt x="833" y="429"/>
                </a:moveTo>
                <a:cubicBezTo>
                  <a:pt x="833" y="428"/>
                  <a:pt x="834" y="428"/>
                  <a:pt x="835" y="428"/>
                </a:cubicBezTo>
                <a:cubicBezTo>
                  <a:pt x="835" y="432"/>
                  <a:pt x="834" y="436"/>
                  <a:pt x="834" y="440"/>
                </a:cubicBezTo>
                <a:cubicBezTo>
                  <a:pt x="833" y="440"/>
                  <a:pt x="833" y="440"/>
                  <a:pt x="832" y="440"/>
                </a:cubicBezTo>
                <a:cubicBezTo>
                  <a:pt x="832" y="436"/>
                  <a:pt x="832" y="432"/>
                  <a:pt x="833" y="429"/>
                </a:cubicBezTo>
                <a:close/>
                <a:moveTo>
                  <a:pt x="835" y="428"/>
                </a:moveTo>
                <a:cubicBezTo>
                  <a:pt x="836" y="428"/>
                  <a:pt x="837" y="428"/>
                  <a:pt x="838" y="428"/>
                </a:cubicBezTo>
                <a:cubicBezTo>
                  <a:pt x="838" y="432"/>
                  <a:pt x="838" y="435"/>
                  <a:pt x="838" y="439"/>
                </a:cubicBezTo>
                <a:cubicBezTo>
                  <a:pt x="837" y="439"/>
                  <a:pt x="836" y="440"/>
                  <a:pt x="835" y="440"/>
                </a:cubicBezTo>
                <a:cubicBezTo>
                  <a:pt x="835" y="436"/>
                  <a:pt x="835" y="432"/>
                  <a:pt x="835" y="428"/>
                </a:cubicBezTo>
                <a:close/>
                <a:moveTo>
                  <a:pt x="839" y="428"/>
                </a:moveTo>
                <a:cubicBezTo>
                  <a:pt x="839" y="428"/>
                  <a:pt x="840" y="428"/>
                  <a:pt x="841" y="428"/>
                </a:cubicBezTo>
                <a:cubicBezTo>
                  <a:pt x="840" y="431"/>
                  <a:pt x="840" y="435"/>
                  <a:pt x="840" y="439"/>
                </a:cubicBezTo>
                <a:cubicBezTo>
                  <a:pt x="839" y="439"/>
                  <a:pt x="839" y="439"/>
                  <a:pt x="838" y="439"/>
                </a:cubicBezTo>
                <a:cubicBezTo>
                  <a:pt x="838" y="435"/>
                  <a:pt x="839" y="432"/>
                  <a:pt x="839" y="428"/>
                </a:cubicBezTo>
                <a:close/>
                <a:moveTo>
                  <a:pt x="841" y="427"/>
                </a:moveTo>
                <a:cubicBezTo>
                  <a:pt x="842" y="427"/>
                  <a:pt x="844" y="427"/>
                  <a:pt x="845" y="427"/>
                </a:cubicBezTo>
                <a:cubicBezTo>
                  <a:pt x="845" y="431"/>
                  <a:pt x="844" y="435"/>
                  <a:pt x="844" y="439"/>
                </a:cubicBezTo>
                <a:cubicBezTo>
                  <a:pt x="843" y="439"/>
                  <a:pt x="842" y="439"/>
                  <a:pt x="840" y="439"/>
                </a:cubicBezTo>
                <a:cubicBezTo>
                  <a:pt x="841" y="435"/>
                  <a:pt x="841" y="431"/>
                  <a:pt x="841" y="427"/>
                </a:cubicBezTo>
                <a:close/>
                <a:moveTo>
                  <a:pt x="848" y="427"/>
                </a:moveTo>
                <a:cubicBezTo>
                  <a:pt x="850" y="426"/>
                  <a:pt x="851" y="426"/>
                  <a:pt x="853" y="426"/>
                </a:cubicBezTo>
                <a:cubicBezTo>
                  <a:pt x="852" y="430"/>
                  <a:pt x="852" y="434"/>
                  <a:pt x="852" y="438"/>
                </a:cubicBezTo>
                <a:cubicBezTo>
                  <a:pt x="851" y="438"/>
                  <a:pt x="849" y="438"/>
                  <a:pt x="848" y="438"/>
                </a:cubicBezTo>
                <a:cubicBezTo>
                  <a:pt x="848" y="434"/>
                  <a:pt x="848" y="430"/>
                  <a:pt x="848" y="427"/>
                </a:cubicBezTo>
                <a:close/>
                <a:moveTo>
                  <a:pt x="853" y="426"/>
                </a:moveTo>
                <a:cubicBezTo>
                  <a:pt x="854" y="426"/>
                  <a:pt x="854" y="426"/>
                  <a:pt x="855" y="426"/>
                </a:cubicBezTo>
                <a:cubicBezTo>
                  <a:pt x="854" y="430"/>
                  <a:pt x="854" y="434"/>
                  <a:pt x="854" y="438"/>
                </a:cubicBezTo>
                <a:cubicBezTo>
                  <a:pt x="854" y="438"/>
                  <a:pt x="853" y="438"/>
                  <a:pt x="852" y="438"/>
                </a:cubicBezTo>
                <a:cubicBezTo>
                  <a:pt x="853" y="434"/>
                  <a:pt x="853" y="430"/>
                  <a:pt x="853" y="426"/>
                </a:cubicBezTo>
                <a:close/>
                <a:moveTo>
                  <a:pt x="855" y="426"/>
                </a:moveTo>
                <a:cubicBezTo>
                  <a:pt x="855" y="426"/>
                  <a:pt x="856" y="425"/>
                  <a:pt x="856" y="425"/>
                </a:cubicBezTo>
                <a:cubicBezTo>
                  <a:pt x="857" y="426"/>
                  <a:pt x="857" y="427"/>
                  <a:pt x="857" y="428"/>
                </a:cubicBezTo>
                <a:cubicBezTo>
                  <a:pt x="858" y="429"/>
                  <a:pt x="858" y="428"/>
                  <a:pt x="858" y="428"/>
                </a:cubicBezTo>
                <a:cubicBezTo>
                  <a:pt x="858" y="427"/>
                  <a:pt x="858" y="426"/>
                  <a:pt x="857" y="425"/>
                </a:cubicBezTo>
                <a:cubicBezTo>
                  <a:pt x="858" y="425"/>
                  <a:pt x="859" y="425"/>
                  <a:pt x="860" y="425"/>
                </a:cubicBezTo>
                <a:cubicBezTo>
                  <a:pt x="861" y="426"/>
                  <a:pt x="861" y="428"/>
                  <a:pt x="861" y="429"/>
                </a:cubicBezTo>
                <a:cubicBezTo>
                  <a:pt x="861" y="429"/>
                  <a:pt x="861" y="430"/>
                  <a:pt x="862" y="430"/>
                </a:cubicBezTo>
                <a:cubicBezTo>
                  <a:pt x="861" y="432"/>
                  <a:pt x="861" y="434"/>
                  <a:pt x="861" y="437"/>
                </a:cubicBezTo>
                <a:cubicBezTo>
                  <a:pt x="859" y="437"/>
                  <a:pt x="857" y="437"/>
                  <a:pt x="855" y="438"/>
                </a:cubicBezTo>
                <a:cubicBezTo>
                  <a:pt x="855" y="434"/>
                  <a:pt x="855" y="430"/>
                  <a:pt x="855" y="426"/>
                </a:cubicBezTo>
                <a:close/>
                <a:moveTo>
                  <a:pt x="862" y="430"/>
                </a:moveTo>
                <a:cubicBezTo>
                  <a:pt x="862" y="429"/>
                  <a:pt x="862" y="429"/>
                  <a:pt x="862" y="429"/>
                </a:cubicBezTo>
                <a:cubicBezTo>
                  <a:pt x="862" y="429"/>
                  <a:pt x="862" y="428"/>
                  <a:pt x="862" y="428"/>
                </a:cubicBezTo>
                <a:cubicBezTo>
                  <a:pt x="862" y="427"/>
                  <a:pt x="862" y="426"/>
                  <a:pt x="862" y="425"/>
                </a:cubicBezTo>
                <a:cubicBezTo>
                  <a:pt x="862" y="424"/>
                  <a:pt x="862" y="424"/>
                  <a:pt x="863" y="424"/>
                </a:cubicBezTo>
                <a:cubicBezTo>
                  <a:pt x="862" y="428"/>
                  <a:pt x="862" y="432"/>
                  <a:pt x="862" y="436"/>
                </a:cubicBezTo>
                <a:cubicBezTo>
                  <a:pt x="862" y="437"/>
                  <a:pt x="862" y="437"/>
                  <a:pt x="862" y="437"/>
                </a:cubicBezTo>
                <a:cubicBezTo>
                  <a:pt x="862" y="434"/>
                  <a:pt x="862" y="432"/>
                  <a:pt x="862" y="430"/>
                </a:cubicBezTo>
                <a:close/>
                <a:moveTo>
                  <a:pt x="863" y="424"/>
                </a:moveTo>
                <a:cubicBezTo>
                  <a:pt x="863" y="424"/>
                  <a:pt x="863" y="424"/>
                  <a:pt x="864" y="424"/>
                </a:cubicBezTo>
                <a:cubicBezTo>
                  <a:pt x="864" y="426"/>
                  <a:pt x="865" y="429"/>
                  <a:pt x="865" y="431"/>
                </a:cubicBezTo>
                <a:cubicBezTo>
                  <a:pt x="865" y="431"/>
                  <a:pt x="866" y="431"/>
                  <a:pt x="866" y="431"/>
                </a:cubicBezTo>
                <a:cubicBezTo>
                  <a:pt x="867" y="429"/>
                  <a:pt x="867" y="427"/>
                  <a:pt x="867" y="425"/>
                </a:cubicBezTo>
                <a:cubicBezTo>
                  <a:pt x="867" y="429"/>
                  <a:pt x="867" y="432"/>
                  <a:pt x="867" y="435"/>
                </a:cubicBezTo>
                <a:cubicBezTo>
                  <a:pt x="865" y="436"/>
                  <a:pt x="864" y="436"/>
                  <a:pt x="862" y="436"/>
                </a:cubicBezTo>
                <a:cubicBezTo>
                  <a:pt x="862" y="432"/>
                  <a:pt x="863" y="428"/>
                  <a:pt x="863" y="424"/>
                </a:cubicBezTo>
                <a:close/>
                <a:moveTo>
                  <a:pt x="865" y="424"/>
                </a:moveTo>
                <a:cubicBezTo>
                  <a:pt x="866" y="424"/>
                  <a:pt x="866" y="424"/>
                  <a:pt x="867" y="424"/>
                </a:cubicBezTo>
                <a:cubicBezTo>
                  <a:pt x="867" y="425"/>
                  <a:pt x="866" y="426"/>
                  <a:pt x="866" y="428"/>
                </a:cubicBezTo>
                <a:cubicBezTo>
                  <a:pt x="866" y="428"/>
                  <a:pt x="866" y="426"/>
                  <a:pt x="865" y="424"/>
                </a:cubicBezTo>
                <a:close/>
                <a:moveTo>
                  <a:pt x="868" y="431"/>
                </a:moveTo>
                <a:cubicBezTo>
                  <a:pt x="868" y="432"/>
                  <a:pt x="868" y="433"/>
                  <a:pt x="868" y="433"/>
                </a:cubicBezTo>
                <a:cubicBezTo>
                  <a:pt x="867" y="434"/>
                  <a:pt x="867" y="435"/>
                  <a:pt x="867" y="435"/>
                </a:cubicBezTo>
                <a:cubicBezTo>
                  <a:pt x="867" y="435"/>
                  <a:pt x="867" y="435"/>
                  <a:pt x="867" y="435"/>
                </a:cubicBezTo>
                <a:cubicBezTo>
                  <a:pt x="867" y="434"/>
                  <a:pt x="868" y="432"/>
                  <a:pt x="868" y="431"/>
                </a:cubicBezTo>
                <a:close/>
                <a:moveTo>
                  <a:pt x="868" y="428"/>
                </a:moveTo>
                <a:cubicBezTo>
                  <a:pt x="868" y="427"/>
                  <a:pt x="868" y="425"/>
                  <a:pt x="868" y="424"/>
                </a:cubicBezTo>
                <a:cubicBezTo>
                  <a:pt x="869" y="424"/>
                  <a:pt x="870" y="423"/>
                  <a:pt x="871" y="423"/>
                </a:cubicBezTo>
                <a:cubicBezTo>
                  <a:pt x="871" y="427"/>
                  <a:pt x="870" y="431"/>
                  <a:pt x="870" y="435"/>
                </a:cubicBezTo>
                <a:cubicBezTo>
                  <a:pt x="869" y="435"/>
                  <a:pt x="869" y="435"/>
                  <a:pt x="868" y="435"/>
                </a:cubicBezTo>
                <a:cubicBezTo>
                  <a:pt x="868" y="433"/>
                  <a:pt x="868" y="431"/>
                  <a:pt x="868" y="428"/>
                </a:cubicBezTo>
                <a:close/>
                <a:moveTo>
                  <a:pt x="868" y="416"/>
                </a:moveTo>
                <a:cubicBezTo>
                  <a:pt x="868" y="415"/>
                  <a:pt x="868" y="414"/>
                  <a:pt x="868" y="413"/>
                </a:cubicBezTo>
                <a:cubicBezTo>
                  <a:pt x="868" y="414"/>
                  <a:pt x="868" y="414"/>
                  <a:pt x="868" y="415"/>
                </a:cubicBezTo>
                <a:cubicBezTo>
                  <a:pt x="868" y="415"/>
                  <a:pt x="868" y="415"/>
                  <a:pt x="868" y="416"/>
                </a:cubicBezTo>
                <a:close/>
                <a:moveTo>
                  <a:pt x="868" y="418"/>
                </a:moveTo>
                <a:cubicBezTo>
                  <a:pt x="868" y="419"/>
                  <a:pt x="867" y="420"/>
                  <a:pt x="867" y="422"/>
                </a:cubicBezTo>
                <a:cubicBezTo>
                  <a:pt x="866" y="422"/>
                  <a:pt x="866" y="422"/>
                  <a:pt x="865" y="422"/>
                </a:cubicBezTo>
                <a:cubicBezTo>
                  <a:pt x="864" y="420"/>
                  <a:pt x="864" y="417"/>
                  <a:pt x="864" y="416"/>
                </a:cubicBezTo>
                <a:cubicBezTo>
                  <a:pt x="864" y="416"/>
                  <a:pt x="864" y="416"/>
                  <a:pt x="864" y="416"/>
                </a:cubicBezTo>
                <a:cubicBezTo>
                  <a:pt x="864" y="414"/>
                  <a:pt x="864" y="412"/>
                  <a:pt x="864" y="410"/>
                </a:cubicBezTo>
                <a:cubicBezTo>
                  <a:pt x="864" y="410"/>
                  <a:pt x="865" y="410"/>
                  <a:pt x="865" y="409"/>
                </a:cubicBezTo>
                <a:cubicBezTo>
                  <a:pt x="865" y="407"/>
                  <a:pt x="865" y="405"/>
                  <a:pt x="865" y="403"/>
                </a:cubicBezTo>
                <a:cubicBezTo>
                  <a:pt x="866" y="404"/>
                  <a:pt x="868" y="404"/>
                  <a:pt x="868" y="402"/>
                </a:cubicBezTo>
                <a:cubicBezTo>
                  <a:pt x="868" y="404"/>
                  <a:pt x="868" y="406"/>
                  <a:pt x="868" y="408"/>
                </a:cubicBezTo>
                <a:cubicBezTo>
                  <a:pt x="868" y="411"/>
                  <a:pt x="868" y="414"/>
                  <a:pt x="868" y="418"/>
                </a:cubicBezTo>
                <a:close/>
                <a:moveTo>
                  <a:pt x="862" y="399"/>
                </a:moveTo>
                <a:cubicBezTo>
                  <a:pt x="861" y="399"/>
                  <a:pt x="861" y="399"/>
                  <a:pt x="860" y="399"/>
                </a:cubicBezTo>
                <a:cubicBezTo>
                  <a:pt x="860" y="399"/>
                  <a:pt x="860" y="398"/>
                  <a:pt x="860" y="398"/>
                </a:cubicBezTo>
                <a:cubicBezTo>
                  <a:pt x="860" y="398"/>
                  <a:pt x="860" y="397"/>
                  <a:pt x="860" y="397"/>
                </a:cubicBezTo>
                <a:cubicBezTo>
                  <a:pt x="860" y="397"/>
                  <a:pt x="860" y="397"/>
                  <a:pt x="860" y="397"/>
                </a:cubicBezTo>
                <a:cubicBezTo>
                  <a:pt x="861" y="397"/>
                  <a:pt x="861" y="398"/>
                  <a:pt x="862" y="399"/>
                </a:cubicBezTo>
                <a:close/>
                <a:moveTo>
                  <a:pt x="856" y="395"/>
                </a:moveTo>
                <a:cubicBezTo>
                  <a:pt x="856" y="395"/>
                  <a:pt x="856" y="394"/>
                  <a:pt x="856" y="394"/>
                </a:cubicBezTo>
                <a:cubicBezTo>
                  <a:pt x="856" y="394"/>
                  <a:pt x="857" y="395"/>
                  <a:pt x="857" y="395"/>
                </a:cubicBezTo>
                <a:cubicBezTo>
                  <a:pt x="857" y="395"/>
                  <a:pt x="856" y="395"/>
                  <a:pt x="856" y="395"/>
                </a:cubicBezTo>
                <a:close/>
                <a:moveTo>
                  <a:pt x="847" y="392"/>
                </a:moveTo>
                <a:cubicBezTo>
                  <a:pt x="844" y="391"/>
                  <a:pt x="840" y="389"/>
                  <a:pt x="837" y="388"/>
                </a:cubicBezTo>
                <a:cubicBezTo>
                  <a:pt x="841" y="389"/>
                  <a:pt x="846" y="390"/>
                  <a:pt x="851" y="392"/>
                </a:cubicBezTo>
                <a:cubicBezTo>
                  <a:pt x="849" y="392"/>
                  <a:pt x="848" y="392"/>
                  <a:pt x="847" y="392"/>
                </a:cubicBezTo>
                <a:close/>
                <a:moveTo>
                  <a:pt x="805" y="391"/>
                </a:moveTo>
                <a:cubicBezTo>
                  <a:pt x="805" y="391"/>
                  <a:pt x="805" y="391"/>
                  <a:pt x="804" y="391"/>
                </a:cubicBezTo>
                <a:cubicBezTo>
                  <a:pt x="804" y="391"/>
                  <a:pt x="804" y="392"/>
                  <a:pt x="804" y="392"/>
                </a:cubicBezTo>
                <a:cubicBezTo>
                  <a:pt x="805" y="392"/>
                  <a:pt x="806" y="392"/>
                  <a:pt x="806" y="392"/>
                </a:cubicBezTo>
                <a:cubicBezTo>
                  <a:pt x="807" y="392"/>
                  <a:pt x="808" y="393"/>
                  <a:pt x="809" y="393"/>
                </a:cubicBezTo>
                <a:cubicBezTo>
                  <a:pt x="809" y="394"/>
                  <a:pt x="809" y="395"/>
                  <a:pt x="809" y="396"/>
                </a:cubicBezTo>
                <a:cubicBezTo>
                  <a:pt x="806" y="395"/>
                  <a:pt x="804" y="394"/>
                  <a:pt x="802" y="394"/>
                </a:cubicBezTo>
                <a:cubicBezTo>
                  <a:pt x="802" y="392"/>
                  <a:pt x="802" y="391"/>
                  <a:pt x="802" y="390"/>
                </a:cubicBezTo>
                <a:cubicBezTo>
                  <a:pt x="803" y="391"/>
                  <a:pt x="804" y="391"/>
                  <a:pt x="805" y="391"/>
                </a:cubicBezTo>
                <a:close/>
                <a:moveTo>
                  <a:pt x="810" y="393"/>
                </a:moveTo>
                <a:cubicBezTo>
                  <a:pt x="811" y="394"/>
                  <a:pt x="812" y="394"/>
                  <a:pt x="813" y="395"/>
                </a:cubicBezTo>
                <a:cubicBezTo>
                  <a:pt x="813" y="395"/>
                  <a:pt x="813" y="396"/>
                  <a:pt x="813" y="397"/>
                </a:cubicBezTo>
                <a:cubicBezTo>
                  <a:pt x="812" y="396"/>
                  <a:pt x="810" y="396"/>
                  <a:pt x="809" y="396"/>
                </a:cubicBezTo>
                <a:cubicBezTo>
                  <a:pt x="809" y="395"/>
                  <a:pt x="809" y="394"/>
                  <a:pt x="810" y="393"/>
                </a:cubicBezTo>
                <a:close/>
                <a:moveTo>
                  <a:pt x="826" y="407"/>
                </a:moveTo>
                <a:cubicBezTo>
                  <a:pt x="826" y="408"/>
                  <a:pt x="826" y="410"/>
                  <a:pt x="826" y="411"/>
                </a:cubicBezTo>
                <a:cubicBezTo>
                  <a:pt x="825" y="412"/>
                  <a:pt x="825" y="413"/>
                  <a:pt x="825" y="414"/>
                </a:cubicBezTo>
                <a:cubicBezTo>
                  <a:pt x="825" y="411"/>
                  <a:pt x="825" y="409"/>
                  <a:pt x="825" y="406"/>
                </a:cubicBezTo>
                <a:cubicBezTo>
                  <a:pt x="825" y="406"/>
                  <a:pt x="826" y="406"/>
                  <a:pt x="826" y="407"/>
                </a:cubicBezTo>
                <a:close/>
                <a:moveTo>
                  <a:pt x="825" y="417"/>
                </a:moveTo>
                <a:cubicBezTo>
                  <a:pt x="825" y="417"/>
                  <a:pt x="825" y="417"/>
                  <a:pt x="825" y="417"/>
                </a:cubicBezTo>
                <a:cubicBezTo>
                  <a:pt x="825" y="421"/>
                  <a:pt x="825" y="424"/>
                  <a:pt x="825" y="427"/>
                </a:cubicBezTo>
                <a:cubicBezTo>
                  <a:pt x="825" y="427"/>
                  <a:pt x="825" y="427"/>
                  <a:pt x="825" y="427"/>
                </a:cubicBezTo>
                <a:cubicBezTo>
                  <a:pt x="825" y="424"/>
                  <a:pt x="825" y="420"/>
                  <a:pt x="825" y="417"/>
                </a:cubicBezTo>
                <a:close/>
                <a:moveTo>
                  <a:pt x="825" y="429"/>
                </a:moveTo>
                <a:cubicBezTo>
                  <a:pt x="825" y="431"/>
                  <a:pt x="825" y="433"/>
                  <a:pt x="825" y="435"/>
                </a:cubicBezTo>
                <a:cubicBezTo>
                  <a:pt x="825" y="437"/>
                  <a:pt x="825" y="439"/>
                  <a:pt x="825" y="441"/>
                </a:cubicBezTo>
                <a:cubicBezTo>
                  <a:pt x="825" y="441"/>
                  <a:pt x="825" y="441"/>
                  <a:pt x="824" y="441"/>
                </a:cubicBezTo>
                <a:cubicBezTo>
                  <a:pt x="824" y="437"/>
                  <a:pt x="824" y="433"/>
                  <a:pt x="825" y="429"/>
                </a:cubicBezTo>
                <a:cubicBezTo>
                  <a:pt x="825" y="429"/>
                  <a:pt x="825" y="429"/>
                  <a:pt x="825" y="429"/>
                </a:cubicBezTo>
                <a:close/>
                <a:moveTo>
                  <a:pt x="825" y="441"/>
                </a:move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30" y="443"/>
                </a:moveTo>
                <a:cubicBezTo>
                  <a:pt x="830" y="443"/>
                  <a:pt x="830" y="443"/>
                  <a:pt x="830" y="443"/>
                </a:cubicBezTo>
                <a:cubicBezTo>
                  <a:pt x="830" y="443"/>
                  <a:pt x="829" y="443"/>
                  <a:pt x="829" y="443"/>
                </a:cubicBezTo>
                <a:cubicBezTo>
                  <a:pt x="829" y="443"/>
                  <a:pt x="829" y="442"/>
                  <a:pt x="829" y="441"/>
                </a:cubicBezTo>
                <a:cubicBezTo>
                  <a:pt x="830" y="441"/>
                  <a:pt x="831" y="441"/>
                  <a:pt x="832" y="441"/>
                </a:cubicBezTo>
                <a:cubicBezTo>
                  <a:pt x="832" y="442"/>
                  <a:pt x="832" y="443"/>
                  <a:pt x="831" y="444"/>
                </a:cubicBezTo>
                <a:cubicBezTo>
                  <a:pt x="831" y="444"/>
                  <a:pt x="831" y="444"/>
                  <a:pt x="830" y="443"/>
                </a:cubicBezTo>
                <a:close/>
                <a:moveTo>
                  <a:pt x="834" y="441"/>
                </a:moveTo>
                <a:cubicBezTo>
                  <a:pt x="836" y="441"/>
                  <a:pt x="837" y="440"/>
                  <a:pt x="838" y="440"/>
                </a:cubicBezTo>
                <a:cubicBezTo>
                  <a:pt x="838" y="442"/>
                  <a:pt x="838" y="443"/>
                  <a:pt x="838" y="444"/>
                </a:cubicBezTo>
                <a:cubicBezTo>
                  <a:pt x="836" y="444"/>
                  <a:pt x="835" y="444"/>
                  <a:pt x="834" y="444"/>
                </a:cubicBezTo>
                <a:cubicBezTo>
                  <a:pt x="834" y="443"/>
                  <a:pt x="834" y="442"/>
                  <a:pt x="834" y="441"/>
                </a:cubicBezTo>
                <a:close/>
                <a:moveTo>
                  <a:pt x="840" y="440"/>
                </a:moveTo>
                <a:cubicBezTo>
                  <a:pt x="842" y="440"/>
                  <a:pt x="843" y="440"/>
                  <a:pt x="844" y="440"/>
                </a:cubicBezTo>
                <a:cubicBezTo>
                  <a:pt x="844" y="441"/>
                  <a:pt x="844" y="442"/>
                  <a:pt x="844" y="444"/>
                </a:cubicBezTo>
                <a:cubicBezTo>
                  <a:pt x="843" y="444"/>
                  <a:pt x="841" y="444"/>
                  <a:pt x="840" y="444"/>
                </a:cubicBezTo>
                <a:cubicBezTo>
                  <a:pt x="840" y="443"/>
                  <a:pt x="840" y="441"/>
                  <a:pt x="840" y="440"/>
                </a:cubicBezTo>
                <a:close/>
                <a:moveTo>
                  <a:pt x="844" y="440"/>
                </a:moveTo>
                <a:cubicBezTo>
                  <a:pt x="845" y="440"/>
                  <a:pt x="845" y="440"/>
                  <a:pt x="845" y="440"/>
                </a:cubicBezTo>
                <a:cubicBezTo>
                  <a:pt x="845" y="441"/>
                  <a:pt x="845" y="442"/>
                  <a:pt x="845" y="444"/>
                </a:cubicBezTo>
                <a:cubicBezTo>
                  <a:pt x="845" y="444"/>
                  <a:pt x="844" y="444"/>
                  <a:pt x="844" y="444"/>
                </a:cubicBezTo>
                <a:cubicBezTo>
                  <a:pt x="844" y="442"/>
                  <a:pt x="844" y="441"/>
                  <a:pt x="844" y="440"/>
                </a:cubicBezTo>
                <a:close/>
                <a:moveTo>
                  <a:pt x="846" y="439"/>
                </a:moveTo>
                <a:cubicBezTo>
                  <a:pt x="846" y="439"/>
                  <a:pt x="847" y="439"/>
                  <a:pt x="848" y="439"/>
                </a:cubicBezTo>
                <a:cubicBezTo>
                  <a:pt x="848" y="441"/>
                  <a:pt x="848" y="442"/>
                  <a:pt x="848" y="443"/>
                </a:cubicBezTo>
                <a:cubicBezTo>
                  <a:pt x="847" y="443"/>
                  <a:pt x="846" y="443"/>
                  <a:pt x="845" y="443"/>
                </a:cubicBezTo>
                <a:cubicBezTo>
                  <a:pt x="846" y="442"/>
                  <a:pt x="846" y="441"/>
                  <a:pt x="846" y="439"/>
                </a:cubicBezTo>
                <a:close/>
                <a:moveTo>
                  <a:pt x="848" y="439"/>
                </a:moveTo>
                <a:cubicBezTo>
                  <a:pt x="849" y="439"/>
                  <a:pt x="851" y="439"/>
                  <a:pt x="852" y="439"/>
                </a:cubicBezTo>
                <a:cubicBezTo>
                  <a:pt x="852" y="440"/>
                  <a:pt x="852" y="441"/>
                  <a:pt x="852" y="442"/>
                </a:cubicBezTo>
                <a:cubicBezTo>
                  <a:pt x="850" y="443"/>
                  <a:pt x="849" y="443"/>
                  <a:pt x="848" y="443"/>
                </a:cubicBezTo>
                <a:cubicBezTo>
                  <a:pt x="848" y="442"/>
                  <a:pt x="848" y="440"/>
                  <a:pt x="848" y="439"/>
                </a:cubicBezTo>
                <a:close/>
                <a:moveTo>
                  <a:pt x="852" y="439"/>
                </a:moveTo>
                <a:cubicBezTo>
                  <a:pt x="853" y="439"/>
                  <a:pt x="854" y="439"/>
                  <a:pt x="854" y="439"/>
                </a:cubicBezTo>
                <a:cubicBezTo>
                  <a:pt x="854" y="440"/>
                  <a:pt x="854" y="441"/>
                  <a:pt x="854" y="442"/>
                </a:cubicBezTo>
                <a:cubicBezTo>
                  <a:pt x="853" y="442"/>
                  <a:pt x="853" y="442"/>
                  <a:pt x="852" y="442"/>
                </a:cubicBezTo>
                <a:cubicBezTo>
                  <a:pt x="852" y="441"/>
                  <a:pt x="852" y="440"/>
                  <a:pt x="852" y="439"/>
                </a:cubicBezTo>
                <a:close/>
                <a:moveTo>
                  <a:pt x="855" y="439"/>
                </a:moveTo>
                <a:cubicBezTo>
                  <a:pt x="857" y="438"/>
                  <a:pt x="859" y="438"/>
                  <a:pt x="861" y="438"/>
                </a:cubicBezTo>
                <a:cubicBezTo>
                  <a:pt x="861" y="439"/>
                  <a:pt x="861" y="439"/>
                  <a:pt x="861" y="440"/>
                </a:cubicBezTo>
                <a:cubicBezTo>
                  <a:pt x="859" y="441"/>
                  <a:pt x="857" y="441"/>
                  <a:pt x="855" y="442"/>
                </a:cubicBezTo>
                <a:cubicBezTo>
                  <a:pt x="855" y="442"/>
                  <a:pt x="855" y="442"/>
                  <a:pt x="854" y="442"/>
                </a:cubicBezTo>
                <a:cubicBezTo>
                  <a:pt x="855" y="441"/>
                  <a:pt x="855" y="440"/>
                  <a:pt x="855" y="439"/>
                </a:cubicBezTo>
                <a:close/>
                <a:moveTo>
                  <a:pt x="862" y="437"/>
                </a:moveTo>
                <a:cubicBezTo>
                  <a:pt x="864" y="437"/>
                  <a:pt x="865" y="437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5" y="440"/>
                  <a:pt x="864" y="440"/>
                  <a:pt x="862" y="440"/>
                </a:cubicBezTo>
                <a:cubicBezTo>
                  <a:pt x="862" y="439"/>
                  <a:pt x="862" y="438"/>
                  <a:pt x="862" y="437"/>
                </a:cubicBezTo>
                <a:close/>
                <a:moveTo>
                  <a:pt x="868" y="436"/>
                </a:moveTo>
                <a:cubicBezTo>
                  <a:pt x="869" y="436"/>
                  <a:pt x="869" y="436"/>
                  <a:pt x="870" y="436"/>
                </a:cubicBezTo>
                <a:cubicBezTo>
                  <a:pt x="870" y="437"/>
                  <a:pt x="870" y="438"/>
                  <a:pt x="870" y="439"/>
                </a:cubicBezTo>
                <a:cubicBezTo>
                  <a:pt x="869" y="439"/>
                  <a:pt x="868" y="439"/>
                  <a:pt x="868" y="439"/>
                </a:cubicBezTo>
                <a:cubicBezTo>
                  <a:pt x="868" y="438"/>
                  <a:pt x="868" y="437"/>
                  <a:pt x="868" y="436"/>
                </a:cubicBezTo>
                <a:close/>
                <a:moveTo>
                  <a:pt x="871" y="436"/>
                </a:moveTo>
                <a:cubicBezTo>
                  <a:pt x="871" y="435"/>
                  <a:pt x="872" y="435"/>
                  <a:pt x="873" y="435"/>
                </a:cubicBezTo>
                <a:cubicBezTo>
                  <a:pt x="873" y="436"/>
                  <a:pt x="873" y="437"/>
                  <a:pt x="873" y="438"/>
                </a:cubicBezTo>
                <a:cubicBezTo>
                  <a:pt x="872" y="438"/>
                  <a:pt x="871" y="438"/>
                  <a:pt x="870" y="439"/>
                </a:cubicBezTo>
                <a:cubicBezTo>
                  <a:pt x="870" y="438"/>
                  <a:pt x="870" y="437"/>
                  <a:pt x="871" y="436"/>
                </a:cubicBezTo>
                <a:close/>
                <a:moveTo>
                  <a:pt x="873" y="435"/>
                </a:moveTo>
                <a:cubicBezTo>
                  <a:pt x="875" y="434"/>
                  <a:pt x="876" y="434"/>
                  <a:pt x="878" y="433"/>
                </a:cubicBezTo>
                <a:cubicBezTo>
                  <a:pt x="878" y="435"/>
                  <a:pt x="878" y="436"/>
                  <a:pt x="878" y="437"/>
                </a:cubicBezTo>
                <a:cubicBezTo>
                  <a:pt x="876" y="437"/>
                  <a:pt x="875" y="438"/>
                  <a:pt x="873" y="438"/>
                </a:cubicBezTo>
                <a:cubicBezTo>
                  <a:pt x="873" y="437"/>
                  <a:pt x="873" y="436"/>
                  <a:pt x="873" y="435"/>
                </a:cubicBezTo>
                <a:close/>
                <a:moveTo>
                  <a:pt x="878" y="432"/>
                </a:moveTo>
                <a:cubicBezTo>
                  <a:pt x="876" y="433"/>
                  <a:pt x="875" y="433"/>
                  <a:pt x="873" y="434"/>
                </a:cubicBezTo>
                <a:cubicBezTo>
                  <a:pt x="874" y="430"/>
                  <a:pt x="874" y="426"/>
                  <a:pt x="874" y="423"/>
                </a:cubicBezTo>
                <a:cubicBezTo>
                  <a:pt x="876" y="423"/>
                  <a:pt x="877" y="422"/>
                  <a:pt x="878" y="422"/>
                </a:cubicBezTo>
                <a:cubicBezTo>
                  <a:pt x="878" y="426"/>
                  <a:pt x="878" y="429"/>
                  <a:pt x="878" y="432"/>
                </a:cubicBezTo>
                <a:close/>
                <a:moveTo>
                  <a:pt x="873" y="434"/>
                </a:moveTo>
                <a:cubicBezTo>
                  <a:pt x="872" y="434"/>
                  <a:pt x="871" y="434"/>
                  <a:pt x="871" y="435"/>
                </a:cubicBezTo>
                <a:cubicBezTo>
                  <a:pt x="871" y="431"/>
                  <a:pt x="871" y="427"/>
                  <a:pt x="871" y="423"/>
                </a:cubicBezTo>
                <a:cubicBezTo>
                  <a:pt x="872" y="423"/>
                  <a:pt x="873" y="423"/>
                  <a:pt x="874" y="423"/>
                </a:cubicBezTo>
                <a:cubicBezTo>
                  <a:pt x="874" y="426"/>
                  <a:pt x="873" y="430"/>
                  <a:pt x="873" y="434"/>
                </a:cubicBezTo>
                <a:close/>
                <a:moveTo>
                  <a:pt x="871" y="421"/>
                </a:moveTo>
                <a:cubicBezTo>
                  <a:pt x="871" y="420"/>
                  <a:pt x="871" y="419"/>
                  <a:pt x="872" y="418"/>
                </a:cubicBezTo>
                <a:cubicBezTo>
                  <a:pt x="872" y="419"/>
                  <a:pt x="872" y="420"/>
                  <a:pt x="872" y="421"/>
                </a:cubicBezTo>
                <a:cubicBezTo>
                  <a:pt x="872" y="421"/>
                  <a:pt x="871" y="421"/>
                  <a:pt x="871" y="421"/>
                </a:cubicBezTo>
                <a:close/>
                <a:moveTo>
                  <a:pt x="871" y="421"/>
                </a:moveTo>
                <a:cubicBezTo>
                  <a:pt x="870" y="421"/>
                  <a:pt x="869" y="421"/>
                  <a:pt x="868" y="422"/>
                </a:cubicBezTo>
                <a:cubicBezTo>
                  <a:pt x="868" y="422"/>
                  <a:pt x="868" y="422"/>
                  <a:pt x="868" y="421"/>
                </a:cubicBezTo>
                <a:cubicBezTo>
                  <a:pt x="869" y="419"/>
                  <a:pt x="869" y="416"/>
                  <a:pt x="869" y="413"/>
                </a:cubicBezTo>
                <a:cubicBezTo>
                  <a:pt x="869" y="410"/>
                  <a:pt x="870" y="407"/>
                  <a:pt x="870" y="404"/>
                </a:cubicBezTo>
                <a:cubicBezTo>
                  <a:pt x="871" y="408"/>
                  <a:pt x="871" y="412"/>
                  <a:pt x="871" y="416"/>
                </a:cubicBezTo>
                <a:cubicBezTo>
                  <a:pt x="871" y="418"/>
                  <a:pt x="871" y="419"/>
                  <a:pt x="871" y="421"/>
                </a:cubicBezTo>
                <a:close/>
                <a:moveTo>
                  <a:pt x="869" y="408"/>
                </a:moveTo>
                <a:cubicBezTo>
                  <a:pt x="869" y="406"/>
                  <a:pt x="869" y="405"/>
                  <a:pt x="869" y="403"/>
                </a:cubicBezTo>
                <a:cubicBezTo>
                  <a:pt x="869" y="403"/>
                  <a:pt x="869" y="402"/>
                  <a:pt x="869" y="401"/>
                </a:cubicBezTo>
                <a:cubicBezTo>
                  <a:pt x="870" y="401"/>
                  <a:pt x="870" y="402"/>
                  <a:pt x="870" y="402"/>
                </a:cubicBezTo>
                <a:cubicBezTo>
                  <a:pt x="870" y="402"/>
                  <a:pt x="870" y="402"/>
                  <a:pt x="870" y="403"/>
                </a:cubicBezTo>
                <a:cubicBezTo>
                  <a:pt x="869" y="404"/>
                  <a:pt x="869" y="406"/>
                  <a:pt x="869" y="408"/>
                </a:cubicBezTo>
                <a:close/>
                <a:moveTo>
                  <a:pt x="863" y="395"/>
                </a:moveTo>
                <a:cubicBezTo>
                  <a:pt x="863" y="394"/>
                  <a:pt x="862" y="394"/>
                  <a:pt x="862" y="394"/>
                </a:cubicBezTo>
                <a:cubicBezTo>
                  <a:pt x="862" y="394"/>
                  <a:pt x="862" y="394"/>
                  <a:pt x="862" y="394"/>
                </a:cubicBezTo>
                <a:cubicBezTo>
                  <a:pt x="863" y="394"/>
                  <a:pt x="863" y="394"/>
                  <a:pt x="864" y="394"/>
                </a:cubicBezTo>
                <a:cubicBezTo>
                  <a:pt x="864" y="394"/>
                  <a:pt x="864" y="395"/>
                  <a:pt x="864" y="395"/>
                </a:cubicBezTo>
                <a:cubicBezTo>
                  <a:pt x="863" y="395"/>
                  <a:pt x="863" y="395"/>
                  <a:pt x="863" y="395"/>
                </a:cubicBezTo>
                <a:close/>
                <a:moveTo>
                  <a:pt x="855" y="389"/>
                </a:moveTo>
                <a:cubicBezTo>
                  <a:pt x="855" y="389"/>
                  <a:pt x="855" y="389"/>
                  <a:pt x="855" y="390"/>
                </a:cubicBezTo>
                <a:cubicBezTo>
                  <a:pt x="855" y="390"/>
                  <a:pt x="855" y="390"/>
                  <a:pt x="855" y="390"/>
                </a:cubicBezTo>
                <a:cubicBezTo>
                  <a:pt x="854" y="390"/>
                  <a:pt x="853" y="390"/>
                  <a:pt x="852" y="389"/>
                </a:cubicBezTo>
                <a:cubicBezTo>
                  <a:pt x="850" y="388"/>
                  <a:pt x="847" y="387"/>
                  <a:pt x="845" y="387"/>
                </a:cubicBezTo>
                <a:cubicBezTo>
                  <a:pt x="845" y="386"/>
                  <a:pt x="845" y="386"/>
                  <a:pt x="844" y="386"/>
                </a:cubicBezTo>
                <a:cubicBezTo>
                  <a:pt x="844" y="386"/>
                  <a:pt x="844" y="386"/>
                  <a:pt x="843" y="386"/>
                </a:cubicBezTo>
                <a:cubicBezTo>
                  <a:pt x="837" y="384"/>
                  <a:pt x="832" y="382"/>
                  <a:pt x="826" y="380"/>
                </a:cubicBezTo>
                <a:cubicBezTo>
                  <a:pt x="826" y="380"/>
                  <a:pt x="826" y="380"/>
                  <a:pt x="826" y="380"/>
                </a:cubicBezTo>
                <a:cubicBezTo>
                  <a:pt x="832" y="382"/>
                  <a:pt x="838" y="384"/>
                  <a:pt x="845" y="386"/>
                </a:cubicBezTo>
                <a:cubicBezTo>
                  <a:pt x="847" y="386"/>
                  <a:pt x="849" y="387"/>
                  <a:pt x="851" y="387"/>
                </a:cubicBezTo>
                <a:cubicBezTo>
                  <a:pt x="852" y="388"/>
                  <a:pt x="854" y="389"/>
                  <a:pt x="855" y="389"/>
                </a:cubicBezTo>
                <a:close/>
                <a:moveTo>
                  <a:pt x="825" y="379"/>
                </a:moveTo>
                <a:cubicBezTo>
                  <a:pt x="825" y="379"/>
                  <a:pt x="824" y="380"/>
                  <a:pt x="824" y="380"/>
                </a:cubicBezTo>
                <a:cubicBezTo>
                  <a:pt x="815" y="377"/>
                  <a:pt x="807" y="374"/>
                  <a:pt x="798" y="371"/>
                </a:cubicBezTo>
                <a:cubicBezTo>
                  <a:pt x="798" y="371"/>
                  <a:pt x="798" y="370"/>
                  <a:pt x="798" y="370"/>
                </a:cubicBezTo>
                <a:cubicBezTo>
                  <a:pt x="807" y="373"/>
                  <a:pt x="815" y="376"/>
                  <a:pt x="823" y="379"/>
                </a:cubicBezTo>
                <a:cubicBezTo>
                  <a:pt x="824" y="379"/>
                  <a:pt x="824" y="379"/>
                  <a:pt x="825" y="379"/>
                </a:cubicBezTo>
                <a:close/>
                <a:moveTo>
                  <a:pt x="792" y="368"/>
                </a:moveTo>
                <a:cubicBezTo>
                  <a:pt x="792" y="368"/>
                  <a:pt x="791" y="368"/>
                  <a:pt x="790" y="368"/>
                </a:cubicBezTo>
                <a:cubicBezTo>
                  <a:pt x="786" y="367"/>
                  <a:pt x="783" y="365"/>
                  <a:pt x="779" y="364"/>
                </a:cubicBezTo>
                <a:cubicBezTo>
                  <a:pt x="781" y="365"/>
                  <a:pt x="782" y="365"/>
                  <a:pt x="784" y="365"/>
                </a:cubicBezTo>
                <a:cubicBezTo>
                  <a:pt x="787" y="366"/>
                  <a:pt x="790" y="367"/>
                  <a:pt x="792" y="368"/>
                </a:cubicBezTo>
                <a:close/>
                <a:moveTo>
                  <a:pt x="667" y="328"/>
                </a:moveTo>
                <a:cubicBezTo>
                  <a:pt x="662" y="327"/>
                  <a:pt x="657" y="327"/>
                  <a:pt x="651" y="327"/>
                </a:cubicBezTo>
                <a:cubicBezTo>
                  <a:pt x="644" y="324"/>
                  <a:pt x="637" y="321"/>
                  <a:pt x="630" y="319"/>
                </a:cubicBezTo>
                <a:cubicBezTo>
                  <a:pt x="637" y="319"/>
                  <a:pt x="644" y="320"/>
                  <a:pt x="650" y="321"/>
                </a:cubicBezTo>
                <a:cubicBezTo>
                  <a:pt x="656" y="324"/>
                  <a:pt x="661" y="326"/>
                  <a:pt x="667" y="328"/>
                </a:cubicBezTo>
                <a:close/>
                <a:moveTo>
                  <a:pt x="671" y="329"/>
                </a:moveTo>
                <a:cubicBezTo>
                  <a:pt x="674" y="330"/>
                  <a:pt x="677" y="332"/>
                  <a:pt x="680" y="333"/>
                </a:cubicBezTo>
                <a:cubicBezTo>
                  <a:pt x="682" y="333"/>
                  <a:pt x="684" y="334"/>
                  <a:pt x="685" y="335"/>
                </a:cubicBezTo>
                <a:cubicBezTo>
                  <a:pt x="682" y="335"/>
                  <a:pt x="678" y="335"/>
                  <a:pt x="675" y="335"/>
                </a:cubicBezTo>
                <a:cubicBezTo>
                  <a:pt x="668" y="333"/>
                  <a:pt x="661" y="330"/>
                  <a:pt x="654" y="328"/>
                </a:cubicBezTo>
                <a:cubicBezTo>
                  <a:pt x="660" y="328"/>
                  <a:pt x="665" y="328"/>
                  <a:pt x="671" y="329"/>
                </a:cubicBezTo>
                <a:close/>
                <a:moveTo>
                  <a:pt x="688" y="336"/>
                </a:moveTo>
                <a:cubicBezTo>
                  <a:pt x="693" y="337"/>
                  <a:pt x="697" y="339"/>
                  <a:pt x="702" y="341"/>
                </a:cubicBezTo>
                <a:cubicBezTo>
                  <a:pt x="698" y="340"/>
                  <a:pt x="695" y="340"/>
                  <a:pt x="691" y="340"/>
                </a:cubicBezTo>
                <a:cubicBezTo>
                  <a:pt x="686" y="339"/>
                  <a:pt x="682" y="337"/>
                  <a:pt x="677" y="336"/>
                </a:cubicBezTo>
                <a:cubicBezTo>
                  <a:pt x="681" y="336"/>
                  <a:pt x="685" y="336"/>
                  <a:pt x="688" y="336"/>
                </a:cubicBezTo>
                <a:close/>
                <a:moveTo>
                  <a:pt x="706" y="342"/>
                </a:moveTo>
                <a:cubicBezTo>
                  <a:pt x="712" y="345"/>
                  <a:pt x="717" y="347"/>
                  <a:pt x="723" y="349"/>
                </a:cubicBezTo>
                <a:cubicBezTo>
                  <a:pt x="722" y="349"/>
                  <a:pt x="720" y="349"/>
                  <a:pt x="719" y="349"/>
                </a:cubicBezTo>
                <a:cubicBezTo>
                  <a:pt x="711" y="346"/>
                  <a:pt x="703" y="344"/>
                  <a:pt x="694" y="341"/>
                </a:cubicBezTo>
                <a:cubicBezTo>
                  <a:pt x="698" y="341"/>
                  <a:pt x="702" y="342"/>
                  <a:pt x="706" y="342"/>
                </a:cubicBezTo>
                <a:close/>
                <a:moveTo>
                  <a:pt x="726" y="350"/>
                </a:moveTo>
                <a:cubicBezTo>
                  <a:pt x="729" y="351"/>
                  <a:pt x="732" y="352"/>
                  <a:pt x="736" y="353"/>
                </a:cubicBezTo>
                <a:cubicBezTo>
                  <a:pt x="735" y="353"/>
                  <a:pt x="735" y="353"/>
                  <a:pt x="734" y="353"/>
                </a:cubicBezTo>
                <a:cubicBezTo>
                  <a:pt x="730" y="352"/>
                  <a:pt x="726" y="351"/>
                  <a:pt x="722" y="350"/>
                </a:cubicBezTo>
                <a:cubicBezTo>
                  <a:pt x="723" y="350"/>
                  <a:pt x="725" y="350"/>
                  <a:pt x="726" y="350"/>
                </a:cubicBezTo>
                <a:close/>
                <a:moveTo>
                  <a:pt x="738" y="354"/>
                </a:moveTo>
                <a:cubicBezTo>
                  <a:pt x="740" y="355"/>
                  <a:pt x="742" y="356"/>
                  <a:pt x="744" y="356"/>
                </a:cubicBezTo>
                <a:cubicBezTo>
                  <a:pt x="742" y="356"/>
                  <a:pt x="739" y="355"/>
                  <a:pt x="737" y="354"/>
                </a:cubicBezTo>
                <a:cubicBezTo>
                  <a:pt x="737" y="354"/>
                  <a:pt x="738" y="354"/>
                  <a:pt x="738" y="354"/>
                </a:cubicBezTo>
                <a:close/>
                <a:moveTo>
                  <a:pt x="798" y="376"/>
                </a:moveTo>
                <a:cubicBezTo>
                  <a:pt x="799" y="376"/>
                  <a:pt x="799" y="376"/>
                  <a:pt x="799" y="376"/>
                </a:cubicBezTo>
                <a:cubicBezTo>
                  <a:pt x="802" y="377"/>
                  <a:pt x="805" y="378"/>
                  <a:pt x="808" y="379"/>
                </a:cubicBezTo>
                <a:cubicBezTo>
                  <a:pt x="810" y="379"/>
                  <a:pt x="812" y="380"/>
                  <a:pt x="814" y="381"/>
                </a:cubicBezTo>
                <a:cubicBezTo>
                  <a:pt x="810" y="381"/>
                  <a:pt x="807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2" y="382"/>
                  <a:pt x="802" y="382"/>
                </a:cubicBezTo>
                <a:cubicBezTo>
                  <a:pt x="802" y="382"/>
                  <a:pt x="802" y="381"/>
                  <a:pt x="802" y="381"/>
                </a:cubicBezTo>
                <a:cubicBezTo>
                  <a:pt x="804" y="381"/>
                  <a:pt x="805" y="381"/>
                  <a:pt x="806" y="381"/>
                </a:cubicBezTo>
                <a:cubicBezTo>
                  <a:pt x="807" y="381"/>
                  <a:pt x="807" y="380"/>
                  <a:pt x="806" y="380"/>
                </a:cubicBezTo>
                <a:cubicBezTo>
                  <a:pt x="805" y="381"/>
                  <a:pt x="804" y="380"/>
                  <a:pt x="802" y="380"/>
                </a:cubicBezTo>
                <a:cubicBezTo>
                  <a:pt x="802" y="379"/>
                  <a:pt x="802" y="379"/>
                  <a:pt x="802" y="378"/>
                </a:cubicBezTo>
                <a:cubicBezTo>
                  <a:pt x="802" y="378"/>
                  <a:pt x="802" y="378"/>
                  <a:pt x="802" y="378"/>
                </a:cubicBezTo>
                <a:cubicBezTo>
                  <a:pt x="802" y="379"/>
                  <a:pt x="802" y="379"/>
                  <a:pt x="802" y="380"/>
                </a:cubicBezTo>
                <a:cubicBezTo>
                  <a:pt x="801" y="380"/>
                  <a:pt x="799" y="380"/>
                  <a:pt x="798" y="380"/>
                </a:cubicBezTo>
                <a:cubicBezTo>
                  <a:pt x="798" y="378"/>
                  <a:pt x="798" y="377"/>
                  <a:pt x="798" y="376"/>
                </a:cubicBezTo>
                <a:close/>
                <a:moveTo>
                  <a:pt x="802" y="381"/>
                </a:moveTo>
                <a:cubicBezTo>
                  <a:pt x="802" y="381"/>
                  <a:pt x="802" y="382"/>
                  <a:pt x="802" y="382"/>
                </a:cubicBezTo>
                <a:cubicBezTo>
                  <a:pt x="800" y="382"/>
                  <a:pt x="799" y="383"/>
                  <a:pt x="798" y="383"/>
                </a:cubicBezTo>
                <a:cubicBezTo>
                  <a:pt x="798" y="382"/>
                  <a:pt x="798" y="381"/>
                  <a:pt x="798" y="381"/>
                </a:cubicBezTo>
                <a:cubicBezTo>
                  <a:pt x="798" y="381"/>
                  <a:pt x="798" y="380"/>
                  <a:pt x="798" y="380"/>
                </a:cubicBezTo>
                <a:cubicBezTo>
                  <a:pt x="799" y="380"/>
                  <a:pt x="801" y="381"/>
                  <a:pt x="802" y="381"/>
                </a:cubicBezTo>
                <a:close/>
                <a:moveTo>
                  <a:pt x="798" y="384"/>
                </a:moveTo>
                <a:cubicBezTo>
                  <a:pt x="799" y="384"/>
                  <a:pt x="800" y="384"/>
                  <a:pt x="801" y="383"/>
                </a:cubicBezTo>
                <a:cubicBezTo>
                  <a:pt x="801" y="383"/>
                  <a:pt x="801" y="383"/>
                  <a:pt x="802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2" y="386"/>
                  <a:pt x="802" y="386"/>
                  <a:pt x="802" y="386"/>
                </a:cubicBezTo>
                <a:cubicBezTo>
                  <a:pt x="802" y="385"/>
                  <a:pt x="802" y="384"/>
                  <a:pt x="802" y="383"/>
                </a:cubicBezTo>
                <a:cubicBezTo>
                  <a:pt x="802" y="383"/>
                  <a:pt x="802" y="383"/>
                  <a:pt x="803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1" y="386"/>
                  <a:pt x="799" y="386"/>
                  <a:pt x="798" y="385"/>
                </a:cubicBezTo>
                <a:cubicBezTo>
                  <a:pt x="798" y="385"/>
                  <a:pt x="798" y="384"/>
                  <a:pt x="798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4"/>
                  <a:pt x="796" y="384"/>
                </a:cubicBezTo>
                <a:cubicBezTo>
                  <a:pt x="796" y="384"/>
                  <a:pt x="796" y="384"/>
                  <a:pt x="796" y="384"/>
                </a:cubicBezTo>
                <a:cubicBezTo>
                  <a:pt x="796" y="384"/>
                  <a:pt x="796" y="385"/>
                  <a:pt x="796" y="385"/>
                </a:cubicBezTo>
                <a:close/>
                <a:moveTo>
                  <a:pt x="802" y="386"/>
                </a:moveTo>
                <a:cubicBezTo>
                  <a:pt x="802" y="387"/>
                  <a:pt x="802" y="387"/>
                  <a:pt x="802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0" y="387"/>
                  <a:pt x="799" y="387"/>
                  <a:pt x="798" y="387"/>
                </a:cubicBezTo>
                <a:cubicBezTo>
                  <a:pt x="798" y="386"/>
                  <a:pt x="798" y="386"/>
                  <a:pt x="798" y="386"/>
                </a:cubicBezTo>
                <a:cubicBezTo>
                  <a:pt x="799" y="386"/>
                  <a:pt x="801" y="386"/>
                  <a:pt x="802" y="386"/>
                </a:cubicBezTo>
                <a:close/>
                <a:moveTo>
                  <a:pt x="802" y="390"/>
                </a:moveTo>
                <a:cubicBezTo>
                  <a:pt x="801" y="391"/>
                  <a:pt x="801" y="392"/>
                  <a:pt x="801" y="394"/>
                </a:cubicBezTo>
                <a:cubicBezTo>
                  <a:pt x="800" y="393"/>
                  <a:pt x="799" y="393"/>
                  <a:pt x="798" y="393"/>
                </a:cubicBezTo>
                <a:cubicBezTo>
                  <a:pt x="798" y="391"/>
                  <a:pt x="798" y="390"/>
                  <a:pt x="798" y="389"/>
                </a:cubicBezTo>
                <a:cubicBezTo>
                  <a:pt x="799" y="389"/>
                  <a:pt x="800" y="390"/>
                  <a:pt x="802" y="390"/>
                </a:cubicBezTo>
                <a:close/>
                <a:moveTo>
                  <a:pt x="816" y="404"/>
                </a:moveTo>
                <a:cubicBezTo>
                  <a:pt x="816" y="404"/>
                  <a:pt x="816" y="404"/>
                  <a:pt x="816" y="405"/>
                </a:cubicBezTo>
                <a:cubicBezTo>
                  <a:pt x="815" y="405"/>
                  <a:pt x="814" y="405"/>
                  <a:pt x="812" y="405"/>
                </a:cubicBezTo>
                <a:cubicBezTo>
                  <a:pt x="812" y="404"/>
                  <a:pt x="813" y="403"/>
                  <a:pt x="813" y="402"/>
                </a:cubicBezTo>
                <a:cubicBezTo>
                  <a:pt x="814" y="403"/>
                  <a:pt x="815" y="403"/>
                  <a:pt x="816" y="404"/>
                </a:cubicBezTo>
                <a:close/>
                <a:moveTo>
                  <a:pt x="816" y="404"/>
                </a:moveTo>
                <a:cubicBezTo>
                  <a:pt x="816" y="404"/>
                  <a:pt x="817" y="404"/>
                  <a:pt x="817" y="404"/>
                </a:cubicBezTo>
                <a:cubicBezTo>
                  <a:pt x="817" y="404"/>
                  <a:pt x="817" y="404"/>
                  <a:pt x="817" y="404"/>
                </a:cubicBezTo>
                <a:cubicBezTo>
                  <a:pt x="817" y="404"/>
                  <a:pt x="816" y="404"/>
                  <a:pt x="816" y="404"/>
                </a:cubicBezTo>
                <a:cubicBezTo>
                  <a:pt x="816" y="404"/>
                  <a:pt x="816" y="404"/>
                  <a:pt x="816" y="404"/>
                </a:cubicBezTo>
                <a:close/>
                <a:moveTo>
                  <a:pt x="822" y="407"/>
                </a:moveTo>
                <a:cubicBezTo>
                  <a:pt x="823" y="407"/>
                  <a:pt x="823" y="407"/>
                  <a:pt x="823" y="406"/>
                </a:cubicBezTo>
                <a:cubicBezTo>
                  <a:pt x="823" y="413"/>
                  <a:pt x="823" y="420"/>
                  <a:pt x="823" y="428"/>
                </a:cubicBezTo>
                <a:cubicBezTo>
                  <a:pt x="823" y="428"/>
                  <a:pt x="822" y="428"/>
                  <a:pt x="822" y="428"/>
                </a:cubicBezTo>
                <a:cubicBezTo>
                  <a:pt x="822" y="421"/>
                  <a:pt x="822" y="414"/>
                  <a:pt x="822" y="407"/>
                </a:cubicBezTo>
                <a:close/>
                <a:moveTo>
                  <a:pt x="824" y="406"/>
                </a:moveTo>
                <a:cubicBezTo>
                  <a:pt x="824" y="406"/>
                  <a:pt x="824" y="406"/>
                  <a:pt x="824" y="406"/>
                </a:cubicBezTo>
                <a:cubicBezTo>
                  <a:pt x="824" y="413"/>
                  <a:pt x="824" y="420"/>
                  <a:pt x="824" y="427"/>
                </a:cubicBezTo>
                <a:cubicBezTo>
                  <a:pt x="824" y="427"/>
                  <a:pt x="824" y="428"/>
                  <a:pt x="824" y="428"/>
                </a:cubicBezTo>
                <a:cubicBezTo>
                  <a:pt x="824" y="420"/>
                  <a:pt x="824" y="413"/>
                  <a:pt x="824" y="406"/>
                </a:cubicBezTo>
                <a:close/>
                <a:moveTo>
                  <a:pt x="824" y="429"/>
                </a:moveTo>
                <a:cubicBezTo>
                  <a:pt x="824" y="433"/>
                  <a:pt x="824" y="437"/>
                  <a:pt x="824" y="441"/>
                </a:cubicBezTo>
                <a:cubicBezTo>
                  <a:pt x="824" y="441"/>
                  <a:pt x="824" y="441"/>
                  <a:pt x="824" y="441"/>
                </a:cubicBezTo>
                <a:cubicBezTo>
                  <a:pt x="823" y="441"/>
                  <a:pt x="823" y="441"/>
                  <a:pt x="823" y="441"/>
                </a:cubicBezTo>
                <a:cubicBezTo>
                  <a:pt x="823" y="437"/>
                  <a:pt x="824" y="434"/>
                  <a:pt x="824" y="430"/>
                </a:cubicBezTo>
                <a:cubicBezTo>
                  <a:pt x="824" y="430"/>
                  <a:pt x="824" y="429"/>
                  <a:pt x="824" y="429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25" y="443"/>
                </a:moveTo>
                <a:cubicBezTo>
                  <a:pt x="825" y="459"/>
                  <a:pt x="825" y="475"/>
                  <a:pt x="825" y="490"/>
                </a:cubicBezTo>
                <a:cubicBezTo>
                  <a:pt x="825" y="487"/>
                  <a:pt x="825" y="485"/>
                  <a:pt x="825" y="482"/>
                </a:cubicBezTo>
                <a:cubicBezTo>
                  <a:pt x="825" y="469"/>
                  <a:pt x="825" y="456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lose/>
                <a:moveTo>
                  <a:pt x="826" y="443"/>
                </a:moveTo>
                <a:cubicBezTo>
                  <a:pt x="827" y="444"/>
                  <a:pt x="827" y="444"/>
                  <a:pt x="828" y="444"/>
                </a:cubicBezTo>
                <a:cubicBezTo>
                  <a:pt x="828" y="444"/>
                  <a:pt x="828" y="444"/>
                  <a:pt x="828" y="444"/>
                </a:cubicBezTo>
                <a:cubicBezTo>
                  <a:pt x="828" y="457"/>
                  <a:pt x="827" y="471"/>
                  <a:pt x="827" y="484"/>
                </a:cubicBezTo>
                <a:cubicBezTo>
                  <a:pt x="826" y="487"/>
                  <a:pt x="826" y="491"/>
                  <a:pt x="826" y="495"/>
                </a:cubicBezTo>
                <a:cubicBezTo>
                  <a:pt x="826" y="495"/>
                  <a:pt x="826" y="495"/>
                  <a:pt x="826" y="495"/>
                </a:cubicBezTo>
                <a:cubicBezTo>
                  <a:pt x="825" y="478"/>
                  <a:pt x="826" y="460"/>
                  <a:pt x="826" y="443"/>
                </a:cubicBezTo>
                <a:close/>
                <a:moveTo>
                  <a:pt x="827" y="491"/>
                </a:moveTo>
                <a:cubicBezTo>
                  <a:pt x="827" y="476"/>
                  <a:pt x="828" y="461"/>
                  <a:pt x="829" y="446"/>
                </a:cubicBezTo>
                <a:cubicBezTo>
                  <a:pt x="829" y="446"/>
                  <a:pt x="829" y="445"/>
                  <a:pt x="829" y="444"/>
                </a:cubicBezTo>
                <a:cubicBezTo>
                  <a:pt x="830" y="444"/>
                  <a:pt x="831" y="445"/>
                  <a:pt x="831" y="445"/>
                </a:cubicBezTo>
                <a:cubicBezTo>
                  <a:pt x="831" y="458"/>
                  <a:pt x="831" y="471"/>
                  <a:pt x="830" y="484"/>
                </a:cubicBezTo>
                <a:cubicBezTo>
                  <a:pt x="830" y="487"/>
                  <a:pt x="830" y="491"/>
                  <a:pt x="831" y="494"/>
                </a:cubicBezTo>
                <a:cubicBezTo>
                  <a:pt x="829" y="494"/>
                  <a:pt x="828" y="494"/>
                  <a:pt x="827" y="494"/>
                </a:cubicBezTo>
                <a:cubicBezTo>
                  <a:pt x="827" y="493"/>
                  <a:pt x="827" y="492"/>
                  <a:pt x="827" y="491"/>
                </a:cubicBezTo>
                <a:close/>
                <a:moveTo>
                  <a:pt x="831" y="496"/>
                </a:moveTo>
                <a:cubicBezTo>
                  <a:pt x="831" y="500"/>
                  <a:pt x="831" y="504"/>
                  <a:pt x="831" y="507"/>
                </a:cubicBezTo>
                <a:cubicBezTo>
                  <a:pt x="830" y="507"/>
                  <a:pt x="828" y="508"/>
                  <a:pt x="827" y="508"/>
                </a:cubicBezTo>
                <a:cubicBezTo>
                  <a:pt x="827" y="504"/>
                  <a:pt x="827" y="500"/>
                  <a:pt x="827" y="496"/>
                </a:cubicBezTo>
                <a:cubicBezTo>
                  <a:pt x="828" y="496"/>
                  <a:pt x="829" y="496"/>
                  <a:pt x="831" y="496"/>
                </a:cubicBezTo>
                <a:close/>
                <a:moveTo>
                  <a:pt x="831" y="496"/>
                </a:moveTo>
                <a:cubicBezTo>
                  <a:pt x="832" y="496"/>
                  <a:pt x="833" y="496"/>
                  <a:pt x="833" y="496"/>
                </a:cubicBezTo>
                <a:cubicBezTo>
                  <a:pt x="834" y="500"/>
                  <a:pt x="834" y="503"/>
                  <a:pt x="834" y="507"/>
                </a:cubicBezTo>
                <a:cubicBezTo>
                  <a:pt x="833" y="507"/>
                  <a:pt x="832" y="507"/>
                  <a:pt x="831" y="507"/>
                </a:cubicBezTo>
                <a:cubicBezTo>
                  <a:pt x="831" y="504"/>
                  <a:pt x="831" y="500"/>
                  <a:pt x="831" y="496"/>
                </a:cubicBezTo>
                <a:close/>
                <a:moveTo>
                  <a:pt x="834" y="496"/>
                </a:moveTo>
                <a:cubicBezTo>
                  <a:pt x="834" y="496"/>
                  <a:pt x="835" y="496"/>
                  <a:pt x="835" y="496"/>
                </a:cubicBezTo>
                <a:cubicBezTo>
                  <a:pt x="835" y="500"/>
                  <a:pt x="834" y="503"/>
                  <a:pt x="834" y="507"/>
                </a:cubicBezTo>
                <a:cubicBezTo>
                  <a:pt x="834" y="507"/>
                  <a:pt x="834" y="507"/>
                  <a:pt x="834" y="507"/>
                </a:cubicBezTo>
                <a:cubicBezTo>
                  <a:pt x="834" y="503"/>
                  <a:pt x="834" y="500"/>
                  <a:pt x="834" y="496"/>
                </a:cubicBezTo>
                <a:close/>
                <a:moveTo>
                  <a:pt x="834" y="494"/>
                </a:moveTo>
                <a:cubicBezTo>
                  <a:pt x="834" y="488"/>
                  <a:pt x="834" y="482"/>
                  <a:pt x="834" y="477"/>
                </a:cubicBezTo>
                <a:cubicBezTo>
                  <a:pt x="833" y="466"/>
                  <a:pt x="834" y="456"/>
                  <a:pt x="834" y="445"/>
                </a:cubicBezTo>
                <a:cubicBezTo>
                  <a:pt x="835" y="445"/>
                  <a:pt x="836" y="445"/>
                  <a:pt x="838" y="445"/>
                </a:cubicBezTo>
                <a:cubicBezTo>
                  <a:pt x="837" y="447"/>
                  <a:pt x="837" y="450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6" y="466"/>
                  <a:pt x="836" y="480"/>
                  <a:pt x="835" y="494"/>
                </a:cubicBezTo>
                <a:cubicBezTo>
                  <a:pt x="835" y="494"/>
                  <a:pt x="834" y="494"/>
                  <a:pt x="834" y="494"/>
                </a:cubicBezTo>
                <a:close/>
                <a:moveTo>
                  <a:pt x="837" y="459"/>
                </a:moveTo>
                <a:cubicBezTo>
                  <a:pt x="837" y="459"/>
                  <a:pt x="837" y="459"/>
                  <a:pt x="837" y="459"/>
                </a:cubicBezTo>
                <a:cubicBezTo>
                  <a:pt x="837" y="464"/>
                  <a:pt x="838" y="469"/>
                  <a:pt x="838" y="474"/>
                </a:cubicBezTo>
                <a:cubicBezTo>
                  <a:pt x="838" y="481"/>
                  <a:pt x="838" y="487"/>
                  <a:pt x="838" y="494"/>
                </a:cubicBezTo>
                <a:cubicBezTo>
                  <a:pt x="837" y="494"/>
                  <a:pt x="836" y="494"/>
                  <a:pt x="835" y="494"/>
                </a:cubicBezTo>
                <a:cubicBezTo>
                  <a:pt x="836" y="482"/>
                  <a:pt x="837" y="470"/>
                  <a:pt x="837" y="459"/>
                </a:cubicBezTo>
                <a:close/>
                <a:moveTo>
                  <a:pt x="839" y="476"/>
                </a:moveTo>
                <a:cubicBezTo>
                  <a:pt x="839" y="476"/>
                  <a:pt x="840" y="476"/>
                  <a:pt x="840" y="476"/>
                </a:cubicBezTo>
                <a:cubicBezTo>
                  <a:pt x="839" y="474"/>
                  <a:pt x="839" y="472"/>
                  <a:pt x="839" y="470"/>
                </a:cubicBezTo>
                <a:cubicBezTo>
                  <a:pt x="839" y="462"/>
                  <a:pt x="840" y="453"/>
                  <a:pt x="840" y="445"/>
                </a:cubicBezTo>
                <a:cubicBezTo>
                  <a:pt x="841" y="445"/>
                  <a:pt x="843" y="445"/>
                  <a:pt x="844" y="444"/>
                </a:cubicBezTo>
                <a:cubicBezTo>
                  <a:pt x="843" y="460"/>
                  <a:pt x="842" y="476"/>
                  <a:pt x="841" y="492"/>
                </a:cubicBezTo>
                <a:cubicBezTo>
                  <a:pt x="841" y="492"/>
                  <a:pt x="841" y="493"/>
                  <a:pt x="841" y="494"/>
                </a:cubicBezTo>
                <a:cubicBezTo>
                  <a:pt x="840" y="494"/>
                  <a:pt x="839" y="494"/>
                  <a:pt x="838" y="494"/>
                </a:cubicBezTo>
                <a:cubicBezTo>
                  <a:pt x="838" y="488"/>
                  <a:pt x="838" y="482"/>
                  <a:pt x="839" y="476"/>
                </a:cubicBezTo>
                <a:close/>
                <a:moveTo>
                  <a:pt x="844" y="444"/>
                </a:moveTo>
                <a:cubicBezTo>
                  <a:pt x="844" y="444"/>
                  <a:pt x="845" y="444"/>
                  <a:pt x="845" y="444"/>
                </a:cubicBezTo>
                <a:cubicBezTo>
                  <a:pt x="844" y="461"/>
                  <a:pt x="844" y="477"/>
                  <a:pt x="844" y="494"/>
                </a:cubicBezTo>
                <a:cubicBezTo>
                  <a:pt x="843" y="494"/>
                  <a:pt x="842" y="494"/>
                  <a:pt x="842" y="494"/>
                </a:cubicBezTo>
                <a:cubicBezTo>
                  <a:pt x="842" y="477"/>
                  <a:pt x="843" y="461"/>
                  <a:pt x="844" y="444"/>
                </a:cubicBezTo>
                <a:close/>
                <a:moveTo>
                  <a:pt x="845" y="444"/>
                </a:moveTo>
                <a:cubicBezTo>
                  <a:pt x="846" y="444"/>
                  <a:pt x="847" y="444"/>
                  <a:pt x="848" y="444"/>
                </a:cubicBezTo>
                <a:cubicBezTo>
                  <a:pt x="848" y="444"/>
                  <a:pt x="848" y="444"/>
                  <a:pt x="848" y="444"/>
                </a:cubicBezTo>
                <a:cubicBezTo>
                  <a:pt x="848" y="451"/>
                  <a:pt x="848" y="457"/>
                  <a:pt x="848" y="464"/>
                </a:cubicBezTo>
                <a:cubicBezTo>
                  <a:pt x="848" y="474"/>
                  <a:pt x="848" y="483"/>
                  <a:pt x="848" y="493"/>
                </a:cubicBezTo>
                <a:cubicBezTo>
                  <a:pt x="847" y="493"/>
                  <a:pt x="846" y="494"/>
                  <a:pt x="844" y="494"/>
                </a:cubicBezTo>
                <a:cubicBezTo>
                  <a:pt x="844" y="477"/>
                  <a:pt x="845" y="461"/>
                  <a:pt x="845" y="444"/>
                </a:cubicBezTo>
                <a:close/>
                <a:moveTo>
                  <a:pt x="848" y="472"/>
                </a:moveTo>
                <a:cubicBezTo>
                  <a:pt x="848" y="463"/>
                  <a:pt x="848" y="453"/>
                  <a:pt x="848" y="444"/>
                </a:cubicBezTo>
                <a:cubicBezTo>
                  <a:pt x="849" y="444"/>
                  <a:pt x="850" y="443"/>
                  <a:pt x="852" y="443"/>
                </a:cubicBezTo>
                <a:cubicBezTo>
                  <a:pt x="851" y="460"/>
                  <a:pt x="850" y="477"/>
                  <a:pt x="850" y="493"/>
                </a:cubicBezTo>
                <a:cubicBezTo>
                  <a:pt x="849" y="493"/>
                  <a:pt x="849" y="493"/>
                  <a:pt x="848" y="493"/>
                </a:cubicBezTo>
                <a:cubicBezTo>
                  <a:pt x="848" y="486"/>
                  <a:pt x="848" y="479"/>
                  <a:pt x="848" y="472"/>
                </a:cubicBezTo>
                <a:close/>
                <a:moveTo>
                  <a:pt x="852" y="443"/>
                </a:moveTo>
                <a:cubicBezTo>
                  <a:pt x="853" y="443"/>
                  <a:pt x="853" y="443"/>
                  <a:pt x="854" y="443"/>
                </a:cubicBezTo>
                <a:cubicBezTo>
                  <a:pt x="854" y="446"/>
                  <a:pt x="854" y="449"/>
                  <a:pt x="854" y="451"/>
                </a:cubicBezTo>
                <a:cubicBezTo>
                  <a:pt x="853" y="451"/>
                  <a:pt x="853" y="451"/>
                  <a:pt x="853" y="452"/>
                </a:cubicBezTo>
                <a:cubicBezTo>
                  <a:pt x="853" y="454"/>
                  <a:pt x="853" y="455"/>
                  <a:pt x="853" y="457"/>
                </a:cubicBezTo>
                <a:cubicBezTo>
                  <a:pt x="853" y="457"/>
                  <a:pt x="853" y="457"/>
                  <a:pt x="853" y="457"/>
                </a:cubicBezTo>
                <a:cubicBezTo>
                  <a:pt x="853" y="459"/>
                  <a:pt x="853" y="461"/>
                  <a:pt x="853" y="462"/>
                </a:cubicBezTo>
                <a:cubicBezTo>
                  <a:pt x="853" y="473"/>
                  <a:pt x="853" y="483"/>
                  <a:pt x="852" y="493"/>
                </a:cubicBezTo>
                <a:cubicBezTo>
                  <a:pt x="852" y="493"/>
                  <a:pt x="851" y="493"/>
                  <a:pt x="850" y="493"/>
                </a:cubicBezTo>
                <a:cubicBezTo>
                  <a:pt x="851" y="476"/>
                  <a:pt x="851" y="460"/>
                  <a:pt x="852" y="443"/>
                </a:cubicBezTo>
                <a:close/>
                <a:moveTo>
                  <a:pt x="854" y="465"/>
                </a:moveTo>
                <a:cubicBezTo>
                  <a:pt x="854" y="464"/>
                  <a:pt x="854" y="463"/>
                  <a:pt x="854" y="463"/>
                </a:cubicBezTo>
                <a:cubicBezTo>
                  <a:pt x="854" y="462"/>
                  <a:pt x="854" y="462"/>
                  <a:pt x="854" y="461"/>
                </a:cubicBezTo>
                <a:cubicBezTo>
                  <a:pt x="854" y="462"/>
                  <a:pt x="854" y="464"/>
                  <a:pt x="854" y="465"/>
                </a:cubicBezTo>
                <a:close/>
                <a:moveTo>
                  <a:pt x="861" y="461"/>
                </a:moveTo>
                <a:cubicBezTo>
                  <a:pt x="860" y="467"/>
                  <a:pt x="860" y="472"/>
                  <a:pt x="860" y="478"/>
                </a:cubicBezTo>
                <a:cubicBezTo>
                  <a:pt x="860" y="483"/>
                  <a:pt x="860" y="487"/>
                  <a:pt x="860" y="492"/>
                </a:cubicBezTo>
                <a:cubicBezTo>
                  <a:pt x="859" y="492"/>
                  <a:pt x="859" y="492"/>
                  <a:pt x="859" y="492"/>
                </a:cubicBezTo>
                <a:cubicBezTo>
                  <a:pt x="859" y="482"/>
                  <a:pt x="860" y="472"/>
                  <a:pt x="861" y="461"/>
                </a:cubicBezTo>
                <a:close/>
                <a:moveTo>
                  <a:pt x="861" y="478"/>
                </a:moveTo>
                <a:cubicBezTo>
                  <a:pt x="861" y="469"/>
                  <a:pt x="861" y="460"/>
                  <a:pt x="861" y="451"/>
                </a:cubicBezTo>
                <a:cubicBezTo>
                  <a:pt x="861" y="448"/>
                  <a:pt x="862" y="445"/>
                  <a:pt x="862" y="441"/>
                </a:cubicBezTo>
                <a:cubicBezTo>
                  <a:pt x="863" y="441"/>
                  <a:pt x="865" y="441"/>
                  <a:pt x="867" y="440"/>
                </a:cubicBezTo>
                <a:cubicBezTo>
                  <a:pt x="866" y="453"/>
                  <a:pt x="866" y="465"/>
                  <a:pt x="866" y="478"/>
                </a:cubicBezTo>
                <a:cubicBezTo>
                  <a:pt x="866" y="482"/>
                  <a:pt x="866" y="487"/>
                  <a:pt x="865" y="492"/>
                </a:cubicBezTo>
                <a:cubicBezTo>
                  <a:pt x="864" y="492"/>
                  <a:pt x="862" y="492"/>
                  <a:pt x="860" y="492"/>
                </a:cubicBezTo>
                <a:cubicBezTo>
                  <a:pt x="860" y="487"/>
                  <a:pt x="861" y="483"/>
                  <a:pt x="861" y="478"/>
                </a:cubicBezTo>
                <a:close/>
                <a:moveTo>
                  <a:pt x="866" y="486"/>
                </a:moveTo>
                <a:cubicBezTo>
                  <a:pt x="866" y="488"/>
                  <a:pt x="866" y="490"/>
                  <a:pt x="866" y="491"/>
                </a:cubicBezTo>
                <a:cubicBezTo>
                  <a:pt x="866" y="491"/>
                  <a:pt x="866" y="491"/>
                  <a:pt x="866" y="491"/>
                </a:cubicBezTo>
                <a:cubicBezTo>
                  <a:pt x="866" y="490"/>
                  <a:pt x="866" y="488"/>
                  <a:pt x="866" y="486"/>
                </a:cubicBezTo>
                <a:close/>
                <a:moveTo>
                  <a:pt x="867" y="479"/>
                </a:moveTo>
                <a:cubicBezTo>
                  <a:pt x="867" y="466"/>
                  <a:pt x="867" y="453"/>
                  <a:pt x="868" y="441"/>
                </a:cubicBezTo>
                <a:cubicBezTo>
                  <a:pt x="868" y="441"/>
                  <a:pt x="868" y="440"/>
                  <a:pt x="868" y="440"/>
                </a:cubicBezTo>
                <a:cubicBezTo>
                  <a:pt x="868" y="440"/>
                  <a:pt x="869" y="440"/>
                  <a:pt x="870" y="440"/>
                </a:cubicBezTo>
                <a:cubicBezTo>
                  <a:pt x="869" y="457"/>
                  <a:pt x="869" y="474"/>
                  <a:pt x="869" y="491"/>
                </a:cubicBezTo>
                <a:cubicBezTo>
                  <a:pt x="868" y="491"/>
                  <a:pt x="867" y="491"/>
                  <a:pt x="866" y="491"/>
                </a:cubicBezTo>
                <a:cubicBezTo>
                  <a:pt x="866" y="487"/>
                  <a:pt x="866" y="483"/>
                  <a:pt x="867" y="479"/>
                </a:cubicBezTo>
                <a:close/>
                <a:moveTo>
                  <a:pt x="870" y="440"/>
                </a:moveTo>
                <a:cubicBezTo>
                  <a:pt x="871" y="439"/>
                  <a:pt x="872" y="439"/>
                  <a:pt x="873" y="439"/>
                </a:cubicBezTo>
                <a:cubicBezTo>
                  <a:pt x="872" y="449"/>
                  <a:pt x="871" y="458"/>
                  <a:pt x="871" y="468"/>
                </a:cubicBezTo>
                <a:cubicBezTo>
                  <a:pt x="871" y="476"/>
                  <a:pt x="871" y="483"/>
                  <a:pt x="871" y="491"/>
                </a:cubicBezTo>
                <a:cubicBezTo>
                  <a:pt x="871" y="491"/>
                  <a:pt x="870" y="491"/>
                  <a:pt x="869" y="491"/>
                </a:cubicBezTo>
                <a:cubicBezTo>
                  <a:pt x="869" y="474"/>
                  <a:pt x="870" y="457"/>
                  <a:pt x="870" y="440"/>
                </a:cubicBezTo>
                <a:close/>
                <a:moveTo>
                  <a:pt x="872" y="468"/>
                </a:moveTo>
                <a:cubicBezTo>
                  <a:pt x="872" y="458"/>
                  <a:pt x="872" y="449"/>
                  <a:pt x="873" y="439"/>
                </a:cubicBezTo>
                <a:cubicBezTo>
                  <a:pt x="875" y="439"/>
                  <a:pt x="876" y="438"/>
                  <a:pt x="877" y="438"/>
                </a:cubicBezTo>
                <a:cubicBezTo>
                  <a:pt x="877" y="449"/>
                  <a:pt x="876" y="460"/>
                  <a:pt x="876" y="472"/>
                </a:cubicBezTo>
                <a:cubicBezTo>
                  <a:pt x="876" y="478"/>
                  <a:pt x="876" y="484"/>
                  <a:pt x="876" y="490"/>
                </a:cubicBezTo>
                <a:cubicBezTo>
                  <a:pt x="874" y="490"/>
                  <a:pt x="873" y="490"/>
                  <a:pt x="872" y="491"/>
                </a:cubicBezTo>
                <a:cubicBezTo>
                  <a:pt x="872" y="483"/>
                  <a:pt x="872" y="476"/>
                  <a:pt x="872" y="468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9"/>
                </a:cubicBezTo>
                <a:cubicBezTo>
                  <a:pt x="878" y="489"/>
                  <a:pt x="878" y="489"/>
                  <a:pt x="878" y="490"/>
                </a:cubicBezTo>
                <a:cubicBezTo>
                  <a:pt x="878" y="490"/>
                  <a:pt x="877" y="490"/>
                  <a:pt x="877" y="490"/>
                </a:cubicBezTo>
                <a:cubicBezTo>
                  <a:pt x="877" y="489"/>
                  <a:pt x="878" y="489"/>
                  <a:pt x="878" y="489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8"/>
                </a:cubicBezTo>
                <a:cubicBezTo>
                  <a:pt x="879" y="488"/>
                  <a:pt x="879" y="488"/>
                  <a:pt x="879" y="487"/>
                </a:cubicBezTo>
                <a:cubicBezTo>
                  <a:pt x="879" y="488"/>
                  <a:pt x="879" y="489"/>
                  <a:pt x="879" y="489"/>
                </a:cubicBezTo>
                <a:cubicBezTo>
                  <a:pt x="879" y="489"/>
                  <a:pt x="879" y="489"/>
                  <a:pt x="878" y="489"/>
                </a:cubicBezTo>
                <a:cubicBezTo>
                  <a:pt x="878" y="489"/>
                  <a:pt x="878" y="489"/>
                  <a:pt x="878" y="489"/>
                </a:cubicBezTo>
                <a:close/>
                <a:moveTo>
                  <a:pt x="880" y="487"/>
                </a:moveTo>
                <a:cubicBezTo>
                  <a:pt x="881" y="486"/>
                  <a:pt x="881" y="486"/>
                  <a:pt x="882" y="485"/>
                </a:cubicBezTo>
                <a:cubicBezTo>
                  <a:pt x="882" y="487"/>
                  <a:pt x="882" y="488"/>
                  <a:pt x="882" y="489"/>
                </a:cubicBezTo>
                <a:cubicBezTo>
                  <a:pt x="881" y="489"/>
                  <a:pt x="880" y="489"/>
                  <a:pt x="880" y="489"/>
                </a:cubicBezTo>
                <a:cubicBezTo>
                  <a:pt x="880" y="488"/>
                  <a:pt x="880" y="488"/>
                  <a:pt x="880" y="487"/>
                </a:cubicBezTo>
                <a:close/>
                <a:moveTo>
                  <a:pt x="885" y="500"/>
                </a:move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6" y="449"/>
                </a:moveTo>
                <a:cubicBezTo>
                  <a:pt x="886" y="460"/>
                  <a:pt x="885" y="472"/>
                  <a:pt x="885" y="483"/>
                </a:cubicBezTo>
                <a:cubicBezTo>
                  <a:pt x="884" y="483"/>
                  <a:pt x="884" y="484"/>
                  <a:pt x="883" y="484"/>
                </a:cubicBezTo>
                <a:cubicBezTo>
                  <a:pt x="883" y="468"/>
                  <a:pt x="883" y="453"/>
                  <a:pt x="883" y="437"/>
                </a:cubicBezTo>
                <a:cubicBezTo>
                  <a:pt x="884" y="436"/>
                  <a:pt x="885" y="436"/>
                  <a:pt x="886" y="436"/>
                </a:cubicBezTo>
                <a:cubicBezTo>
                  <a:pt x="886" y="440"/>
                  <a:pt x="886" y="444"/>
                  <a:pt x="886" y="449"/>
                </a:cubicBezTo>
                <a:close/>
                <a:moveTo>
                  <a:pt x="883" y="456"/>
                </a:moveTo>
                <a:cubicBezTo>
                  <a:pt x="883" y="450"/>
                  <a:pt x="883" y="444"/>
                  <a:pt x="883" y="437"/>
                </a:cubicBezTo>
                <a:cubicBezTo>
                  <a:pt x="883" y="437"/>
                  <a:pt x="883" y="437"/>
                  <a:pt x="883" y="437"/>
                </a:cubicBezTo>
                <a:cubicBezTo>
                  <a:pt x="883" y="444"/>
                  <a:pt x="883" y="450"/>
                  <a:pt x="883" y="456"/>
                </a:cubicBezTo>
                <a:close/>
                <a:moveTo>
                  <a:pt x="882" y="433"/>
                </a:moveTo>
                <a:cubicBezTo>
                  <a:pt x="882" y="433"/>
                  <a:pt x="882" y="433"/>
                  <a:pt x="882" y="433"/>
                </a:cubicBezTo>
                <a:cubicBezTo>
                  <a:pt x="882" y="433"/>
                  <a:pt x="882" y="432"/>
                  <a:pt x="882" y="432"/>
                </a:cubicBezTo>
                <a:cubicBezTo>
                  <a:pt x="882" y="431"/>
                  <a:pt x="882" y="431"/>
                  <a:pt x="882" y="431"/>
                </a:cubicBezTo>
                <a:cubicBezTo>
                  <a:pt x="882" y="432"/>
                  <a:pt x="882" y="432"/>
                  <a:pt x="882" y="433"/>
                </a:cubicBezTo>
                <a:close/>
                <a:moveTo>
                  <a:pt x="881" y="434"/>
                </a:moveTo>
                <a:cubicBezTo>
                  <a:pt x="881" y="434"/>
                  <a:pt x="880" y="435"/>
                  <a:pt x="880" y="436"/>
                </a:cubicBezTo>
                <a:cubicBezTo>
                  <a:pt x="880" y="437"/>
                  <a:pt x="880" y="437"/>
                  <a:pt x="880" y="437"/>
                </a:cubicBezTo>
                <a:cubicBezTo>
                  <a:pt x="879" y="437"/>
                  <a:pt x="879" y="437"/>
                  <a:pt x="879" y="437"/>
                </a:cubicBezTo>
                <a:cubicBezTo>
                  <a:pt x="879" y="436"/>
                  <a:pt x="879" y="434"/>
                  <a:pt x="879" y="433"/>
                </a:cubicBezTo>
                <a:cubicBezTo>
                  <a:pt x="880" y="433"/>
                  <a:pt x="881" y="432"/>
                  <a:pt x="882" y="432"/>
                </a:cubicBezTo>
                <a:cubicBezTo>
                  <a:pt x="882" y="432"/>
                  <a:pt x="882" y="433"/>
                  <a:pt x="881" y="434"/>
                </a:cubicBezTo>
                <a:close/>
                <a:moveTo>
                  <a:pt x="875" y="421"/>
                </a:moveTo>
                <a:cubicBezTo>
                  <a:pt x="875" y="414"/>
                  <a:pt x="876" y="406"/>
                  <a:pt x="877" y="399"/>
                </a:cubicBezTo>
                <a:cubicBezTo>
                  <a:pt x="877" y="399"/>
                  <a:pt x="878" y="399"/>
                  <a:pt x="879" y="399"/>
                </a:cubicBezTo>
                <a:cubicBezTo>
                  <a:pt x="879" y="406"/>
                  <a:pt x="879" y="413"/>
                  <a:pt x="878" y="420"/>
                </a:cubicBezTo>
                <a:cubicBezTo>
                  <a:pt x="877" y="420"/>
                  <a:pt x="876" y="420"/>
                  <a:pt x="875" y="421"/>
                </a:cubicBezTo>
                <a:close/>
                <a:moveTo>
                  <a:pt x="874" y="421"/>
                </a:moveTo>
                <a:cubicBezTo>
                  <a:pt x="874" y="421"/>
                  <a:pt x="873" y="421"/>
                  <a:pt x="873" y="421"/>
                </a:cubicBezTo>
                <a:cubicBezTo>
                  <a:pt x="873" y="418"/>
                  <a:pt x="872" y="416"/>
                  <a:pt x="872" y="413"/>
                </a:cubicBezTo>
                <a:cubicBezTo>
                  <a:pt x="872" y="410"/>
                  <a:pt x="872" y="408"/>
                  <a:pt x="873" y="405"/>
                </a:cubicBezTo>
                <a:cubicBezTo>
                  <a:pt x="873" y="405"/>
                  <a:pt x="872" y="405"/>
                  <a:pt x="872" y="405"/>
                </a:cubicBezTo>
                <a:cubicBezTo>
                  <a:pt x="872" y="407"/>
                  <a:pt x="872" y="409"/>
                  <a:pt x="872" y="411"/>
                </a:cubicBezTo>
                <a:cubicBezTo>
                  <a:pt x="871" y="407"/>
                  <a:pt x="871" y="404"/>
                  <a:pt x="870" y="401"/>
                </a:cubicBezTo>
                <a:cubicBezTo>
                  <a:pt x="870" y="400"/>
                  <a:pt x="870" y="400"/>
                  <a:pt x="871" y="400"/>
                </a:cubicBezTo>
                <a:cubicBezTo>
                  <a:pt x="872" y="399"/>
                  <a:pt x="874" y="399"/>
                  <a:pt x="876" y="399"/>
                </a:cubicBezTo>
                <a:cubicBezTo>
                  <a:pt x="875" y="406"/>
                  <a:pt x="875" y="414"/>
                  <a:pt x="874" y="421"/>
                </a:cubicBezTo>
                <a:close/>
                <a:moveTo>
                  <a:pt x="870" y="398"/>
                </a:moveTo>
                <a:cubicBezTo>
                  <a:pt x="870" y="398"/>
                  <a:pt x="870" y="398"/>
                  <a:pt x="870" y="398"/>
                </a:cubicBezTo>
                <a:cubicBezTo>
                  <a:pt x="870" y="397"/>
                  <a:pt x="871" y="397"/>
                  <a:pt x="871" y="397"/>
                </a:cubicBezTo>
                <a:cubicBezTo>
                  <a:pt x="871" y="397"/>
                  <a:pt x="871" y="397"/>
                  <a:pt x="871" y="397"/>
                </a:cubicBezTo>
                <a:cubicBezTo>
                  <a:pt x="872" y="397"/>
                  <a:pt x="872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3" y="395"/>
                  <a:pt x="874" y="395"/>
                  <a:pt x="876" y="396"/>
                </a:cubicBezTo>
                <a:cubicBezTo>
                  <a:pt x="876" y="396"/>
                  <a:pt x="876" y="397"/>
                  <a:pt x="876" y="397"/>
                </a:cubicBezTo>
                <a:cubicBezTo>
                  <a:pt x="874" y="397"/>
                  <a:pt x="872" y="398"/>
                  <a:pt x="870" y="398"/>
                </a:cubicBezTo>
                <a:close/>
                <a:moveTo>
                  <a:pt x="866" y="395"/>
                </a:moveTo>
                <a:cubicBezTo>
                  <a:pt x="865" y="395"/>
                  <a:pt x="864" y="395"/>
                  <a:pt x="864" y="395"/>
                </a:cubicBezTo>
                <a:cubicBezTo>
                  <a:pt x="864" y="395"/>
                  <a:pt x="864" y="394"/>
                  <a:pt x="864" y="394"/>
                </a:cubicBezTo>
                <a:cubicBezTo>
                  <a:pt x="864" y="394"/>
                  <a:pt x="864" y="394"/>
                  <a:pt x="864" y="394"/>
                </a:cubicBezTo>
                <a:cubicBezTo>
                  <a:pt x="865" y="394"/>
                  <a:pt x="865" y="395"/>
                  <a:pt x="866" y="395"/>
                </a:cubicBezTo>
                <a:close/>
                <a:moveTo>
                  <a:pt x="644" y="319"/>
                </a:moveTo>
                <a:cubicBezTo>
                  <a:pt x="638" y="318"/>
                  <a:pt x="633" y="318"/>
                  <a:pt x="627" y="317"/>
                </a:cubicBezTo>
                <a:cubicBezTo>
                  <a:pt x="621" y="315"/>
                  <a:pt x="616" y="313"/>
                  <a:pt x="610" y="311"/>
                </a:cubicBezTo>
                <a:cubicBezTo>
                  <a:pt x="614" y="311"/>
                  <a:pt x="619" y="311"/>
                  <a:pt x="623" y="311"/>
                </a:cubicBezTo>
                <a:cubicBezTo>
                  <a:pt x="630" y="314"/>
                  <a:pt x="637" y="317"/>
                  <a:pt x="644" y="319"/>
                </a:cubicBezTo>
                <a:close/>
                <a:moveTo>
                  <a:pt x="646" y="327"/>
                </a:moveTo>
                <a:cubicBezTo>
                  <a:pt x="635" y="327"/>
                  <a:pt x="623" y="328"/>
                  <a:pt x="612" y="330"/>
                </a:cubicBezTo>
                <a:cubicBezTo>
                  <a:pt x="605" y="327"/>
                  <a:pt x="598" y="325"/>
                  <a:pt x="591" y="323"/>
                </a:cubicBezTo>
                <a:cubicBezTo>
                  <a:pt x="601" y="320"/>
                  <a:pt x="613" y="318"/>
                  <a:pt x="624" y="318"/>
                </a:cubicBezTo>
                <a:cubicBezTo>
                  <a:pt x="631" y="321"/>
                  <a:pt x="639" y="324"/>
                  <a:pt x="646" y="327"/>
                </a:cubicBezTo>
                <a:close/>
                <a:moveTo>
                  <a:pt x="614" y="330"/>
                </a:moveTo>
                <a:cubicBezTo>
                  <a:pt x="625" y="329"/>
                  <a:pt x="637" y="328"/>
                  <a:pt x="648" y="328"/>
                </a:cubicBezTo>
                <a:cubicBezTo>
                  <a:pt x="651" y="329"/>
                  <a:pt x="653" y="329"/>
                  <a:pt x="655" y="330"/>
                </a:cubicBezTo>
                <a:cubicBezTo>
                  <a:pt x="660" y="332"/>
                  <a:pt x="665" y="334"/>
                  <a:pt x="670" y="335"/>
                </a:cubicBezTo>
                <a:cubicBezTo>
                  <a:pt x="669" y="335"/>
                  <a:pt x="668" y="335"/>
                  <a:pt x="667" y="335"/>
                </a:cubicBezTo>
                <a:cubicBezTo>
                  <a:pt x="659" y="336"/>
                  <a:pt x="645" y="340"/>
                  <a:pt x="638" y="335"/>
                </a:cubicBezTo>
                <a:cubicBezTo>
                  <a:pt x="637" y="335"/>
                  <a:pt x="637" y="336"/>
                  <a:pt x="637" y="336"/>
                </a:cubicBezTo>
                <a:cubicBezTo>
                  <a:pt x="643" y="339"/>
                  <a:pt x="652" y="338"/>
                  <a:pt x="657" y="337"/>
                </a:cubicBezTo>
                <a:cubicBezTo>
                  <a:pt x="662" y="337"/>
                  <a:pt x="667" y="336"/>
                  <a:pt x="672" y="336"/>
                </a:cubicBezTo>
                <a:cubicBezTo>
                  <a:pt x="676" y="338"/>
                  <a:pt x="681" y="339"/>
                  <a:pt x="686" y="340"/>
                </a:cubicBezTo>
                <a:cubicBezTo>
                  <a:pt x="676" y="341"/>
                  <a:pt x="667" y="342"/>
                  <a:pt x="657" y="344"/>
                </a:cubicBezTo>
                <a:cubicBezTo>
                  <a:pt x="650" y="342"/>
                  <a:pt x="643" y="340"/>
                  <a:pt x="636" y="338"/>
                </a:cubicBezTo>
                <a:cubicBezTo>
                  <a:pt x="629" y="335"/>
                  <a:pt x="621" y="333"/>
                  <a:pt x="614" y="330"/>
                </a:cubicBezTo>
                <a:close/>
                <a:moveTo>
                  <a:pt x="689" y="341"/>
                </a:moveTo>
                <a:cubicBezTo>
                  <a:pt x="697" y="344"/>
                  <a:pt x="706" y="346"/>
                  <a:pt x="715" y="349"/>
                </a:cubicBezTo>
                <a:cubicBezTo>
                  <a:pt x="703" y="349"/>
                  <a:pt x="691" y="350"/>
                  <a:pt x="678" y="350"/>
                </a:cubicBezTo>
                <a:cubicBezTo>
                  <a:pt x="672" y="348"/>
                  <a:pt x="666" y="346"/>
                  <a:pt x="659" y="345"/>
                </a:cubicBezTo>
                <a:cubicBezTo>
                  <a:pt x="669" y="343"/>
                  <a:pt x="679" y="341"/>
                  <a:pt x="689" y="341"/>
                </a:cubicBezTo>
                <a:close/>
                <a:moveTo>
                  <a:pt x="682" y="351"/>
                </a:moveTo>
                <a:cubicBezTo>
                  <a:pt x="694" y="351"/>
                  <a:pt x="706" y="350"/>
                  <a:pt x="718" y="350"/>
                </a:cubicBezTo>
                <a:cubicBezTo>
                  <a:pt x="722" y="351"/>
                  <a:pt x="727" y="352"/>
                  <a:pt x="731" y="354"/>
                </a:cubicBezTo>
                <a:cubicBezTo>
                  <a:pt x="722" y="354"/>
                  <a:pt x="714" y="356"/>
                  <a:pt x="705" y="357"/>
                </a:cubicBezTo>
                <a:cubicBezTo>
                  <a:pt x="697" y="355"/>
                  <a:pt x="689" y="353"/>
                  <a:pt x="682" y="351"/>
                </a:cubicBezTo>
                <a:close/>
                <a:moveTo>
                  <a:pt x="700" y="358"/>
                </a:moveTo>
                <a:cubicBezTo>
                  <a:pt x="699" y="358"/>
                  <a:pt x="697" y="358"/>
                  <a:pt x="696" y="359"/>
                </a:cubicBezTo>
                <a:cubicBezTo>
                  <a:pt x="689" y="356"/>
                  <a:pt x="681" y="354"/>
                  <a:pt x="674" y="351"/>
                </a:cubicBezTo>
                <a:cubicBezTo>
                  <a:pt x="675" y="351"/>
                  <a:pt x="675" y="351"/>
                  <a:pt x="675" y="351"/>
                </a:cubicBezTo>
                <a:cubicBezTo>
                  <a:pt x="683" y="353"/>
                  <a:pt x="692" y="356"/>
                  <a:pt x="700" y="358"/>
                </a:cubicBezTo>
                <a:close/>
                <a:moveTo>
                  <a:pt x="734" y="354"/>
                </a:moveTo>
                <a:cubicBezTo>
                  <a:pt x="736" y="355"/>
                  <a:pt x="738" y="356"/>
                  <a:pt x="741" y="357"/>
                </a:cubicBezTo>
                <a:cubicBezTo>
                  <a:pt x="745" y="358"/>
                  <a:pt x="749" y="359"/>
                  <a:pt x="753" y="360"/>
                </a:cubicBezTo>
                <a:cubicBezTo>
                  <a:pt x="744" y="361"/>
                  <a:pt x="735" y="362"/>
                  <a:pt x="726" y="364"/>
                </a:cubicBezTo>
                <a:cubicBezTo>
                  <a:pt x="720" y="362"/>
                  <a:pt x="714" y="360"/>
                  <a:pt x="707" y="358"/>
                </a:cubicBezTo>
                <a:cubicBezTo>
                  <a:pt x="716" y="357"/>
                  <a:pt x="725" y="355"/>
                  <a:pt x="734" y="354"/>
                </a:cubicBezTo>
                <a:close/>
                <a:moveTo>
                  <a:pt x="778" y="368"/>
                </a:moveTo>
                <a:cubicBezTo>
                  <a:pt x="782" y="370"/>
                  <a:pt x="786" y="371"/>
                  <a:pt x="790" y="372"/>
                </a:cubicBezTo>
                <a:cubicBezTo>
                  <a:pt x="792" y="373"/>
                  <a:pt x="794" y="374"/>
                  <a:pt x="796" y="375"/>
                </a:cubicBezTo>
                <a:cubicBezTo>
                  <a:pt x="788" y="375"/>
                  <a:pt x="779" y="376"/>
                  <a:pt x="771" y="377"/>
                </a:cubicBezTo>
                <a:cubicBezTo>
                  <a:pt x="763" y="375"/>
                  <a:pt x="755" y="372"/>
                  <a:pt x="747" y="370"/>
                </a:cubicBezTo>
                <a:cubicBezTo>
                  <a:pt x="758" y="370"/>
                  <a:pt x="768" y="368"/>
                  <a:pt x="778" y="368"/>
                </a:cubicBezTo>
                <a:close/>
                <a:moveTo>
                  <a:pt x="796" y="376"/>
                </a:moveTo>
                <a:cubicBezTo>
                  <a:pt x="796" y="377"/>
                  <a:pt x="796" y="378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1"/>
                  <a:pt x="796" y="382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2"/>
                  <a:pt x="796" y="382"/>
                  <a:pt x="796" y="381"/>
                </a:cubicBezTo>
                <a:cubicBezTo>
                  <a:pt x="796" y="381"/>
                  <a:pt x="796" y="381"/>
                  <a:pt x="796" y="381"/>
                </a:cubicBezTo>
                <a:cubicBezTo>
                  <a:pt x="796" y="382"/>
                  <a:pt x="795" y="382"/>
                  <a:pt x="795" y="383"/>
                </a:cubicBezTo>
                <a:cubicBezTo>
                  <a:pt x="794" y="383"/>
                  <a:pt x="792" y="384"/>
                  <a:pt x="790" y="384"/>
                </a:cubicBezTo>
                <a:cubicBezTo>
                  <a:pt x="784" y="382"/>
                  <a:pt x="779" y="380"/>
                  <a:pt x="773" y="378"/>
                </a:cubicBezTo>
                <a:cubicBezTo>
                  <a:pt x="781" y="377"/>
                  <a:pt x="789" y="376"/>
                  <a:pt x="796" y="376"/>
                </a:cubicBezTo>
                <a:close/>
                <a:moveTo>
                  <a:pt x="795" y="384"/>
                </a:moveTo>
                <a:cubicBezTo>
                  <a:pt x="795" y="384"/>
                  <a:pt x="795" y="384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6"/>
                  <a:pt x="795" y="386"/>
                </a:cubicBezTo>
                <a:cubicBezTo>
                  <a:pt x="794" y="385"/>
                  <a:pt x="793" y="385"/>
                  <a:pt x="792" y="385"/>
                </a:cubicBezTo>
                <a:cubicBezTo>
                  <a:pt x="793" y="384"/>
                  <a:pt x="794" y="384"/>
                  <a:pt x="795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6"/>
                  <a:pt x="796" y="386"/>
                </a:cubicBezTo>
                <a:cubicBezTo>
                  <a:pt x="796" y="386"/>
                  <a:pt x="796" y="386"/>
                  <a:pt x="796" y="386"/>
                </a:cubicBezTo>
                <a:cubicBezTo>
                  <a:pt x="796" y="386"/>
                  <a:pt x="796" y="385"/>
                  <a:pt x="796" y="385"/>
                </a:cubicBezTo>
                <a:close/>
                <a:moveTo>
                  <a:pt x="796" y="388"/>
                </a:moveTo>
                <a:cubicBezTo>
                  <a:pt x="796" y="389"/>
                  <a:pt x="796" y="390"/>
                  <a:pt x="796" y="392"/>
                </a:cubicBezTo>
                <a:cubicBezTo>
                  <a:pt x="796" y="390"/>
                  <a:pt x="796" y="389"/>
                  <a:pt x="796" y="388"/>
                </a:cubicBezTo>
                <a:cubicBezTo>
                  <a:pt x="796" y="388"/>
                  <a:pt x="796" y="388"/>
                  <a:pt x="796" y="388"/>
                </a:cubicBezTo>
                <a:close/>
                <a:moveTo>
                  <a:pt x="812" y="402"/>
                </a:moveTo>
                <a:cubicBezTo>
                  <a:pt x="812" y="403"/>
                  <a:pt x="812" y="404"/>
                  <a:pt x="812" y="405"/>
                </a:cubicBezTo>
                <a:cubicBezTo>
                  <a:pt x="811" y="405"/>
                  <a:pt x="811" y="405"/>
                  <a:pt x="810" y="405"/>
                </a:cubicBezTo>
                <a:cubicBezTo>
                  <a:pt x="810" y="404"/>
                  <a:pt x="811" y="403"/>
                  <a:pt x="811" y="402"/>
                </a:cubicBezTo>
                <a:cubicBezTo>
                  <a:pt x="811" y="402"/>
                  <a:pt x="812" y="402"/>
                  <a:pt x="812" y="402"/>
                </a:cubicBezTo>
                <a:close/>
                <a:moveTo>
                  <a:pt x="812" y="407"/>
                </a:moveTo>
                <a:cubicBezTo>
                  <a:pt x="812" y="408"/>
                  <a:pt x="812" y="408"/>
                  <a:pt x="812" y="409"/>
                </a:cubicBezTo>
                <a:cubicBezTo>
                  <a:pt x="811" y="409"/>
                  <a:pt x="812" y="409"/>
                  <a:pt x="812" y="409"/>
                </a:cubicBezTo>
                <a:cubicBezTo>
                  <a:pt x="812" y="408"/>
                  <a:pt x="812" y="408"/>
                  <a:pt x="812" y="407"/>
                </a:cubicBezTo>
                <a:cubicBezTo>
                  <a:pt x="813" y="407"/>
                  <a:pt x="814" y="407"/>
                  <a:pt x="816" y="407"/>
                </a:cubicBezTo>
                <a:cubicBezTo>
                  <a:pt x="815" y="414"/>
                  <a:pt x="815" y="421"/>
                  <a:pt x="815" y="428"/>
                </a:cubicBezTo>
                <a:cubicBezTo>
                  <a:pt x="814" y="428"/>
                  <a:pt x="813" y="428"/>
                  <a:pt x="812" y="429"/>
                </a:cubicBezTo>
                <a:cubicBezTo>
                  <a:pt x="813" y="424"/>
                  <a:pt x="813" y="420"/>
                  <a:pt x="813" y="416"/>
                </a:cubicBezTo>
                <a:cubicBezTo>
                  <a:pt x="813" y="416"/>
                  <a:pt x="812" y="416"/>
                  <a:pt x="812" y="416"/>
                </a:cubicBezTo>
                <a:cubicBezTo>
                  <a:pt x="812" y="420"/>
                  <a:pt x="812" y="424"/>
                  <a:pt x="812" y="429"/>
                </a:cubicBezTo>
                <a:cubicBezTo>
                  <a:pt x="811" y="429"/>
                  <a:pt x="810" y="429"/>
                  <a:pt x="809" y="429"/>
                </a:cubicBezTo>
                <a:cubicBezTo>
                  <a:pt x="809" y="429"/>
                  <a:pt x="809" y="429"/>
                  <a:pt x="809" y="429"/>
                </a:cubicBezTo>
                <a:cubicBezTo>
                  <a:pt x="808" y="429"/>
                  <a:pt x="808" y="429"/>
                  <a:pt x="808" y="429"/>
                </a:cubicBezTo>
                <a:cubicBezTo>
                  <a:pt x="808" y="422"/>
                  <a:pt x="809" y="414"/>
                  <a:pt x="810" y="407"/>
                </a:cubicBezTo>
                <a:cubicBezTo>
                  <a:pt x="810" y="407"/>
                  <a:pt x="811" y="407"/>
                  <a:pt x="812" y="407"/>
                </a:cubicBezTo>
                <a:close/>
                <a:moveTo>
                  <a:pt x="815" y="430"/>
                </a:moveTo>
                <a:cubicBezTo>
                  <a:pt x="815" y="430"/>
                  <a:pt x="815" y="431"/>
                  <a:pt x="815" y="431"/>
                </a:cubicBezTo>
                <a:cubicBezTo>
                  <a:pt x="815" y="431"/>
                  <a:pt x="814" y="431"/>
                  <a:pt x="814" y="430"/>
                </a:cubicBezTo>
                <a:cubicBezTo>
                  <a:pt x="814" y="430"/>
                  <a:pt x="815" y="430"/>
                  <a:pt x="815" y="430"/>
                </a:cubicBezTo>
                <a:close/>
                <a:moveTo>
                  <a:pt x="812" y="432"/>
                </a:moveTo>
                <a:cubicBezTo>
                  <a:pt x="813" y="432"/>
                  <a:pt x="814" y="432"/>
                  <a:pt x="815" y="433"/>
                </a:cubicBezTo>
                <a:cubicBezTo>
                  <a:pt x="815" y="433"/>
                  <a:pt x="815" y="433"/>
                  <a:pt x="815" y="433"/>
                </a:cubicBezTo>
                <a:cubicBezTo>
                  <a:pt x="815" y="435"/>
                  <a:pt x="815" y="438"/>
                  <a:pt x="815" y="440"/>
                </a:cubicBezTo>
                <a:cubicBezTo>
                  <a:pt x="814" y="440"/>
                  <a:pt x="813" y="440"/>
                  <a:pt x="812" y="440"/>
                </a:cubicBezTo>
                <a:cubicBezTo>
                  <a:pt x="812" y="437"/>
                  <a:pt x="812" y="435"/>
                  <a:pt x="812" y="432"/>
                </a:cubicBezTo>
                <a:close/>
                <a:moveTo>
                  <a:pt x="822" y="430"/>
                </a:moveTo>
                <a:cubicBezTo>
                  <a:pt x="822" y="430"/>
                  <a:pt x="823" y="430"/>
                  <a:pt x="823" y="430"/>
                </a:cubicBezTo>
                <a:cubicBezTo>
                  <a:pt x="823" y="434"/>
                  <a:pt x="823" y="438"/>
                  <a:pt x="823" y="442"/>
                </a:cubicBezTo>
                <a:cubicBezTo>
                  <a:pt x="823" y="442"/>
                  <a:pt x="822" y="442"/>
                  <a:pt x="822" y="442"/>
                </a:cubicBezTo>
                <a:cubicBezTo>
                  <a:pt x="822" y="438"/>
                  <a:pt x="822" y="434"/>
                  <a:pt x="822" y="430"/>
                </a:cubicBezTo>
                <a:close/>
                <a:moveTo>
                  <a:pt x="824" y="443"/>
                </a:moveTo>
                <a:cubicBezTo>
                  <a:pt x="824" y="443"/>
                  <a:pt x="824" y="444"/>
                  <a:pt x="824" y="444"/>
                </a:cubicBezTo>
                <a:cubicBezTo>
                  <a:pt x="824" y="448"/>
                  <a:pt x="823" y="451"/>
                  <a:pt x="823" y="454"/>
                </a:cubicBezTo>
                <a:cubicBezTo>
                  <a:pt x="823" y="451"/>
                  <a:pt x="823" y="447"/>
                  <a:pt x="823" y="443"/>
                </a:cubicBezTo>
                <a:cubicBezTo>
                  <a:pt x="824" y="443"/>
                  <a:pt x="824" y="443"/>
                  <a:pt x="824" y="443"/>
                </a:cubicBezTo>
                <a:close/>
                <a:moveTo>
                  <a:pt x="824" y="444"/>
                </a:moveTo>
                <a:cubicBezTo>
                  <a:pt x="825" y="444"/>
                  <a:pt x="825" y="444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ubicBezTo>
                  <a:pt x="825" y="456"/>
                  <a:pt x="824" y="469"/>
                  <a:pt x="825" y="482"/>
                </a:cubicBezTo>
                <a:cubicBezTo>
                  <a:pt x="825" y="486"/>
                  <a:pt x="825" y="490"/>
                  <a:pt x="825" y="495"/>
                </a:cubicBezTo>
                <a:cubicBezTo>
                  <a:pt x="825" y="495"/>
                  <a:pt x="825" y="495"/>
                  <a:pt x="824" y="495"/>
                </a:cubicBezTo>
                <a:cubicBezTo>
                  <a:pt x="824" y="478"/>
                  <a:pt x="824" y="461"/>
                  <a:pt x="824" y="444"/>
                </a:cubicBezTo>
                <a:close/>
                <a:moveTo>
                  <a:pt x="826" y="497"/>
                </a:moveTo>
                <a:cubicBezTo>
                  <a:pt x="826" y="497"/>
                  <a:pt x="826" y="497"/>
                  <a:pt x="826" y="496"/>
                </a:cubicBezTo>
                <a:cubicBezTo>
                  <a:pt x="826" y="500"/>
                  <a:pt x="826" y="504"/>
                  <a:pt x="826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4"/>
                  <a:pt x="826" y="500"/>
                  <a:pt x="826" y="497"/>
                </a:cubicBezTo>
                <a:close/>
                <a:moveTo>
                  <a:pt x="835" y="496"/>
                </a:moveTo>
                <a:cubicBezTo>
                  <a:pt x="836" y="496"/>
                  <a:pt x="837" y="496"/>
                  <a:pt x="838" y="496"/>
                </a:cubicBezTo>
                <a:cubicBezTo>
                  <a:pt x="838" y="500"/>
                  <a:pt x="838" y="503"/>
                  <a:pt x="837" y="507"/>
                </a:cubicBezTo>
                <a:cubicBezTo>
                  <a:pt x="837" y="507"/>
                  <a:pt x="836" y="507"/>
                  <a:pt x="835" y="507"/>
                </a:cubicBezTo>
                <a:cubicBezTo>
                  <a:pt x="835" y="503"/>
                  <a:pt x="835" y="500"/>
                  <a:pt x="835" y="496"/>
                </a:cubicBezTo>
                <a:close/>
                <a:moveTo>
                  <a:pt x="838" y="496"/>
                </a:moveTo>
                <a:cubicBezTo>
                  <a:pt x="839" y="496"/>
                  <a:pt x="840" y="496"/>
                  <a:pt x="841" y="496"/>
                </a:cubicBezTo>
                <a:cubicBezTo>
                  <a:pt x="841" y="499"/>
                  <a:pt x="841" y="503"/>
                  <a:pt x="842" y="506"/>
                </a:cubicBezTo>
                <a:cubicBezTo>
                  <a:pt x="840" y="506"/>
                  <a:pt x="839" y="506"/>
                  <a:pt x="838" y="506"/>
                </a:cubicBezTo>
                <a:cubicBezTo>
                  <a:pt x="838" y="503"/>
                  <a:pt x="838" y="499"/>
                  <a:pt x="838" y="496"/>
                </a:cubicBezTo>
                <a:close/>
                <a:moveTo>
                  <a:pt x="842" y="496"/>
                </a:moveTo>
                <a:cubicBezTo>
                  <a:pt x="842" y="496"/>
                  <a:pt x="843" y="496"/>
                  <a:pt x="844" y="496"/>
                </a:cubicBezTo>
                <a:cubicBezTo>
                  <a:pt x="844" y="497"/>
                  <a:pt x="844" y="498"/>
                  <a:pt x="844" y="499"/>
                </a:cubicBezTo>
                <a:cubicBezTo>
                  <a:pt x="844" y="502"/>
                  <a:pt x="844" y="504"/>
                  <a:pt x="844" y="506"/>
                </a:cubicBezTo>
                <a:cubicBezTo>
                  <a:pt x="843" y="506"/>
                  <a:pt x="843" y="506"/>
                  <a:pt x="842" y="506"/>
                </a:cubicBezTo>
                <a:cubicBezTo>
                  <a:pt x="842" y="503"/>
                  <a:pt x="842" y="499"/>
                  <a:pt x="842" y="496"/>
                </a:cubicBezTo>
                <a:close/>
                <a:moveTo>
                  <a:pt x="844" y="503"/>
                </a:moveTo>
                <a:cubicBezTo>
                  <a:pt x="844" y="501"/>
                  <a:pt x="844" y="498"/>
                  <a:pt x="844" y="496"/>
                </a:cubicBezTo>
                <a:cubicBezTo>
                  <a:pt x="846" y="496"/>
                  <a:pt x="847" y="495"/>
                  <a:pt x="848" y="495"/>
                </a:cubicBezTo>
                <a:cubicBezTo>
                  <a:pt x="848" y="499"/>
                  <a:pt x="848" y="502"/>
                  <a:pt x="848" y="505"/>
                </a:cubicBezTo>
                <a:cubicBezTo>
                  <a:pt x="847" y="505"/>
                  <a:pt x="846" y="506"/>
                  <a:pt x="845" y="506"/>
                </a:cubicBezTo>
                <a:cubicBezTo>
                  <a:pt x="844" y="505"/>
                  <a:pt x="844" y="504"/>
                  <a:pt x="844" y="503"/>
                </a:cubicBezTo>
                <a:close/>
                <a:moveTo>
                  <a:pt x="848" y="495"/>
                </a:moveTo>
                <a:cubicBezTo>
                  <a:pt x="849" y="495"/>
                  <a:pt x="849" y="495"/>
                  <a:pt x="850" y="495"/>
                </a:cubicBezTo>
                <a:cubicBezTo>
                  <a:pt x="850" y="498"/>
                  <a:pt x="850" y="502"/>
                  <a:pt x="850" y="505"/>
                </a:cubicBezTo>
                <a:cubicBezTo>
                  <a:pt x="849" y="505"/>
                  <a:pt x="849" y="505"/>
                  <a:pt x="848" y="505"/>
                </a:cubicBezTo>
                <a:cubicBezTo>
                  <a:pt x="848" y="502"/>
                  <a:pt x="848" y="499"/>
                  <a:pt x="848" y="495"/>
                </a:cubicBezTo>
                <a:close/>
                <a:moveTo>
                  <a:pt x="850" y="495"/>
                </a:moveTo>
                <a:cubicBezTo>
                  <a:pt x="851" y="495"/>
                  <a:pt x="852" y="495"/>
                  <a:pt x="852" y="495"/>
                </a:cubicBezTo>
                <a:cubicBezTo>
                  <a:pt x="852" y="498"/>
                  <a:pt x="852" y="502"/>
                  <a:pt x="852" y="505"/>
                </a:cubicBezTo>
                <a:cubicBezTo>
                  <a:pt x="851" y="505"/>
                  <a:pt x="851" y="505"/>
                  <a:pt x="850" y="505"/>
                </a:cubicBezTo>
                <a:cubicBezTo>
                  <a:pt x="850" y="502"/>
                  <a:pt x="850" y="498"/>
                  <a:pt x="850" y="495"/>
                </a:cubicBezTo>
                <a:close/>
                <a:moveTo>
                  <a:pt x="853" y="495"/>
                </a:moveTo>
                <a:cubicBezTo>
                  <a:pt x="854" y="495"/>
                  <a:pt x="855" y="495"/>
                  <a:pt x="856" y="495"/>
                </a:cubicBezTo>
                <a:cubicBezTo>
                  <a:pt x="856" y="498"/>
                  <a:pt x="855" y="501"/>
                  <a:pt x="855" y="504"/>
                </a:cubicBezTo>
                <a:cubicBezTo>
                  <a:pt x="854" y="505"/>
                  <a:pt x="853" y="505"/>
                  <a:pt x="852" y="505"/>
                </a:cubicBezTo>
                <a:cubicBezTo>
                  <a:pt x="852" y="502"/>
                  <a:pt x="852" y="498"/>
                  <a:pt x="853" y="495"/>
                </a:cubicBezTo>
                <a:close/>
                <a:moveTo>
                  <a:pt x="856" y="495"/>
                </a:moveTo>
                <a:cubicBezTo>
                  <a:pt x="857" y="495"/>
                  <a:pt x="858" y="494"/>
                  <a:pt x="858" y="494"/>
                </a:cubicBezTo>
                <a:cubicBezTo>
                  <a:pt x="858" y="498"/>
                  <a:pt x="858" y="501"/>
                  <a:pt x="858" y="504"/>
                </a:cubicBezTo>
                <a:cubicBezTo>
                  <a:pt x="857" y="504"/>
                  <a:pt x="857" y="504"/>
                  <a:pt x="856" y="504"/>
                </a:cubicBezTo>
                <a:cubicBezTo>
                  <a:pt x="856" y="501"/>
                  <a:pt x="856" y="498"/>
                  <a:pt x="856" y="495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60" y="494"/>
                </a:cubicBezTo>
                <a:cubicBezTo>
                  <a:pt x="860" y="497"/>
                  <a:pt x="859" y="501"/>
                  <a:pt x="859" y="504"/>
                </a:cubicBezTo>
                <a:cubicBezTo>
                  <a:pt x="859" y="504"/>
                  <a:pt x="859" y="504"/>
                  <a:pt x="858" y="504"/>
                </a:cubicBezTo>
                <a:cubicBezTo>
                  <a:pt x="859" y="501"/>
                  <a:pt x="859" y="498"/>
                  <a:pt x="859" y="494"/>
                </a:cubicBezTo>
                <a:close/>
                <a:moveTo>
                  <a:pt x="860" y="494"/>
                </a:moveTo>
                <a:cubicBezTo>
                  <a:pt x="862" y="494"/>
                  <a:pt x="864" y="494"/>
                  <a:pt x="865" y="494"/>
                </a:cubicBezTo>
                <a:cubicBezTo>
                  <a:pt x="865" y="497"/>
                  <a:pt x="865" y="500"/>
                  <a:pt x="865" y="503"/>
                </a:cubicBezTo>
                <a:cubicBezTo>
                  <a:pt x="863" y="503"/>
                  <a:pt x="862" y="504"/>
                  <a:pt x="860" y="504"/>
                </a:cubicBezTo>
                <a:cubicBezTo>
                  <a:pt x="860" y="501"/>
                  <a:pt x="860" y="497"/>
                  <a:pt x="860" y="494"/>
                </a:cubicBezTo>
                <a:close/>
                <a:moveTo>
                  <a:pt x="866" y="493"/>
                </a:moveTo>
                <a:cubicBezTo>
                  <a:pt x="866" y="493"/>
                  <a:pt x="866" y="493"/>
                  <a:pt x="866" y="493"/>
                </a:cubicBezTo>
                <a:cubicBezTo>
                  <a:pt x="866" y="497"/>
                  <a:pt x="866" y="500"/>
                  <a:pt x="866" y="503"/>
                </a:cubicBezTo>
                <a:cubicBezTo>
                  <a:pt x="866" y="503"/>
                  <a:pt x="865" y="503"/>
                  <a:pt x="865" y="503"/>
                </a:cubicBezTo>
                <a:cubicBezTo>
                  <a:pt x="865" y="500"/>
                  <a:pt x="866" y="497"/>
                  <a:pt x="866" y="493"/>
                </a:cubicBezTo>
                <a:close/>
                <a:moveTo>
                  <a:pt x="866" y="493"/>
                </a:moveTo>
                <a:cubicBezTo>
                  <a:pt x="867" y="493"/>
                  <a:pt x="868" y="493"/>
                  <a:pt x="869" y="493"/>
                </a:cubicBezTo>
                <a:cubicBezTo>
                  <a:pt x="869" y="496"/>
                  <a:pt x="869" y="500"/>
                  <a:pt x="869" y="503"/>
                </a:cubicBezTo>
                <a:cubicBezTo>
                  <a:pt x="868" y="503"/>
                  <a:pt x="867" y="503"/>
                  <a:pt x="866" y="503"/>
                </a:cubicBezTo>
                <a:cubicBezTo>
                  <a:pt x="866" y="500"/>
                  <a:pt x="866" y="497"/>
                  <a:pt x="866" y="493"/>
                </a:cubicBezTo>
                <a:close/>
                <a:moveTo>
                  <a:pt x="870" y="493"/>
                </a:moveTo>
                <a:cubicBezTo>
                  <a:pt x="870" y="493"/>
                  <a:pt x="871" y="493"/>
                  <a:pt x="871" y="493"/>
                </a:cubicBezTo>
                <a:cubicBezTo>
                  <a:pt x="871" y="496"/>
                  <a:pt x="871" y="499"/>
                  <a:pt x="871" y="503"/>
                </a:cubicBezTo>
                <a:cubicBezTo>
                  <a:pt x="871" y="503"/>
                  <a:pt x="870" y="503"/>
                  <a:pt x="870" y="503"/>
                </a:cubicBezTo>
                <a:cubicBezTo>
                  <a:pt x="870" y="499"/>
                  <a:pt x="870" y="496"/>
                  <a:pt x="870" y="493"/>
                </a:cubicBezTo>
                <a:close/>
                <a:moveTo>
                  <a:pt x="872" y="493"/>
                </a:moveTo>
                <a:cubicBezTo>
                  <a:pt x="873" y="492"/>
                  <a:pt x="874" y="492"/>
                  <a:pt x="875" y="492"/>
                </a:cubicBezTo>
                <a:cubicBezTo>
                  <a:pt x="875" y="492"/>
                  <a:pt x="875" y="492"/>
                  <a:pt x="875" y="492"/>
                </a:cubicBezTo>
                <a:cubicBezTo>
                  <a:pt x="874" y="493"/>
                  <a:pt x="875" y="493"/>
                  <a:pt x="876" y="493"/>
                </a:cubicBezTo>
                <a:cubicBezTo>
                  <a:pt x="876" y="492"/>
                  <a:pt x="876" y="492"/>
                  <a:pt x="876" y="492"/>
                </a:cubicBezTo>
                <a:cubicBezTo>
                  <a:pt x="876" y="495"/>
                  <a:pt x="876" y="499"/>
                  <a:pt x="876" y="502"/>
                </a:cubicBezTo>
                <a:cubicBezTo>
                  <a:pt x="874" y="502"/>
                  <a:pt x="873" y="502"/>
                  <a:pt x="872" y="502"/>
                </a:cubicBezTo>
                <a:cubicBezTo>
                  <a:pt x="872" y="499"/>
                  <a:pt x="872" y="496"/>
                  <a:pt x="872" y="493"/>
                </a:cubicBezTo>
                <a:close/>
                <a:moveTo>
                  <a:pt x="876" y="492"/>
                </a:moveTo>
                <a:cubicBezTo>
                  <a:pt x="877" y="492"/>
                  <a:pt x="877" y="492"/>
                  <a:pt x="878" y="492"/>
                </a:cubicBezTo>
                <a:cubicBezTo>
                  <a:pt x="878" y="495"/>
                  <a:pt x="878" y="498"/>
                  <a:pt x="878" y="502"/>
                </a:cubicBezTo>
                <a:cubicBezTo>
                  <a:pt x="877" y="502"/>
                  <a:pt x="877" y="502"/>
                  <a:pt x="876" y="502"/>
                </a:cubicBezTo>
                <a:cubicBezTo>
                  <a:pt x="876" y="499"/>
                  <a:pt x="876" y="495"/>
                  <a:pt x="876" y="492"/>
                </a:cubicBezTo>
                <a:close/>
                <a:moveTo>
                  <a:pt x="878" y="492"/>
                </a:moveTo>
                <a:cubicBezTo>
                  <a:pt x="879" y="491"/>
                  <a:pt x="879" y="491"/>
                  <a:pt x="879" y="491"/>
                </a:cubicBezTo>
                <a:cubicBezTo>
                  <a:pt x="879" y="495"/>
                  <a:pt x="879" y="498"/>
                  <a:pt x="879" y="502"/>
                </a:cubicBezTo>
                <a:cubicBezTo>
                  <a:pt x="879" y="502"/>
                  <a:pt x="879" y="502"/>
                  <a:pt x="878" y="502"/>
                </a:cubicBezTo>
                <a:cubicBezTo>
                  <a:pt x="878" y="498"/>
                  <a:pt x="878" y="495"/>
                  <a:pt x="878" y="492"/>
                </a:cubicBezTo>
                <a:close/>
                <a:moveTo>
                  <a:pt x="880" y="491"/>
                </a:moveTo>
                <a:cubicBezTo>
                  <a:pt x="880" y="491"/>
                  <a:pt x="881" y="491"/>
                  <a:pt x="882" y="491"/>
                </a:cubicBezTo>
                <a:cubicBezTo>
                  <a:pt x="882" y="494"/>
                  <a:pt x="882" y="497"/>
                  <a:pt x="882" y="501"/>
                </a:cubicBezTo>
                <a:cubicBezTo>
                  <a:pt x="881" y="501"/>
                  <a:pt x="881" y="501"/>
                  <a:pt x="881" y="501"/>
                </a:cubicBezTo>
                <a:cubicBezTo>
                  <a:pt x="880" y="501"/>
                  <a:pt x="880" y="502"/>
                  <a:pt x="879" y="502"/>
                </a:cubicBezTo>
                <a:cubicBezTo>
                  <a:pt x="880" y="498"/>
                  <a:pt x="880" y="495"/>
                  <a:pt x="880" y="491"/>
                </a:cubicBezTo>
                <a:close/>
                <a:moveTo>
                  <a:pt x="880" y="503"/>
                </a:moveTo>
                <a:cubicBezTo>
                  <a:pt x="880" y="503"/>
                  <a:pt x="879" y="503"/>
                  <a:pt x="879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0" y="503"/>
                  <a:pt x="880" y="503"/>
                  <a:pt x="880" y="503"/>
                </a:cubicBezTo>
                <a:close/>
                <a:moveTo>
                  <a:pt x="881" y="502"/>
                </a:moveTo>
                <a:cubicBezTo>
                  <a:pt x="881" y="502"/>
                  <a:pt x="882" y="502"/>
                  <a:pt x="882" y="502"/>
                </a:cubicBezTo>
                <a:cubicBezTo>
                  <a:pt x="882" y="503"/>
                  <a:pt x="882" y="504"/>
                  <a:pt x="882" y="504"/>
                </a:cubicBezTo>
                <a:cubicBezTo>
                  <a:pt x="881" y="504"/>
                  <a:pt x="881" y="504"/>
                  <a:pt x="880" y="504"/>
                </a:cubicBezTo>
                <a:cubicBezTo>
                  <a:pt x="880" y="503"/>
                  <a:pt x="881" y="503"/>
                  <a:pt x="881" y="502"/>
                </a:cubicBezTo>
                <a:close/>
                <a:moveTo>
                  <a:pt x="882" y="502"/>
                </a:moveTo>
                <a:cubicBezTo>
                  <a:pt x="882" y="502"/>
                  <a:pt x="883" y="502"/>
                  <a:pt x="883" y="502"/>
                </a:cubicBezTo>
                <a:cubicBezTo>
                  <a:pt x="883" y="503"/>
                  <a:pt x="883" y="503"/>
                  <a:pt x="883" y="504"/>
                </a:cubicBezTo>
                <a:cubicBezTo>
                  <a:pt x="883" y="504"/>
                  <a:pt x="882" y="504"/>
                  <a:pt x="882" y="504"/>
                </a:cubicBezTo>
                <a:cubicBezTo>
                  <a:pt x="882" y="504"/>
                  <a:pt x="882" y="503"/>
                  <a:pt x="882" y="502"/>
                </a:cubicBezTo>
                <a:close/>
                <a:moveTo>
                  <a:pt x="883" y="502"/>
                </a:moveTo>
                <a:cubicBezTo>
                  <a:pt x="883" y="502"/>
                  <a:pt x="884" y="502"/>
                  <a:pt x="884" y="502"/>
                </a:cubicBezTo>
                <a:cubicBezTo>
                  <a:pt x="884" y="503"/>
                  <a:pt x="884" y="503"/>
                  <a:pt x="884" y="504"/>
                </a:cubicBezTo>
                <a:cubicBezTo>
                  <a:pt x="884" y="504"/>
                  <a:pt x="883" y="504"/>
                  <a:pt x="883" y="504"/>
                </a:cubicBezTo>
                <a:cubicBezTo>
                  <a:pt x="883" y="503"/>
                  <a:pt x="883" y="503"/>
                  <a:pt x="883" y="502"/>
                </a:cubicBezTo>
                <a:close/>
                <a:moveTo>
                  <a:pt x="884" y="502"/>
                </a:moveTo>
                <a:cubicBezTo>
                  <a:pt x="885" y="502"/>
                  <a:pt x="885" y="502"/>
                  <a:pt x="885" y="502"/>
                </a:cubicBezTo>
                <a:cubicBezTo>
                  <a:pt x="885" y="503"/>
                  <a:pt x="885" y="503"/>
                  <a:pt x="885" y="504"/>
                </a:cubicBezTo>
                <a:cubicBezTo>
                  <a:pt x="884" y="504"/>
                  <a:pt x="884" y="504"/>
                  <a:pt x="884" y="504"/>
                </a:cubicBezTo>
                <a:cubicBezTo>
                  <a:pt x="884" y="503"/>
                  <a:pt x="884" y="503"/>
                  <a:pt x="884" y="502"/>
                </a:cubicBezTo>
                <a:close/>
                <a:moveTo>
                  <a:pt x="885" y="500"/>
                </a:moveTo>
                <a:cubicBezTo>
                  <a:pt x="885" y="497"/>
                  <a:pt x="885" y="493"/>
                  <a:pt x="885" y="490"/>
                </a:cubicBezTo>
                <a:cubicBezTo>
                  <a:pt x="885" y="490"/>
                  <a:pt x="885" y="490"/>
                  <a:pt x="885" y="490"/>
                </a:cubicBezTo>
                <a:cubicBezTo>
                  <a:pt x="885" y="493"/>
                  <a:pt x="885" y="497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5" y="483"/>
                </a:moveTo>
                <a:cubicBezTo>
                  <a:pt x="886" y="481"/>
                  <a:pt x="886" y="479"/>
                  <a:pt x="886" y="477"/>
                </a:cubicBezTo>
                <a:cubicBezTo>
                  <a:pt x="886" y="479"/>
                  <a:pt x="886" y="481"/>
                  <a:pt x="886" y="483"/>
                </a:cubicBezTo>
                <a:cubicBezTo>
                  <a:pt x="886" y="483"/>
                  <a:pt x="886" y="483"/>
                  <a:pt x="885" y="483"/>
                </a:cubicBezTo>
                <a:close/>
                <a:moveTo>
                  <a:pt x="887" y="434"/>
                </a:moveTo>
                <a:cubicBezTo>
                  <a:pt x="887" y="433"/>
                  <a:pt x="887" y="433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3"/>
                  <a:pt x="887" y="433"/>
                  <a:pt x="887" y="434"/>
                </a:cubicBezTo>
                <a:close/>
                <a:moveTo>
                  <a:pt x="886" y="434"/>
                </a:moveTo>
                <a:cubicBezTo>
                  <a:pt x="885" y="435"/>
                  <a:pt x="884" y="435"/>
                  <a:pt x="883" y="436"/>
                </a:cubicBezTo>
                <a:cubicBezTo>
                  <a:pt x="884" y="435"/>
                  <a:pt x="884" y="434"/>
                  <a:pt x="884" y="433"/>
                </a:cubicBezTo>
                <a:cubicBezTo>
                  <a:pt x="884" y="433"/>
                  <a:pt x="885" y="433"/>
                  <a:pt x="886" y="432"/>
                </a:cubicBezTo>
                <a:cubicBezTo>
                  <a:pt x="886" y="433"/>
                  <a:pt x="886" y="434"/>
                  <a:pt x="886" y="434"/>
                </a:cubicBezTo>
                <a:close/>
                <a:moveTo>
                  <a:pt x="883" y="436"/>
                </a:moveTo>
                <a:cubicBezTo>
                  <a:pt x="883" y="436"/>
                  <a:pt x="883" y="436"/>
                  <a:pt x="883" y="436"/>
                </a:cubicBezTo>
                <a:cubicBezTo>
                  <a:pt x="883" y="435"/>
                  <a:pt x="883" y="434"/>
                  <a:pt x="883" y="434"/>
                </a:cubicBezTo>
                <a:cubicBezTo>
                  <a:pt x="883" y="434"/>
                  <a:pt x="883" y="434"/>
                  <a:pt x="883" y="434"/>
                </a:cubicBezTo>
                <a:cubicBezTo>
                  <a:pt x="883" y="434"/>
                  <a:pt x="883" y="435"/>
                  <a:pt x="883" y="436"/>
                </a:cubicBezTo>
                <a:close/>
                <a:moveTo>
                  <a:pt x="882" y="430"/>
                </a:moveTo>
                <a:cubicBezTo>
                  <a:pt x="882" y="430"/>
                  <a:pt x="882" y="430"/>
                  <a:pt x="882" y="430"/>
                </a:cubicBezTo>
                <a:cubicBezTo>
                  <a:pt x="882" y="427"/>
                  <a:pt x="882" y="424"/>
                  <a:pt x="882" y="422"/>
                </a:cubicBezTo>
                <a:cubicBezTo>
                  <a:pt x="883" y="421"/>
                  <a:pt x="883" y="421"/>
                  <a:pt x="883" y="421"/>
                </a:cubicBezTo>
                <a:cubicBezTo>
                  <a:pt x="883" y="424"/>
                  <a:pt x="883" y="427"/>
                  <a:pt x="882" y="430"/>
                </a:cubicBezTo>
                <a:close/>
                <a:moveTo>
                  <a:pt x="883" y="426"/>
                </a:moveTo>
                <a:cubicBezTo>
                  <a:pt x="883" y="427"/>
                  <a:pt x="883" y="427"/>
                  <a:pt x="883" y="427"/>
                </a:cubicBezTo>
                <a:cubicBezTo>
                  <a:pt x="883" y="427"/>
                  <a:pt x="883" y="427"/>
                  <a:pt x="883" y="426"/>
                </a:cubicBezTo>
                <a:close/>
                <a:moveTo>
                  <a:pt x="882" y="431"/>
                </a:moveTo>
                <a:cubicBezTo>
                  <a:pt x="881" y="431"/>
                  <a:pt x="880" y="431"/>
                  <a:pt x="879" y="432"/>
                </a:cubicBezTo>
                <a:cubicBezTo>
                  <a:pt x="879" y="429"/>
                  <a:pt x="879" y="425"/>
                  <a:pt x="879" y="422"/>
                </a:cubicBezTo>
                <a:cubicBezTo>
                  <a:pt x="880" y="422"/>
                  <a:pt x="881" y="422"/>
                  <a:pt x="882" y="422"/>
                </a:cubicBezTo>
                <a:cubicBezTo>
                  <a:pt x="882" y="425"/>
                  <a:pt x="882" y="428"/>
                  <a:pt x="882" y="431"/>
                </a:cubicBezTo>
                <a:close/>
                <a:moveTo>
                  <a:pt x="879" y="420"/>
                </a:moveTo>
                <a:cubicBezTo>
                  <a:pt x="880" y="414"/>
                  <a:pt x="880" y="409"/>
                  <a:pt x="881" y="403"/>
                </a:cubicBezTo>
                <a:cubicBezTo>
                  <a:pt x="881" y="403"/>
                  <a:pt x="880" y="403"/>
                  <a:pt x="880" y="403"/>
                </a:cubicBezTo>
                <a:cubicBezTo>
                  <a:pt x="880" y="406"/>
                  <a:pt x="880" y="410"/>
                  <a:pt x="879" y="413"/>
                </a:cubicBezTo>
                <a:cubicBezTo>
                  <a:pt x="879" y="408"/>
                  <a:pt x="879" y="404"/>
                  <a:pt x="879" y="399"/>
                </a:cubicBezTo>
                <a:cubicBezTo>
                  <a:pt x="880" y="399"/>
                  <a:pt x="882" y="399"/>
                  <a:pt x="883" y="399"/>
                </a:cubicBezTo>
                <a:cubicBezTo>
                  <a:pt x="883" y="406"/>
                  <a:pt x="882" y="413"/>
                  <a:pt x="882" y="420"/>
                </a:cubicBezTo>
                <a:cubicBezTo>
                  <a:pt x="881" y="420"/>
                  <a:pt x="880" y="420"/>
                  <a:pt x="879" y="420"/>
                </a:cubicBezTo>
                <a:close/>
                <a:moveTo>
                  <a:pt x="877" y="397"/>
                </a:moveTo>
                <a:cubicBezTo>
                  <a:pt x="877" y="397"/>
                  <a:pt x="877" y="397"/>
                  <a:pt x="877" y="396"/>
                </a:cubicBezTo>
                <a:cubicBezTo>
                  <a:pt x="877" y="397"/>
                  <a:pt x="878" y="397"/>
                  <a:pt x="879" y="397"/>
                </a:cubicBezTo>
                <a:cubicBezTo>
                  <a:pt x="878" y="397"/>
                  <a:pt x="877" y="397"/>
                  <a:pt x="877" y="397"/>
                </a:cubicBezTo>
                <a:close/>
                <a:moveTo>
                  <a:pt x="577" y="298"/>
                </a:moveTo>
                <a:cubicBezTo>
                  <a:pt x="570" y="296"/>
                  <a:pt x="564" y="294"/>
                  <a:pt x="558" y="292"/>
                </a:cubicBezTo>
                <a:cubicBezTo>
                  <a:pt x="559" y="291"/>
                  <a:pt x="560" y="291"/>
                  <a:pt x="561" y="291"/>
                </a:cubicBezTo>
                <a:cubicBezTo>
                  <a:pt x="569" y="293"/>
                  <a:pt x="578" y="295"/>
                  <a:pt x="586" y="298"/>
                </a:cubicBezTo>
                <a:cubicBezTo>
                  <a:pt x="583" y="298"/>
                  <a:pt x="580" y="298"/>
                  <a:pt x="577" y="298"/>
                </a:cubicBezTo>
                <a:close/>
                <a:moveTo>
                  <a:pt x="621" y="317"/>
                </a:moveTo>
                <a:cubicBezTo>
                  <a:pt x="610" y="317"/>
                  <a:pt x="600" y="319"/>
                  <a:pt x="590" y="323"/>
                </a:cubicBezTo>
                <a:cubicBezTo>
                  <a:pt x="583" y="320"/>
                  <a:pt x="577" y="318"/>
                  <a:pt x="570" y="316"/>
                </a:cubicBezTo>
                <a:cubicBezTo>
                  <a:pt x="582" y="313"/>
                  <a:pt x="593" y="311"/>
                  <a:pt x="605" y="311"/>
                </a:cubicBezTo>
                <a:cubicBezTo>
                  <a:pt x="610" y="313"/>
                  <a:pt x="616" y="315"/>
                  <a:pt x="621" y="317"/>
                </a:cubicBezTo>
                <a:close/>
                <a:moveTo>
                  <a:pt x="673" y="350"/>
                </a:moveTo>
                <a:cubicBezTo>
                  <a:pt x="673" y="351"/>
                  <a:pt x="673" y="351"/>
                  <a:pt x="673" y="351"/>
                </a:cubicBezTo>
                <a:cubicBezTo>
                  <a:pt x="673" y="350"/>
                  <a:pt x="672" y="350"/>
                  <a:pt x="672" y="350"/>
                </a:cubicBezTo>
                <a:cubicBezTo>
                  <a:pt x="672" y="350"/>
                  <a:pt x="673" y="350"/>
                  <a:pt x="673" y="350"/>
                </a:cubicBezTo>
                <a:close/>
                <a:moveTo>
                  <a:pt x="698" y="359"/>
                </a:moveTo>
                <a:cubicBezTo>
                  <a:pt x="699" y="359"/>
                  <a:pt x="701" y="359"/>
                  <a:pt x="702" y="359"/>
                </a:cubicBezTo>
                <a:cubicBezTo>
                  <a:pt x="709" y="360"/>
                  <a:pt x="715" y="362"/>
                  <a:pt x="721" y="364"/>
                </a:cubicBezTo>
                <a:cubicBezTo>
                  <a:pt x="720" y="364"/>
                  <a:pt x="718" y="365"/>
                  <a:pt x="716" y="365"/>
                </a:cubicBezTo>
                <a:cubicBezTo>
                  <a:pt x="716" y="365"/>
                  <a:pt x="716" y="366"/>
                  <a:pt x="716" y="366"/>
                </a:cubicBezTo>
                <a:cubicBezTo>
                  <a:pt x="719" y="365"/>
                  <a:pt x="721" y="365"/>
                  <a:pt x="724" y="365"/>
                </a:cubicBezTo>
                <a:cubicBezTo>
                  <a:pt x="728" y="366"/>
                  <a:pt x="733" y="367"/>
                  <a:pt x="737" y="369"/>
                </a:cubicBezTo>
                <a:cubicBezTo>
                  <a:pt x="737" y="369"/>
                  <a:pt x="737" y="370"/>
                  <a:pt x="738" y="370"/>
                </a:cubicBezTo>
                <a:cubicBezTo>
                  <a:pt x="739" y="370"/>
                  <a:pt x="740" y="370"/>
                  <a:pt x="741" y="370"/>
                </a:cubicBezTo>
                <a:cubicBezTo>
                  <a:pt x="749" y="372"/>
                  <a:pt x="758" y="375"/>
                  <a:pt x="766" y="378"/>
                </a:cubicBezTo>
                <a:cubicBezTo>
                  <a:pt x="766" y="378"/>
                  <a:pt x="765" y="378"/>
                  <a:pt x="764" y="378"/>
                </a:cubicBezTo>
                <a:cubicBezTo>
                  <a:pt x="764" y="378"/>
                  <a:pt x="764" y="379"/>
                  <a:pt x="764" y="379"/>
                </a:cubicBezTo>
                <a:cubicBezTo>
                  <a:pt x="766" y="379"/>
                  <a:pt x="767" y="379"/>
                  <a:pt x="769" y="379"/>
                </a:cubicBezTo>
                <a:cubicBezTo>
                  <a:pt x="774" y="380"/>
                  <a:pt x="780" y="382"/>
                  <a:pt x="785" y="384"/>
                </a:cubicBezTo>
                <a:cubicBezTo>
                  <a:pt x="784" y="384"/>
                  <a:pt x="783" y="385"/>
                  <a:pt x="782" y="385"/>
                </a:cubicBezTo>
                <a:cubicBezTo>
                  <a:pt x="781" y="385"/>
                  <a:pt x="781" y="386"/>
                  <a:pt x="782" y="386"/>
                </a:cubicBezTo>
                <a:cubicBezTo>
                  <a:pt x="784" y="385"/>
                  <a:pt x="786" y="385"/>
                  <a:pt x="788" y="385"/>
                </a:cubicBezTo>
                <a:cubicBezTo>
                  <a:pt x="790" y="386"/>
                  <a:pt x="793" y="387"/>
                  <a:pt x="795" y="388"/>
                </a:cubicBezTo>
                <a:cubicBezTo>
                  <a:pt x="795" y="389"/>
                  <a:pt x="795" y="391"/>
                  <a:pt x="795" y="392"/>
                </a:cubicBezTo>
                <a:cubicBezTo>
                  <a:pt x="779" y="387"/>
                  <a:pt x="763" y="382"/>
                  <a:pt x="747" y="377"/>
                </a:cubicBezTo>
                <a:cubicBezTo>
                  <a:pt x="730" y="371"/>
                  <a:pt x="714" y="365"/>
                  <a:pt x="698" y="359"/>
                </a:cubicBezTo>
                <a:close/>
                <a:moveTo>
                  <a:pt x="810" y="401"/>
                </a:moveTo>
                <a:cubicBezTo>
                  <a:pt x="810" y="401"/>
                  <a:pt x="810" y="401"/>
                  <a:pt x="810" y="401"/>
                </a:cubicBezTo>
                <a:cubicBezTo>
                  <a:pt x="810" y="403"/>
                  <a:pt x="810" y="404"/>
                  <a:pt x="810" y="405"/>
                </a:cubicBezTo>
                <a:cubicBezTo>
                  <a:pt x="809" y="405"/>
                  <a:pt x="808" y="405"/>
                  <a:pt x="808" y="405"/>
                </a:cubicBezTo>
                <a:cubicBezTo>
                  <a:pt x="808" y="404"/>
                  <a:pt x="808" y="402"/>
                  <a:pt x="808" y="401"/>
                </a:cubicBezTo>
                <a:cubicBezTo>
                  <a:pt x="809" y="401"/>
                  <a:pt x="809" y="401"/>
                  <a:pt x="810" y="401"/>
                </a:cubicBezTo>
                <a:close/>
                <a:moveTo>
                  <a:pt x="808" y="431"/>
                </a:moveTo>
                <a:cubicBezTo>
                  <a:pt x="807" y="432"/>
                  <a:pt x="807" y="434"/>
                  <a:pt x="807" y="435"/>
                </a:cubicBezTo>
                <a:cubicBezTo>
                  <a:pt x="807" y="435"/>
                  <a:pt x="806" y="435"/>
                  <a:pt x="806" y="435"/>
                </a:cubicBezTo>
                <a:cubicBezTo>
                  <a:pt x="806" y="433"/>
                  <a:pt x="806" y="432"/>
                  <a:pt x="806" y="431"/>
                </a:cubicBezTo>
                <a:cubicBezTo>
                  <a:pt x="806" y="431"/>
                  <a:pt x="807" y="431"/>
                  <a:pt x="808" y="431"/>
                </a:cubicBezTo>
                <a:close/>
                <a:moveTo>
                  <a:pt x="805" y="435"/>
                </a:moveTo>
                <a:cubicBezTo>
                  <a:pt x="805" y="435"/>
                  <a:pt x="805" y="435"/>
                  <a:pt x="805" y="435"/>
                </a:cubicBezTo>
                <a:cubicBezTo>
                  <a:pt x="805" y="434"/>
                  <a:pt x="805" y="434"/>
                  <a:pt x="805" y="433"/>
                </a:cubicBezTo>
                <a:cubicBezTo>
                  <a:pt x="805" y="434"/>
                  <a:pt x="805" y="434"/>
                  <a:pt x="805" y="435"/>
                </a:cubicBezTo>
                <a:close/>
                <a:moveTo>
                  <a:pt x="805" y="435"/>
                </a:moveTo>
                <a:cubicBezTo>
                  <a:pt x="805" y="435"/>
                  <a:pt x="805" y="436"/>
                  <a:pt x="805" y="436"/>
                </a:cubicBezTo>
                <a:cubicBezTo>
                  <a:pt x="805" y="438"/>
                  <a:pt x="805" y="439"/>
                  <a:pt x="805" y="440"/>
                </a:cubicBezTo>
                <a:cubicBezTo>
                  <a:pt x="804" y="440"/>
                  <a:pt x="804" y="441"/>
                  <a:pt x="803" y="441"/>
                </a:cubicBezTo>
                <a:cubicBezTo>
                  <a:pt x="804" y="439"/>
                  <a:pt x="804" y="437"/>
                  <a:pt x="805" y="435"/>
                </a:cubicBezTo>
                <a:cubicBezTo>
                  <a:pt x="805" y="435"/>
                  <a:pt x="805" y="435"/>
                  <a:pt x="805" y="435"/>
                </a:cubicBezTo>
                <a:close/>
                <a:moveTo>
                  <a:pt x="806" y="500"/>
                </a:moveTo>
                <a:cubicBezTo>
                  <a:pt x="807" y="500"/>
                  <a:pt x="807" y="500"/>
                  <a:pt x="807" y="500"/>
                </a:cubicBezTo>
                <a:cubicBezTo>
                  <a:pt x="807" y="503"/>
                  <a:pt x="807" y="505"/>
                  <a:pt x="807" y="508"/>
                </a:cubicBezTo>
                <a:cubicBezTo>
                  <a:pt x="807" y="508"/>
                  <a:pt x="806" y="508"/>
                  <a:pt x="806" y="508"/>
                </a:cubicBezTo>
                <a:cubicBezTo>
                  <a:pt x="806" y="505"/>
                  <a:pt x="806" y="503"/>
                  <a:pt x="806" y="500"/>
                </a:cubicBezTo>
                <a:close/>
                <a:moveTo>
                  <a:pt x="808" y="500"/>
                </a:moveTo>
                <a:cubicBezTo>
                  <a:pt x="807" y="499"/>
                  <a:pt x="807" y="498"/>
                  <a:pt x="807" y="497"/>
                </a:cubicBezTo>
                <a:cubicBezTo>
                  <a:pt x="808" y="497"/>
                  <a:pt x="808" y="497"/>
                  <a:pt x="808" y="497"/>
                </a:cubicBezTo>
                <a:cubicBezTo>
                  <a:pt x="808" y="498"/>
                  <a:pt x="808" y="499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lose/>
                <a:moveTo>
                  <a:pt x="808" y="495"/>
                </a:moveTo>
                <a:cubicBezTo>
                  <a:pt x="808" y="495"/>
                  <a:pt x="808" y="495"/>
                  <a:pt x="808" y="494"/>
                </a:cubicBezTo>
                <a:cubicBezTo>
                  <a:pt x="809" y="494"/>
                  <a:pt x="810" y="494"/>
                  <a:pt x="811" y="494"/>
                </a:cubicBezTo>
                <a:cubicBezTo>
                  <a:pt x="811" y="494"/>
                  <a:pt x="811" y="495"/>
                  <a:pt x="811" y="495"/>
                </a:cubicBezTo>
                <a:cubicBezTo>
                  <a:pt x="810" y="495"/>
                  <a:pt x="809" y="495"/>
                  <a:pt x="808" y="495"/>
                </a:cubicBezTo>
                <a:close/>
                <a:moveTo>
                  <a:pt x="822" y="443"/>
                </a:moveTo>
                <a:cubicBezTo>
                  <a:pt x="822" y="443"/>
                  <a:pt x="823" y="443"/>
                  <a:pt x="823" y="443"/>
                </a:cubicBezTo>
                <a:cubicBezTo>
                  <a:pt x="823" y="449"/>
                  <a:pt x="823" y="455"/>
                  <a:pt x="823" y="461"/>
                </a:cubicBezTo>
                <a:cubicBezTo>
                  <a:pt x="822" y="472"/>
                  <a:pt x="821" y="484"/>
                  <a:pt x="821" y="495"/>
                </a:cubicBezTo>
                <a:cubicBezTo>
                  <a:pt x="821" y="495"/>
                  <a:pt x="821" y="495"/>
                  <a:pt x="821" y="495"/>
                </a:cubicBezTo>
                <a:cubicBezTo>
                  <a:pt x="821" y="477"/>
                  <a:pt x="821" y="460"/>
                  <a:pt x="822" y="443"/>
                </a:cubicBezTo>
                <a:close/>
                <a:moveTo>
                  <a:pt x="822" y="510"/>
                </a:moveTo>
                <a:cubicBezTo>
                  <a:pt x="822" y="516"/>
                  <a:pt x="822" y="522"/>
                  <a:pt x="822" y="527"/>
                </a:cubicBezTo>
                <a:cubicBezTo>
                  <a:pt x="822" y="538"/>
                  <a:pt x="823" y="550"/>
                  <a:pt x="823" y="561"/>
                </a:cubicBezTo>
                <a:cubicBezTo>
                  <a:pt x="822" y="544"/>
                  <a:pt x="821" y="527"/>
                  <a:pt x="821" y="510"/>
                </a:cubicBezTo>
                <a:cubicBezTo>
                  <a:pt x="821" y="510"/>
                  <a:pt x="822" y="510"/>
                  <a:pt x="822" y="510"/>
                </a:cubicBezTo>
                <a:close/>
                <a:moveTo>
                  <a:pt x="822" y="531"/>
                </a:moveTo>
                <a:cubicBezTo>
                  <a:pt x="822" y="524"/>
                  <a:pt x="822" y="517"/>
                  <a:pt x="822" y="511"/>
                </a:cubicBezTo>
                <a:cubicBezTo>
                  <a:pt x="823" y="511"/>
                  <a:pt x="824" y="511"/>
                  <a:pt x="824" y="511"/>
                </a:cubicBezTo>
                <a:cubicBezTo>
                  <a:pt x="824" y="528"/>
                  <a:pt x="824" y="545"/>
                  <a:pt x="824" y="561"/>
                </a:cubicBezTo>
                <a:cubicBezTo>
                  <a:pt x="824" y="561"/>
                  <a:pt x="823" y="562"/>
                  <a:pt x="823" y="562"/>
                </a:cubicBezTo>
                <a:cubicBezTo>
                  <a:pt x="823" y="551"/>
                  <a:pt x="822" y="541"/>
                  <a:pt x="822" y="531"/>
                </a:cubicBezTo>
                <a:close/>
                <a:moveTo>
                  <a:pt x="822" y="509"/>
                </a:moveTo>
                <a:cubicBezTo>
                  <a:pt x="822" y="505"/>
                  <a:pt x="823" y="501"/>
                  <a:pt x="823" y="497"/>
                </a:cubicBezTo>
                <a:cubicBezTo>
                  <a:pt x="823" y="497"/>
                  <a:pt x="824" y="497"/>
                  <a:pt x="824" y="497"/>
                </a:cubicBezTo>
                <a:cubicBezTo>
                  <a:pt x="824" y="501"/>
                  <a:pt x="824" y="505"/>
                  <a:pt x="824" y="510"/>
                </a:cubicBezTo>
                <a:cubicBezTo>
                  <a:pt x="824" y="510"/>
                  <a:pt x="823" y="510"/>
                  <a:pt x="822" y="509"/>
                </a:cubicBezTo>
                <a:close/>
                <a:moveTo>
                  <a:pt x="824" y="497"/>
                </a:moveTo>
                <a:cubicBezTo>
                  <a:pt x="825" y="497"/>
                  <a:pt x="825" y="497"/>
                  <a:pt x="825" y="497"/>
                </a:cubicBezTo>
                <a:cubicBezTo>
                  <a:pt x="825" y="500"/>
                  <a:pt x="825" y="504"/>
                  <a:pt x="825" y="508"/>
                </a:cubicBezTo>
                <a:cubicBezTo>
                  <a:pt x="825" y="508"/>
                  <a:pt x="825" y="508"/>
                  <a:pt x="825" y="508"/>
                </a:cubicBezTo>
                <a:cubicBezTo>
                  <a:pt x="824" y="508"/>
                  <a:pt x="824" y="509"/>
                  <a:pt x="825" y="509"/>
                </a:cubicBezTo>
                <a:cubicBezTo>
                  <a:pt x="825" y="509"/>
                  <a:pt x="825" y="509"/>
                  <a:pt x="825" y="509"/>
                </a:cubicBezTo>
                <a:cubicBezTo>
                  <a:pt x="825" y="509"/>
                  <a:pt x="825" y="510"/>
                  <a:pt x="825" y="510"/>
                </a:cubicBezTo>
                <a:cubicBezTo>
                  <a:pt x="825" y="510"/>
                  <a:pt x="825" y="510"/>
                  <a:pt x="825" y="510"/>
                </a:cubicBezTo>
                <a:cubicBezTo>
                  <a:pt x="825" y="510"/>
                  <a:pt x="825" y="510"/>
                  <a:pt x="824" y="510"/>
                </a:cubicBezTo>
                <a:cubicBezTo>
                  <a:pt x="824" y="505"/>
                  <a:pt x="824" y="501"/>
                  <a:pt x="824" y="497"/>
                </a:cubicBezTo>
                <a:close/>
                <a:moveTo>
                  <a:pt x="837" y="508"/>
                </a:moveTo>
                <a:cubicBezTo>
                  <a:pt x="837" y="508"/>
                  <a:pt x="837" y="508"/>
                  <a:pt x="837" y="508"/>
                </a:cubicBezTo>
                <a:cubicBezTo>
                  <a:pt x="837" y="508"/>
                  <a:pt x="836" y="508"/>
                  <a:pt x="836" y="508"/>
                </a:cubicBezTo>
                <a:cubicBezTo>
                  <a:pt x="836" y="508"/>
                  <a:pt x="837" y="508"/>
                  <a:pt x="837" y="508"/>
                </a:cubicBezTo>
                <a:close/>
                <a:moveTo>
                  <a:pt x="838" y="507"/>
                </a:moveTo>
                <a:cubicBezTo>
                  <a:pt x="839" y="507"/>
                  <a:pt x="840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ubicBezTo>
                  <a:pt x="840" y="508"/>
                  <a:pt x="839" y="508"/>
                  <a:pt x="838" y="508"/>
                </a:cubicBezTo>
                <a:cubicBezTo>
                  <a:pt x="838" y="508"/>
                  <a:pt x="838" y="508"/>
                  <a:pt x="838" y="507"/>
                </a:cubicBezTo>
                <a:close/>
                <a:moveTo>
                  <a:pt x="842" y="507"/>
                </a:moveTo>
                <a:cubicBezTo>
                  <a:pt x="843" y="507"/>
                  <a:pt x="843" y="507"/>
                  <a:pt x="844" y="507"/>
                </a:cubicBezTo>
                <a:cubicBezTo>
                  <a:pt x="844" y="507"/>
                  <a:pt x="844" y="507"/>
                  <a:pt x="844" y="507"/>
                </a:cubicBezTo>
                <a:cubicBezTo>
                  <a:pt x="843" y="507"/>
                  <a:pt x="843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lose/>
                <a:moveTo>
                  <a:pt x="845" y="507"/>
                </a:moveTo>
                <a:cubicBezTo>
                  <a:pt x="846" y="507"/>
                  <a:pt x="847" y="506"/>
                  <a:pt x="848" y="506"/>
                </a:cubicBezTo>
                <a:cubicBezTo>
                  <a:pt x="848" y="506"/>
                  <a:pt x="848" y="507"/>
                  <a:pt x="848" y="507"/>
                </a:cubicBezTo>
                <a:cubicBezTo>
                  <a:pt x="847" y="507"/>
                  <a:pt x="846" y="507"/>
                  <a:pt x="845" y="507"/>
                </a:cubicBezTo>
                <a:cubicBezTo>
                  <a:pt x="845" y="507"/>
                  <a:pt x="845" y="507"/>
                  <a:pt x="845" y="507"/>
                </a:cubicBezTo>
                <a:close/>
                <a:moveTo>
                  <a:pt x="848" y="506"/>
                </a:moveTo>
                <a:cubicBezTo>
                  <a:pt x="849" y="506"/>
                  <a:pt x="849" y="506"/>
                  <a:pt x="850" y="506"/>
                </a:cubicBezTo>
                <a:cubicBezTo>
                  <a:pt x="850" y="506"/>
                  <a:pt x="850" y="507"/>
                  <a:pt x="850" y="507"/>
                </a:cubicBezTo>
                <a:cubicBezTo>
                  <a:pt x="849" y="507"/>
                  <a:pt x="849" y="507"/>
                  <a:pt x="848" y="507"/>
                </a:cubicBezTo>
                <a:cubicBezTo>
                  <a:pt x="848" y="507"/>
                  <a:pt x="848" y="506"/>
                  <a:pt x="848" y="506"/>
                </a:cubicBezTo>
                <a:close/>
                <a:moveTo>
                  <a:pt x="850" y="506"/>
                </a:moveTo>
                <a:cubicBezTo>
                  <a:pt x="851" y="506"/>
                  <a:pt x="851" y="506"/>
                  <a:pt x="852" y="506"/>
                </a:cubicBezTo>
                <a:cubicBezTo>
                  <a:pt x="852" y="506"/>
                  <a:pt x="852" y="506"/>
                  <a:pt x="852" y="507"/>
                </a:cubicBezTo>
                <a:cubicBezTo>
                  <a:pt x="851" y="507"/>
                  <a:pt x="851" y="507"/>
                  <a:pt x="850" y="507"/>
                </a:cubicBezTo>
                <a:cubicBezTo>
                  <a:pt x="850" y="506"/>
                  <a:pt x="850" y="506"/>
                  <a:pt x="850" y="506"/>
                </a:cubicBezTo>
                <a:close/>
                <a:moveTo>
                  <a:pt x="852" y="506"/>
                </a:moveTo>
                <a:cubicBezTo>
                  <a:pt x="853" y="506"/>
                  <a:pt x="854" y="506"/>
                  <a:pt x="855" y="505"/>
                </a:cubicBezTo>
                <a:cubicBezTo>
                  <a:pt x="855" y="505"/>
                  <a:pt x="855" y="505"/>
                  <a:pt x="855" y="506"/>
                </a:cubicBezTo>
                <a:cubicBezTo>
                  <a:pt x="855" y="506"/>
                  <a:pt x="855" y="506"/>
                  <a:pt x="855" y="506"/>
                </a:cubicBezTo>
                <a:cubicBezTo>
                  <a:pt x="854" y="506"/>
                  <a:pt x="853" y="506"/>
                  <a:pt x="852" y="507"/>
                </a:cubicBezTo>
                <a:cubicBezTo>
                  <a:pt x="852" y="506"/>
                  <a:pt x="852" y="506"/>
                  <a:pt x="852" y="506"/>
                </a:cubicBezTo>
                <a:close/>
                <a:moveTo>
                  <a:pt x="858" y="505"/>
                </a:moveTo>
                <a:cubicBezTo>
                  <a:pt x="859" y="505"/>
                  <a:pt x="859" y="505"/>
                  <a:pt x="859" y="505"/>
                </a:cubicBezTo>
                <a:cubicBezTo>
                  <a:pt x="859" y="505"/>
                  <a:pt x="859" y="506"/>
                  <a:pt x="859" y="506"/>
                </a:cubicBezTo>
                <a:cubicBezTo>
                  <a:pt x="859" y="506"/>
                  <a:pt x="859" y="506"/>
                  <a:pt x="858" y="506"/>
                </a:cubicBezTo>
                <a:cubicBezTo>
                  <a:pt x="858" y="506"/>
                  <a:pt x="858" y="505"/>
                  <a:pt x="858" y="505"/>
                </a:cubicBezTo>
                <a:close/>
                <a:moveTo>
                  <a:pt x="860" y="505"/>
                </a:moveTo>
                <a:cubicBezTo>
                  <a:pt x="862" y="505"/>
                  <a:pt x="863" y="504"/>
                  <a:pt x="865" y="504"/>
                </a:cubicBezTo>
                <a:cubicBezTo>
                  <a:pt x="865" y="505"/>
                  <a:pt x="865" y="505"/>
                  <a:pt x="865" y="505"/>
                </a:cubicBezTo>
                <a:cubicBezTo>
                  <a:pt x="863" y="505"/>
                  <a:pt x="862" y="506"/>
                  <a:pt x="860" y="506"/>
                </a:cubicBezTo>
                <a:cubicBezTo>
                  <a:pt x="860" y="505"/>
                  <a:pt x="860" y="505"/>
                  <a:pt x="860" y="505"/>
                </a:cubicBezTo>
                <a:close/>
                <a:moveTo>
                  <a:pt x="866" y="504"/>
                </a:moveTo>
                <a:cubicBezTo>
                  <a:pt x="867" y="504"/>
                  <a:pt x="868" y="504"/>
                  <a:pt x="869" y="504"/>
                </a:cubicBezTo>
                <a:cubicBezTo>
                  <a:pt x="869" y="504"/>
                  <a:pt x="869" y="505"/>
                  <a:pt x="869" y="505"/>
                </a:cubicBezTo>
                <a:cubicBezTo>
                  <a:pt x="868" y="505"/>
                  <a:pt x="867" y="505"/>
                  <a:pt x="866" y="505"/>
                </a:cubicBezTo>
                <a:cubicBezTo>
                  <a:pt x="866" y="505"/>
                  <a:pt x="866" y="504"/>
                  <a:pt x="866" y="504"/>
                </a:cubicBezTo>
                <a:close/>
                <a:moveTo>
                  <a:pt x="872" y="503"/>
                </a:moveTo>
                <a:cubicBezTo>
                  <a:pt x="873" y="503"/>
                  <a:pt x="874" y="503"/>
                  <a:pt x="876" y="503"/>
                </a:cubicBezTo>
                <a:cubicBezTo>
                  <a:pt x="876" y="504"/>
                  <a:pt x="876" y="504"/>
                  <a:pt x="876" y="504"/>
                </a:cubicBezTo>
                <a:cubicBezTo>
                  <a:pt x="874" y="505"/>
                  <a:pt x="873" y="505"/>
                  <a:pt x="872" y="505"/>
                </a:cubicBezTo>
                <a:cubicBezTo>
                  <a:pt x="872" y="504"/>
                  <a:pt x="872" y="504"/>
                  <a:pt x="872" y="503"/>
                </a:cubicBezTo>
                <a:close/>
                <a:moveTo>
                  <a:pt x="876" y="503"/>
                </a:moveTo>
                <a:cubicBezTo>
                  <a:pt x="877" y="503"/>
                  <a:pt x="877" y="503"/>
                  <a:pt x="878" y="503"/>
                </a:cubicBezTo>
                <a:cubicBezTo>
                  <a:pt x="878" y="503"/>
                  <a:pt x="878" y="504"/>
                  <a:pt x="878" y="504"/>
                </a:cubicBezTo>
                <a:cubicBezTo>
                  <a:pt x="877" y="504"/>
                  <a:pt x="877" y="504"/>
                  <a:pt x="876" y="504"/>
                </a:cubicBezTo>
                <a:cubicBezTo>
                  <a:pt x="876" y="504"/>
                  <a:pt x="876" y="503"/>
                  <a:pt x="876" y="503"/>
                </a:cubicBezTo>
                <a:close/>
                <a:moveTo>
                  <a:pt x="878" y="503"/>
                </a:moveTo>
                <a:cubicBezTo>
                  <a:pt x="879" y="503"/>
                  <a:pt x="879" y="503"/>
                  <a:pt x="879" y="503"/>
                </a:cubicBezTo>
                <a:cubicBezTo>
                  <a:pt x="879" y="503"/>
                  <a:pt x="879" y="504"/>
                  <a:pt x="879" y="504"/>
                </a:cubicBezTo>
                <a:cubicBezTo>
                  <a:pt x="879" y="504"/>
                  <a:pt x="879" y="504"/>
                  <a:pt x="878" y="504"/>
                </a:cubicBezTo>
                <a:cubicBezTo>
                  <a:pt x="878" y="504"/>
                  <a:pt x="878" y="503"/>
                  <a:pt x="878" y="503"/>
                </a:cubicBezTo>
                <a:close/>
                <a:moveTo>
                  <a:pt x="879" y="505"/>
                </a:moveTo>
                <a:cubicBezTo>
                  <a:pt x="879" y="508"/>
                  <a:pt x="879" y="511"/>
                  <a:pt x="879" y="514"/>
                </a:cubicBezTo>
                <a:cubicBezTo>
                  <a:pt x="879" y="511"/>
                  <a:pt x="879" y="508"/>
                  <a:pt x="879" y="505"/>
                </a:cubicBezTo>
                <a:cubicBezTo>
                  <a:pt x="879" y="505"/>
                  <a:pt x="879" y="505"/>
                  <a:pt x="879" y="505"/>
                </a:cubicBezTo>
                <a:close/>
                <a:moveTo>
                  <a:pt x="879" y="525"/>
                </a:moveTo>
                <a:cubicBezTo>
                  <a:pt x="879" y="518"/>
                  <a:pt x="879" y="512"/>
                  <a:pt x="879" y="506"/>
                </a:cubicBezTo>
                <a:cubicBezTo>
                  <a:pt x="880" y="506"/>
                  <a:pt x="880" y="506"/>
                  <a:pt x="880" y="506"/>
                </a:cubicBezTo>
                <a:cubicBezTo>
                  <a:pt x="880" y="506"/>
                  <a:pt x="880" y="505"/>
                  <a:pt x="880" y="505"/>
                </a:cubicBezTo>
                <a:cubicBezTo>
                  <a:pt x="881" y="505"/>
                  <a:pt x="881" y="505"/>
                  <a:pt x="882" y="505"/>
                </a:cubicBezTo>
                <a:cubicBezTo>
                  <a:pt x="882" y="513"/>
                  <a:pt x="881" y="521"/>
                  <a:pt x="881" y="529"/>
                </a:cubicBezTo>
                <a:cubicBezTo>
                  <a:pt x="881" y="535"/>
                  <a:pt x="880" y="541"/>
                  <a:pt x="880" y="547"/>
                </a:cubicBezTo>
                <a:cubicBezTo>
                  <a:pt x="879" y="539"/>
                  <a:pt x="879" y="532"/>
                  <a:pt x="879" y="525"/>
                </a:cubicBezTo>
                <a:close/>
                <a:moveTo>
                  <a:pt x="882" y="505"/>
                </a:moveTo>
                <a:cubicBezTo>
                  <a:pt x="882" y="505"/>
                  <a:pt x="883" y="505"/>
                  <a:pt x="883" y="505"/>
                </a:cubicBezTo>
                <a:cubicBezTo>
                  <a:pt x="883" y="509"/>
                  <a:pt x="883" y="512"/>
                  <a:pt x="883" y="516"/>
                </a:cubicBezTo>
                <a:cubicBezTo>
                  <a:pt x="883" y="518"/>
                  <a:pt x="882" y="520"/>
                  <a:pt x="882" y="522"/>
                </a:cubicBezTo>
                <a:cubicBezTo>
                  <a:pt x="882" y="517"/>
                  <a:pt x="882" y="511"/>
                  <a:pt x="882" y="505"/>
                </a:cubicBezTo>
                <a:close/>
                <a:moveTo>
                  <a:pt x="883" y="505"/>
                </a:moveTo>
                <a:cubicBezTo>
                  <a:pt x="883" y="505"/>
                  <a:pt x="884" y="505"/>
                  <a:pt x="884" y="505"/>
                </a:cubicBezTo>
                <a:cubicBezTo>
                  <a:pt x="884" y="507"/>
                  <a:pt x="883" y="510"/>
                  <a:pt x="883" y="512"/>
                </a:cubicBezTo>
                <a:cubicBezTo>
                  <a:pt x="883" y="510"/>
                  <a:pt x="883" y="507"/>
                  <a:pt x="883" y="505"/>
                </a:cubicBezTo>
                <a:close/>
                <a:moveTo>
                  <a:pt x="884" y="505"/>
                </a:moveTo>
                <a:cubicBezTo>
                  <a:pt x="884" y="505"/>
                  <a:pt x="884" y="505"/>
                  <a:pt x="885" y="505"/>
                </a:cubicBezTo>
                <a:cubicBezTo>
                  <a:pt x="885" y="506"/>
                  <a:pt x="885" y="508"/>
                  <a:pt x="885" y="509"/>
                </a:cubicBezTo>
                <a:cubicBezTo>
                  <a:pt x="884" y="515"/>
                  <a:pt x="884" y="521"/>
                  <a:pt x="883" y="527"/>
                </a:cubicBezTo>
                <a:cubicBezTo>
                  <a:pt x="883" y="523"/>
                  <a:pt x="883" y="520"/>
                  <a:pt x="883" y="516"/>
                </a:cubicBezTo>
                <a:cubicBezTo>
                  <a:pt x="884" y="513"/>
                  <a:pt x="884" y="509"/>
                  <a:pt x="884" y="505"/>
                </a:cubicBezTo>
                <a:close/>
                <a:moveTo>
                  <a:pt x="885" y="502"/>
                </a:moveTo>
                <a:cubicBezTo>
                  <a:pt x="886" y="502"/>
                  <a:pt x="886" y="502"/>
                  <a:pt x="886" y="502"/>
                </a:cubicBezTo>
                <a:cubicBezTo>
                  <a:pt x="886" y="502"/>
                  <a:pt x="886" y="502"/>
                  <a:pt x="886" y="502"/>
                </a:cubicBezTo>
                <a:cubicBezTo>
                  <a:pt x="886" y="503"/>
                  <a:pt x="886" y="503"/>
                  <a:pt x="886" y="504"/>
                </a:cubicBezTo>
                <a:cubicBezTo>
                  <a:pt x="886" y="504"/>
                  <a:pt x="886" y="504"/>
                  <a:pt x="885" y="504"/>
                </a:cubicBezTo>
                <a:cubicBezTo>
                  <a:pt x="885" y="503"/>
                  <a:pt x="885" y="503"/>
                  <a:pt x="885" y="502"/>
                </a:cubicBezTo>
                <a:close/>
                <a:moveTo>
                  <a:pt x="886" y="501"/>
                </a:moveTo>
                <a:cubicBezTo>
                  <a:pt x="886" y="501"/>
                  <a:pt x="886" y="501"/>
                  <a:pt x="886" y="501"/>
                </a:cubicBezTo>
                <a:cubicBezTo>
                  <a:pt x="886" y="501"/>
                  <a:pt x="886" y="501"/>
                  <a:pt x="886" y="501"/>
                </a:cubicBezTo>
                <a:close/>
                <a:moveTo>
                  <a:pt x="885" y="500"/>
                </a:moveTo>
                <a:cubicBezTo>
                  <a:pt x="886" y="496"/>
                  <a:pt x="886" y="493"/>
                  <a:pt x="886" y="490"/>
                </a:cubicBezTo>
                <a:cubicBezTo>
                  <a:pt x="887" y="490"/>
                  <a:pt x="888" y="490"/>
                  <a:pt x="889" y="489"/>
                </a:cubicBezTo>
                <a:cubicBezTo>
                  <a:pt x="889" y="493"/>
                  <a:pt x="889" y="496"/>
                  <a:pt x="889" y="500"/>
                </a:cubicBezTo>
                <a:cubicBezTo>
                  <a:pt x="888" y="500"/>
                  <a:pt x="886" y="500"/>
                  <a:pt x="885" y="500"/>
                </a:cubicBezTo>
                <a:close/>
                <a:moveTo>
                  <a:pt x="889" y="489"/>
                </a:moveTo>
                <a:cubicBezTo>
                  <a:pt x="889" y="489"/>
                  <a:pt x="889" y="489"/>
                  <a:pt x="889" y="489"/>
                </a:cubicBezTo>
                <a:cubicBezTo>
                  <a:pt x="889" y="493"/>
                  <a:pt x="890" y="496"/>
                  <a:pt x="890" y="500"/>
                </a:cubicBezTo>
                <a:cubicBezTo>
                  <a:pt x="890" y="500"/>
                  <a:pt x="889" y="500"/>
                  <a:pt x="889" y="500"/>
                </a:cubicBezTo>
                <a:cubicBezTo>
                  <a:pt x="889" y="496"/>
                  <a:pt x="889" y="493"/>
                  <a:pt x="889" y="489"/>
                </a:cubicBezTo>
                <a:close/>
                <a:moveTo>
                  <a:pt x="889" y="482"/>
                </a:moveTo>
                <a:cubicBezTo>
                  <a:pt x="888" y="482"/>
                  <a:pt x="887" y="483"/>
                  <a:pt x="886" y="483"/>
                </a:cubicBezTo>
                <a:cubicBezTo>
                  <a:pt x="886" y="475"/>
                  <a:pt x="886" y="466"/>
                  <a:pt x="886" y="458"/>
                </a:cubicBezTo>
                <a:cubicBezTo>
                  <a:pt x="887" y="453"/>
                  <a:pt x="887" y="448"/>
                  <a:pt x="887" y="442"/>
                </a:cubicBezTo>
                <a:cubicBezTo>
                  <a:pt x="887" y="447"/>
                  <a:pt x="887" y="452"/>
                  <a:pt x="887" y="457"/>
                </a:cubicBezTo>
                <a:cubicBezTo>
                  <a:pt x="887" y="457"/>
                  <a:pt x="887" y="457"/>
                  <a:pt x="887" y="457"/>
                </a:cubicBezTo>
                <a:cubicBezTo>
                  <a:pt x="887" y="451"/>
                  <a:pt x="887" y="446"/>
                  <a:pt x="888" y="440"/>
                </a:cubicBezTo>
                <a:cubicBezTo>
                  <a:pt x="888" y="452"/>
                  <a:pt x="888" y="464"/>
                  <a:pt x="889" y="476"/>
                </a:cubicBezTo>
                <a:cubicBezTo>
                  <a:pt x="889" y="478"/>
                  <a:pt x="889" y="480"/>
                  <a:pt x="889" y="482"/>
                </a:cubicBezTo>
                <a:close/>
                <a:moveTo>
                  <a:pt x="887" y="419"/>
                </a:moveTo>
                <a:cubicBezTo>
                  <a:pt x="887" y="419"/>
                  <a:pt x="887" y="419"/>
                  <a:pt x="887" y="419"/>
                </a:cubicBezTo>
                <a:cubicBezTo>
                  <a:pt x="887" y="414"/>
                  <a:pt x="887" y="409"/>
                  <a:pt x="887" y="405"/>
                </a:cubicBezTo>
                <a:cubicBezTo>
                  <a:pt x="887" y="409"/>
                  <a:pt x="887" y="414"/>
                  <a:pt x="887" y="419"/>
                </a:cubicBezTo>
                <a:close/>
                <a:moveTo>
                  <a:pt x="887" y="421"/>
                </a:moveTo>
                <a:cubicBezTo>
                  <a:pt x="887" y="424"/>
                  <a:pt x="887" y="428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28"/>
                  <a:pt x="887" y="424"/>
                  <a:pt x="887" y="421"/>
                </a:cubicBezTo>
                <a:cubicBezTo>
                  <a:pt x="887" y="421"/>
                  <a:pt x="887" y="421"/>
                  <a:pt x="887" y="421"/>
                </a:cubicBezTo>
                <a:close/>
                <a:moveTo>
                  <a:pt x="886" y="431"/>
                </a:moveTo>
                <a:cubicBezTo>
                  <a:pt x="885" y="432"/>
                  <a:pt x="884" y="432"/>
                  <a:pt x="884" y="432"/>
                </a:cubicBezTo>
                <a:cubicBezTo>
                  <a:pt x="884" y="428"/>
                  <a:pt x="884" y="425"/>
                  <a:pt x="884" y="421"/>
                </a:cubicBezTo>
                <a:cubicBezTo>
                  <a:pt x="885" y="421"/>
                  <a:pt x="886" y="421"/>
                  <a:pt x="886" y="421"/>
                </a:cubicBezTo>
                <a:cubicBezTo>
                  <a:pt x="886" y="424"/>
                  <a:pt x="886" y="428"/>
                  <a:pt x="886" y="431"/>
                </a:cubicBezTo>
                <a:close/>
                <a:moveTo>
                  <a:pt x="883" y="430"/>
                </a:moveTo>
                <a:cubicBezTo>
                  <a:pt x="883" y="430"/>
                  <a:pt x="883" y="430"/>
                  <a:pt x="883" y="430"/>
                </a:cubicBezTo>
                <a:cubicBezTo>
                  <a:pt x="883" y="427"/>
                  <a:pt x="883" y="424"/>
                  <a:pt x="883" y="421"/>
                </a:cubicBezTo>
                <a:cubicBezTo>
                  <a:pt x="884" y="421"/>
                  <a:pt x="884" y="421"/>
                  <a:pt x="884" y="421"/>
                </a:cubicBezTo>
                <a:cubicBezTo>
                  <a:pt x="884" y="424"/>
                  <a:pt x="884" y="427"/>
                  <a:pt x="883" y="430"/>
                </a:cubicBezTo>
                <a:close/>
                <a:moveTo>
                  <a:pt x="558" y="291"/>
                </a:moveTo>
                <a:cubicBezTo>
                  <a:pt x="557" y="291"/>
                  <a:pt x="557" y="291"/>
                  <a:pt x="556" y="291"/>
                </a:cubicBezTo>
                <a:cubicBezTo>
                  <a:pt x="554" y="290"/>
                  <a:pt x="551" y="289"/>
                  <a:pt x="549" y="289"/>
                </a:cubicBezTo>
                <a:cubicBezTo>
                  <a:pt x="551" y="289"/>
                  <a:pt x="554" y="290"/>
                  <a:pt x="556" y="290"/>
                </a:cubicBezTo>
                <a:cubicBezTo>
                  <a:pt x="557" y="290"/>
                  <a:pt x="558" y="290"/>
                  <a:pt x="558" y="291"/>
                </a:cubicBezTo>
                <a:close/>
                <a:moveTo>
                  <a:pt x="533" y="292"/>
                </a:moveTo>
                <a:cubicBezTo>
                  <a:pt x="534" y="292"/>
                  <a:pt x="534" y="291"/>
                  <a:pt x="534" y="291"/>
                </a:cubicBezTo>
                <a:cubicBezTo>
                  <a:pt x="534" y="290"/>
                  <a:pt x="534" y="289"/>
                  <a:pt x="534" y="288"/>
                </a:cubicBezTo>
                <a:cubicBezTo>
                  <a:pt x="534" y="288"/>
                  <a:pt x="534" y="288"/>
                  <a:pt x="534" y="288"/>
                </a:cubicBezTo>
                <a:cubicBezTo>
                  <a:pt x="534" y="289"/>
                  <a:pt x="534" y="291"/>
                  <a:pt x="534" y="292"/>
                </a:cubicBezTo>
                <a:cubicBezTo>
                  <a:pt x="534" y="292"/>
                  <a:pt x="533" y="292"/>
                  <a:pt x="533" y="292"/>
                </a:cubicBezTo>
                <a:cubicBezTo>
                  <a:pt x="533" y="292"/>
                  <a:pt x="533" y="292"/>
                  <a:pt x="533" y="292"/>
                </a:cubicBezTo>
                <a:close/>
                <a:moveTo>
                  <a:pt x="534" y="286"/>
                </a:moveTo>
                <a:cubicBezTo>
                  <a:pt x="534" y="285"/>
                  <a:pt x="534" y="285"/>
                  <a:pt x="534" y="284"/>
                </a:cubicBezTo>
                <a:cubicBezTo>
                  <a:pt x="534" y="283"/>
                  <a:pt x="534" y="282"/>
                  <a:pt x="534" y="282"/>
                </a:cubicBezTo>
                <a:cubicBezTo>
                  <a:pt x="534" y="282"/>
                  <a:pt x="534" y="282"/>
                  <a:pt x="534" y="282"/>
                </a:cubicBezTo>
                <a:cubicBezTo>
                  <a:pt x="534" y="283"/>
                  <a:pt x="534" y="284"/>
                  <a:pt x="534" y="286"/>
                </a:cubicBezTo>
                <a:cubicBezTo>
                  <a:pt x="534" y="286"/>
                  <a:pt x="534" y="286"/>
                  <a:pt x="534" y="286"/>
                </a:cubicBezTo>
                <a:close/>
                <a:moveTo>
                  <a:pt x="534" y="294"/>
                </a:moveTo>
                <a:cubicBezTo>
                  <a:pt x="534" y="294"/>
                  <a:pt x="534" y="294"/>
                  <a:pt x="534" y="294"/>
                </a:cubicBezTo>
                <a:cubicBezTo>
                  <a:pt x="534" y="294"/>
                  <a:pt x="533" y="294"/>
                  <a:pt x="533" y="294"/>
                </a:cubicBezTo>
                <a:cubicBezTo>
                  <a:pt x="533" y="294"/>
                  <a:pt x="534" y="294"/>
                  <a:pt x="534" y="294"/>
                </a:cubicBezTo>
                <a:close/>
                <a:moveTo>
                  <a:pt x="534" y="294"/>
                </a:moveTo>
                <a:cubicBezTo>
                  <a:pt x="535" y="293"/>
                  <a:pt x="537" y="292"/>
                  <a:pt x="538" y="292"/>
                </a:cubicBezTo>
                <a:cubicBezTo>
                  <a:pt x="538" y="292"/>
                  <a:pt x="538" y="291"/>
                  <a:pt x="538" y="291"/>
                </a:cubicBezTo>
                <a:cubicBezTo>
                  <a:pt x="536" y="292"/>
                  <a:pt x="535" y="292"/>
                  <a:pt x="534" y="292"/>
                </a:cubicBezTo>
                <a:cubicBezTo>
                  <a:pt x="534" y="291"/>
                  <a:pt x="534" y="290"/>
                  <a:pt x="534" y="289"/>
                </a:cubicBezTo>
                <a:cubicBezTo>
                  <a:pt x="535" y="289"/>
                  <a:pt x="535" y="289"/>
                  <a:pt x="536" y="289"/>
                </a:cubicBezTo>
                <a:cubicBezTo>
                  <a:pt x="539" y="286"/>
                  <a:pt x="548" y="290"/>
                  <a:pt x="552" y="292"/>
                </a:cubicBezTo>
                <a:cubicBezTo>
                  <a:pt x="552" y="292"/>
                  <a:pt x="551" y="292"/>
                  <a:pt x="551" y="292"/>
                </a:cubicBezTo>
                <a:cubicBezTo>
                  <a:pt x="547" y="293"/>
                  <a:pt x="542" y="293"/>
                  <a:pt x="538" y="294"/>
                </a:cubicBezTo>
                <a:cubicBezTo>
                  <a:pt x="536" y="294"/>
                  <a:pt x="535" y="294"/>
                  <a:pt x="534" y="294"/>
                </a:cubicBezTo>
                <a:cubicBezTo>
                  <a:pt x="534" y="294"/>
                  <a:pt x="534" y="294"/>
                  <a:pt x="534" y="294"/>
                </a:cubicBezTo>
                <a:close/>
                <a:moveTo>
                  <a:pt x="552" y="311"/>
                </a:moveTo>
                <a:cubicBezTo>
                  <a:pt x="552" y="311"/>
                  <a:pt x="552" y="311"/>
                  <a:pt x="552" y="311"/>
                </a:cubicBezTo>
                <a:cubicBezTo>
                  <a:pt x="555" y="312"/>
                  <a:pt x="558" y="313"/>
                  <a:pt x="561" y="314"/>
                </a:cubicBezTo>
                <a:cubicBezTo>
                  <a:pt x="557" y="313"/>
                  <a:pt x="554" y="312"/>
                  <a:pt x="550" y="311"/>
                </a:cubicBezTo>
                <a:cubicBezTo>
                  <a:pt x="551" y="311"/>
                  <a:pt x="551" y="311"/>
                  <a:pt x="552" y="311"/>
                </a:cubicBezTo>
                <a:close/>
                <a:moveTo>
                  <a:pt x="559" y="316"/>
                </a:moveTo>
                <a:cubicBezTo>
                  <a:pt x="560" y="316"/>
                  <a:pt x="560" y="316"/>
                  <a:pt x="560" y="316"/>
                </a:cubicBezTo>
                <a:cubicBezTo>
                  <a:pt x="560" y="316"/>
                  <a:pt x="559" y="316"/>
                  <a:pt x="559" y="316"/>
                </a:cubicBezTo>
                <a:cubicBezTo>
                  <a:pt x="559" y="316"/>
                  <a:pt x="559" y="316"/>
                  <a:pt x="559" y="316"/>
                </a:cubicBezTo>
                <a:close/>
                <a:moveTo>
                  <a:pt x="651" y="345"/>
                </a:moveTo>
                <a:cubicBezTo>
                  <a:pt x="651" y="345"/>
                  <a:pt x="651" y="345"/>
                  <a:pt x="651" y="345"/>
                </a:cubicBezTo>
                <a:cubicBezTo>
                  <a:pt x="651" y="345"/>
                  <a:pt x="650" y="345"/>
                  <a:pt x="649" y="344"/>
                </a:cubicBezTo>
                <a:cubicBezTo>
                  <a:pt x="650" y="345"/>
                  <a:pt x="651" y="345"/>
                  <a:pt x="651" y="345"/>
                </a:cubicBezTo>
                <a:close/>
                <a:moveTo>
                  <a:pt x="653" y="346"/>
                </a:moveTo>
                <a:cubicBezTo>
                  <a:pt x="659" y="348"/>
                  <a:pt x="664" y="349"/>
                  <a:pt x="669" y="351"/>
                </a:cubicBezTo>
                <a:cubicBezTo>
                  <a:pt x="664" y="349"/>
                  <a:pt x="659" y="348"/>
                  <a:pt x="653" y="346"/>
                </a:cubicBezTo>
                <a:cubicBezTo>
                  <a:pt x="653" y="346"/>
                  <a:pt x="653" y="346"/>
                  <a:pt x="653" y="346"/>
                </a:cubicBezTo>
                <a:close/>
                <a:moveTo>
                  <a:pt x="808" y="401"/>
                </a:moveTo>
                <a:cubicBezTo>
                  <a:pt x="808" y="402"/>
                  <a:pt x="807" y="403"/>
                  <a:pt x="807" y="405"/>
                </a:cubicBezTo>
                <a:cubicBezTo>
                  <a:pt x="806" y="405"/>
                  <a:pt x="805" y="405"/>
                  <a:pt x="803" y="405"/>
                </a:cubicBezTo>
                <a:cubicBezTo>
                  <a:pt x="804" y="404"/>
                  <a:pt x="804" y="403"/>
                  <a:pt x="804" y="403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3" y="403"/>
                  <a:pt x="803" y="404"/>
                  <a:pt x="803" y="405"/>
                </a:cubicBezTo>
                <a:cubicBezTo>
                  <a:pt x="802" y="405"/>
                  <a:pt x="802" y="405"/>
                  <a:pt x="801" y="405"/>
                </a:cubicBezTo>
                <a:cubicBezTo>
                  <a:pt x="801" y="403"/>
                  <a:pt x="801" y="401"/>
                  <a:pt x="801" y="399"/>
                </a:cubicBezTo>
                <a:cubicBezTo>
                  <a:pt x="803" y="399"/>
                  <a:pt x="806" y="400"/>
                  <a:pt x="808" y="401"/>
                </a:cubicBezTo>
                <a:close/>
                <a:moveTo>
                  <a:pt x="800" y="431"/>
                </a:moveTo>
                <a:cubicBezTo>
                  <a:pt x="800" y="432"/>
                  <a:pt x="800" y="433"/>
                  <a:pt x="800" y="434"/>
                </a:cubicBezTo>
                <a:cubicBezTo>
                  <a:pt x="799" y="435"/>
                  <a:pt x="799" y="435"/>
                  <a:pt x="798" y="435"/>
                </a:cubicBezTo>
                <a:cubicBezTo>
                  <a:pt x="798" y="434"/>
                  <a:pt x="798" y="433"/>
                  <a:pt x="798" y="432"/>
                </a:cubicBezTo>
                <a:cubicBezTo>
                  <a:pt x="799" y="432"/>
                  <a:pt x="799" y="432"/>
                  <a:pt x="800" y="431"/>
                </a:cubicBezTo>
                <a:close/>
                <a:moveTo>
                  <a:pt x="801" y="431"/>
                </a:moveTo>
                <a:cubicBezTo>
                  <a:pt x="801" y="431"/>
                  <a:pt x="801" y="431"/>
                  <a:pt x="802" y="431"/>
                </a:cubicBezTo>
                <a:cubicBezTo>
                  <a:pt x="802" y="432"/>
                  <a:pt x="802" y="432"/>
                  <a:pt x="802" y="433"/>
                </a:cubicBezTo>
                <a:cubicBezTo>
                  <a:pt x="802" y="433"/>
                  <a:pt x="802" y="434"/>
                  <a:pt x="802" y="434"/>
                </a:cubicBezTo>
                <a:cubicBezTo>
                  <a:pt x="801" y="434"/>
                  <a:pt x="801" y="434"/>
                  <a:pt x="801" y="434"/>
                </a:cubicBezTo>
                <a:cubicBezTo>
                  <a:pt x="801" y="433"/>
                  <a:pt x="801" y="432"/>
                  <a:pt x="801" y="431"/>
                </a:cubicBezTo>
                <a:close/>
                <a:moveTo>
                  <a:pt x="802" y="431"/>
                </a:moveTo>
                <a:cubicBezTo>
                  <a:pt x="803" y="431"/>
                  <a:pt x="804" y="431"/>
                  <a:pt x="805" y="431"/>
                </a:cubicBezTo>
                <a:cubicBezTo>
                  <a:pt x="805" y="431"/>
                  <a:pt x="805" y="432"/>
                  <a:pt x="805" y="432"/>
                </a:cubicBezTo>
                <a:cubicBezTo>
                  <a:pt x="805" y="433"/>
                  <a:pt x="805" y="434"/>
                  <a:pt x="804" y="435"/>
                </a:cubicBezTo>
                <a:cubicBezTo>
                  <a:pt x="804" y="434"/>
                  <a:pt x="803" y="434"/>
                  <a:pt x="802" y="434"/>
                </a:cubicBezTo>
                <a:cubicBezTo>
                  <a:pt x="802" y="433"/>
                  <a:pt x="802" y="432"/>
                  <a:pt x="802" y="431"/>
                </a:cubicBezTo>
                <a:close/>
                <a:moveTo>
                  <a:pt x="804" y="435"/>
                </a:moveTo>
                <a:cubicBezTo>
                  <a:pt x="804" y="437"/>
                  <a:pt x="803" y="439"/>
                  <a:pt x="803" y="441"/>
                </a:cubicBezTo>
                <a:cubicBezTo>
                  <a:pt x="803" y="441"/>
                  <a:pt x="803" y="441"/>
                  <a:pt x="802" y="441"/>
                </a:cubicBezTo>
                <a:cubicBezTo>
                  <a:pt x="802" y="439"/>
                  <a:pt x="802" y="437"/>
                  <a:pt x="802" y="435"/>
                </a:cubicBezTo>
                <a:cubicBezTo>
                  <a:pt x="803" y="435"/>
                  <a:pt x="803" y="435"/>
                  <a:pt x="804" y="435"/>
                </a:cubicBezTo>
                <a:close/>
                <a:moveTo>
                  <a:pt x="803" y="495"/>
                </a:moveTo>
                <a:cubicBezTo>
                  <a:pt x="803" y="495"/>
                  <a:pt x="803" y="495"/>
                  <a:pt x="803" y="496"/>
                </a:cubicBezTo>
                <a:cubicBezTo>
                  <a:pt x="803" y="492"/>
                  <a:pt x="803" y="489"/>
                  <a:pt x="803" y="486"/>
                </a:cubicBezTo>
                <a:cubicBezTo>
                  <a:pt x="803" y="489"/>
                  <a:pt x="803" y="492"/>
                  <a:pt x="803" y="495"/>
                </a:cubicBezTo>
                <a:close/>
                <a:moveTo>
                  <a:pt x="803" y="508"/>
                </a:moveTo>
                <a:cubicBezTo>
                  <a:pt x="803" y="508"/>
                  <a:pt x="803" y="508"/>
                  <a:pt x="803" y="508"/>
                </a:cubicBezTo>
                <a:cubicBezTo>
                  <a:pt x="803" y="506"/>
                  <a:pt x="803" y="503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3"/>
                  <a:pt x="803" y="505"/>
                  <a:pt x="803" y="508"/>
                </a:cubicBezTo>
                <a:close/>
                <a:moveTo>
                  <a:pt x="803" y="514"/>
                </a:moveTo>
                <a:cubicBezTo>
                  <a:pt x="803" y="513"/>
                  <a:pt x="803" y="511"/>
                  <a:pt x="803" y="509"/>
                </a:cubicBezTo>
                <a:cubicBezTo>
                  <a:pt x="803" y="509"/>
                  <a:pt x="803" y="509"/>
                  <a:pt x="803" y="509"/>
                </a:cubicBezTo>
                <a:cubicBezTo>
                  <a:pt x="803" y="512"/>
                  <a:pt x="803" y="514"/>
                  <a:pt x="803" y="516"/>
                </a:cubicBezTo>
                <a:cubicBezTo>
                  <a:pt x="803" y="516"/>
                  <a:pt x="803" y="515"/>
                  <a:pt x="803" y="514"/>
                </a:cubicBezTo>
                <a:close/>
                <a:moveTo>
                  <a:pt x="802" y="508"/>
                </a:moveTo>
                <a:cubicBezTo>
                  <a:pt x="802" y="508"/>
                  <a:pt x="802" y="508"/>
                  <a:pt x="802" y="508"/>
                </a:cubicBezTo>
                <a:cubicBezTo>
                  <a:pt x="802" y="507"/>
                  <a:pt x="802" y="506"/>
                  <a:pt x="802" y="505"/>
                </a:cubicBezTo>
                <a:cubicBezTo>
                  <a:pt x="802" y="506"/>
                  <a:pt x="802" y="507"/>
                  <a:pt x="802" y="508"/>
                </a:cubicBezTo>
                <a:close/>
                <a:moveTo>
                  <a:pt x="802" y="530"/>
                </a:moveTo>
                <a:cubicBezTo>
                  <a:pt x="802" y="534"/>
                  <a:pt x="802" y="538"/>
                  <a:pt x="802" y="542"/>
                </a:cubicBezTo>
                <a:cubicBezTo>
                  <a:pt x="802" y="540"/>
                  <a:pt x="802" y="538"/>
                  <a:pt x="802" y="537"/>
                </a:cubicBezTo>
                <a:cubicBezTo>
                  <a:pt x="802" y="534"/>
                  <a:pt x="802" y="532"/>
                  <a:pt x="802" y="530"/>
                </a:cubicBezTo>
                <a:close/>
                <a:moveTo>
                  <a:pt x="806" y="509"/>
                </a:moveTo>
                <a:cubicBezTo>
                  <a:pt x="806" y="509"/>
                  <a:pt x="807" y="509"/>
                  <a:pt x="807" y="509"/>
                </a:cubicBezTo>
                <a:cubicBezTo>
                  <a:pt x="807" y="518"/>
                  <a:pt x="807" y="528"/>
                  <a:pt x="807" y="538"/>
                </a:cubicBezTo>
                <a:cubicBezTo>
                  <a:pt x="807" y="544"/>
                  <a:pt x="807" y="551"/>
                  <a:pt x="807" y="557"/>
                </a:cubicBezTo>
                <a:cubicBezTo>
                  <a:pt x="806" y="541"/>
                  <a:pt x="806" y="525"/>
                  <a:pt x="806" y="509"/>
                </a:cubicBezTo>
                <a:close/>
                <a:moveTo>
                  <a:pt x="807" y="546"/>
                </a:moveTo>
                <a:cubicBezTo>
                  <a:pt x="807" y="552"/>
                  <a:pt x="807" y="558"/>
                  <a:pt x="807" y="563"/>
                </a:cubicBezTo>
                <a:cubicBezTo>
                  <a:pt x="807" y="562"/>
                  <a:pt x="807" y="561"/>
                  <a:pt x="807" y="560"/>
                </a:cubicBezTo>
                <a:cubicBezTo>
                  <a:pt x="807" y="556"/>
                  <a:pt x="807" y="551"/>
                  <a:pt x="807" y="546"/>
                </a:cubicBezTo>
                <a:close/>
                <a:moveTo>
                  <a:pt x="808" y="528"/>
                </a:moveTo>
                <a:cubicBezTo>
                  <a:pt x="808" y="522"/>
                  <a:pt x="808" y="515"/>
                  <a:pt x="808" y="509"/>
                </a:cubicBezTo>
                <a:cubicBezTo>
                  <a:pt x="809" y="509"/>
                  <a:pt x="810" y="509"/>
                  <a:pt x="811" y="509"/>
                </a:cubicBezTo>
                <a:cubicBezTo>
                  <a:pt x="811" y="511"/>
                  <a:pt x="811" y="513"/>
                  <a:pt x="811" y="515"/>
                </a:cubicBezTo>
                <a:cubicBezTo>
                  <a:pt x="810" y="531"/>
                  <a:pt x="809" y="547"/>
                  <a:pt x="809" y="564"/>
                </a:cubicBezTo>
                <a:cubicBezTo>
                  <a:pt x="809" y="563"/>
                  <a:pt x="808" y="563"/>
                  <a:pt x="808" y="563"/>
                </a:cubicBezTo>
                <a:cubicBezTo>
                  <a:pt x="808" y="552"/>
                  <a:pt x="808" y="540"/>
                  <a:pt x="808" y="528"/>
                </a:cubicBezTo>
                <a:close/>
                <a:moveTo>
                  <a:pt x="808" y="508"/>
                </a:moveTo>
                <a:cubicBezTo>
                  <a:pt x="808" y="505"/>
                  <a:pt x="808" y="503"/>
                  <a:pt x="808" y="500"/>
                </a:cubicBezTo>
                <a:cubicBezTo>
                  <a:pt x="809" y="500"/>
                  <a:pt x="809" y="500"/>
                  <a:pt x="810" y="500"/>
                </a:cubicBezTo>
                <a:cubicBezTo>
                  <a:pt x="810" y="500"/>
                  <a:pt x="810" y="500"/>
                  <a:pt x="810" y="500"/>
                </a:cubicBezTo>
                <a:cubicBezTo>
                  <a:pt x="809" y="500"/>
                  <a:pt x="809" y="500"/>
                  <a:pt x="808" y="500"/>
                </a:cubicBezTo>
                <a:cubicBezTo>
                  <a:pt x="808" y="499"/>
                  <a:pt x="808" y="498"/>
                  <a:pt x="808" y="497"/>
                </a:cubicBezTo>
                <a:cubicBezTo>
                  <a:pt x="809" y="497"/>
                  <a:pt x="810" y="497"/>
                  <a:pt x="811" y="497"/>
                </a:cubicBezTo>
                <a:cubicBezTo>
                  <a:pt x="811" y="501"/>
                  <a:pt x="811" y="504"/>
                  <a:pt x="811" y="508"/>
                </a:cubicBezTo>
                <a:cubicBezTo>
                  <a:pt x="810" y="508"/>
                  <a:pt x="809" y="508"/>
                  <a:pt x="808" y="508"/>
                </a:cubicBezTo>
                <a:close/>
                <a:moveTo>
                  <a:pt x="819" y="497"/>
                </a:moveTo>
                <a:cubicBezTo>
                  <a:pt x="819" y="497"/>
                  <a:pt x="820" y="497"/>
                  <a:pt x="820" y="497"/>
                </a:cubicBezTo>
                <a:cubicBezTo>
                  <a:pt x="820" y="501"/>
                  <a:pt x="820" y="505"/>
                  <a:pt x="821" y="509"/>
                </a:cubicBezTo>
                <a:cubicBezTo>
                  <a:pt x="821" y="509"/>
                  <a:pt x="820" y="509"/>
                  <a:pt x="820" y="509"/>
                </a:cubicBezTo>
                <a:cubicBezTo>
                  <a:pt x="820" y="509"/>
                  <a:pt x="820" y="509"/>
                  <a:pt x="819" y="509"/>
                </a:cubicBezTo>
                <a:cubicBezTo>
                  <a:pt x="819" y="505"/>
                  <a:pt x="819" y="501"/>
                  <a:pt x="819" y="497"/>
                </a:cubicBezTo>
                <a:close/>
                <a:moveTo>
                  <a:pt x="820" y="510"/>
                </a:moveTo>
                <a:cubicBezTo>
                  <a:pt x="820" y="513"/>
                  <a:pt x="820" y="515"/>
                  <a:pt x="820" y="518"/>
                </a:cubicBezTo>
                <a:cubicBezTo>
                  <a:pt x="820" y="518"/>
                  <a:pt x="820" y="519"/>
                  <a:pt x="820" y="520"/>
                </a:cubicBezTo>
                <a:cubicBezTo>
                  <a:pt x="820" y="517"/>
                  <a:pt x="820" y="513"/>
                  <a:pt x="820" y="510"/>
                </a:cubicBezTo>
                <a:cubicBezTo>
                  <a:pt x="820" y="510"/>
                  <a:pt x="820" y="510"/>
                  <a:pt x="820" y="510"/>
                </a:cubicBezTo>
                <a:close/>
                <a:moveTo>
                  <a:pt x="820" y="531"/>
                </a:moveTo>
                <a:cubicBezTo>
                  <a:pt x="820" y="533"/>
                  <a:pt x="820" y="535"/>
                  <a:pt x="819" y="537"/>
                </a:cubicBezTo>
                <a:cubicBezTo>
                  <a:pt x="819" y="542"/>
                  <a:pt x="819" y="546"/>
                  <a:pt x="818" y="551"/>
                </a:cubicBezTo>
                <a:cubicBezTo>
                  <a:pt x="819" y="544"/>
                  <a:pt x="819" y="537"/>
                  <a:pt x="820" y="530"/>
                </a:cubicBezTo>
                <a:cubicBezTo>
                  <a:pt x="820" y="530"/>
                  <a:pt x="820" y="531"/>
                  <a:pt x="820" y="531"/>
                </a:cubicBezTo>
                <a:close/>
                <a:moveTo>
                  <a:pt x="820" y="536"/>
                </a:moveTo>
                <a:cubicBezTo>
                  <a:pt x="820" y="540"/>
                  <a:pt x="820" y="543"/>
                  <a:pt x="820" y="547"/>
                </a:cubicBezTo>
                <a:cubicBezTo>
                  <a:pt x="820" y="544"/>
                  <a:pt x="820" y="540"/>
                  <a:pt x="820" y="537"/>
                </a:cubicBezTo>
                <a:cubicBezTo>
                  <a:pt x="820" y="537"/>
                  <a:pt x="820" y="536"/>
                  <a:pt x="820" y="536"/>
                </a:cubicBezTo>
                <a:close/>
                <a:moveTo>
                  <a:pt x="824" y="561"/>
                </a:moveTo>
                <a:cubicBezTo>
                  <a:pt x="824" y="545"/>
                  <a:pt x="824" y="528"/>
                  <a:pt x="824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3"/>
                  <a:pt x="825" y="515"/>
                  <a:pt x="826" y="518"/>
                </a:cubicBezTo>
                <a:cubicBezTo>
                  <a:pt x="826" y="521"/>
                  <a:pt x="826" y="524"/>
                  <a:pt x="826" y="528"/>
                </a:cubicBezTo>
                <a:cubicBezTo>
                  <a:pt x="826" y="539"/>
                  <a:pt x="826" y="550"/>
                  <a:pt x="825" y="561"/>
                </a:cubicBezTo>
                <a:cubicBezTo>
                  <a:pt x="825" y="561"/>
                  <a:pt x="825" y="561"/>
                  <a:pt x="824" y="561"/>
                </a:cubicBezTo>
                <a:close/>
                <a:moveTo>
                  <a:pt x="826" y="542"/>
                </a:moveTo>
                <a:cubicBezTo>
                  <a:pt x="827" y="548"/>
                  <a:pt x="827" y="555"/>
                  <a:pt x="828" y="561"/>
                </a:cubicBezTo>
                <a:cubicBezTo>
                  <a:pt x="827" y="561"/>
                  <a:pt x="826" y="561"/>
                  <a:pt x="826" y="561"/>
                </a:cubicBezTo>
                <a:cubicBezTo>
                  <a:pt x="826" y="555"/>
                  <a:pt x="826" y="548"/>
                  <a:pt x="826" y="542"/>
                </a:cubicBezTo>
                <a:close/>
                <a:moveTo>
                  <a:pt x="828" y="541"/>
                </a:moveTo>
                <a:cubicBezTo>
                  <a:pt x="828" y="531"/>
                  <a:pt x="827" y="520"/>
                  <a:pt x="827" y="509"/>
                </a:cubicBezTo>
                <a:cubicBezTo>
                  <a:pt x="827" y="509"/>
                  <a:pt x="828" y="509"/>
                  <a:pt x="828" y="509"/>
                </a:cubicBezTo>
                <a:cubicBezTo>
                  <a:pt x="828" y="509"/>
                  <a:pt x="828" y="509"/>
                  <a:pt x="828" y="509"/>
                </a:cubicBezTo>
                <a:cubicBezTo>
                  <a:pt x="829" y="509"/>
                  <a:pt x="830" y="509"/>
                  <a:pt x="831" y="509"/>
                </a:cubicBezTo>
                <a:cubicBezTo>
                  <a:pt x="832" y="525"/>
                  <a:pt x="833" y="541"/>
                  <a:pt x="833" y="558"/>
                </a:cubicBezTo>
                <a:cubicBezTo>
                  <a:pt x="833" y="558"/>
                  <a:pt x="833" y="558"/>
                  <a:pt x="833" y="558"/>
                </a:cubicBezTo>
                <a:cubicBezTo>
                  <a:pt x="833" y="559"/>
                  <a:pt x="833" y="560"/>
                  <a:pt x="833" y="561"/>
                </a:cubicBezTo>
                <a:cubicBezTo>
                  <a:pt x="832" y="561"/>
                  <a:pt x="830" y="561"/>
                  <a:pt x="828" y="561"/>
                </a:cubicBezTo>
                <a:cubicBezTo>
                  <a:pt x="829" y="555"/>
                  <a:pt x="828" y="548"/>
                  <a:pt x="828" y="541"/>
                </a:cubicBezTo>
                <a:close/>
                <a:moveTo>
                  <a:pt x="834" y="548"/>
                </a:moveTo>
                <a:cubicBezTo>
                  <a:pt x="835" y="537"/>
                  <a:pt x="835" y="526"/>
                  <a:pt x="834" y="514"/>
                </a:cubicBezTo>
                <a:cubicBezTo>
                  <a:pt x="834" y="513"/>
                  <a:pt x="835" y="511"/>
                  <a:pt x="835" y="509"/>
                </a:cubicBezTo>
                <a:cubicBezTo>
                  <a:pt x="836" y="509"/>
                  <a:pt x="836" y="509"/>
                  <a:pt x="837" y="509"/>
                </a:cubicBezTo>
                <a:cubicBezTo>
                  <a:pt x="837" y="526"/>
                  <a:pt x="837" y="543"/>
                  <a:pt x="837" y="560"/>
                </a:cubicBezTo>
                <a:cubicBezTo>
                  <a:pt x="836" y="560"/>
                  <a:pt x="835" y="561"/>
                  <a:pt x="834" y="561"/>
                </a:cubicBezTo>
                <a:cubicBezTo>
                  <a:pt x="834" y="556"/>
                  <a:pt x="834" y="552"/>
                  <a:pt x="834" y="548"/>
                </a:cubicBezTo>
                <a:close/>
                <a:moveTo>
                  <a:pt x="838" y="509"/>
                </a:moveTo>
                <a:cubicBezTo>
                  <a:pt x="839" y="509"/>
                  <a:pt x="840" y="509"/>
                  <a:pt x="842" y="508"/>
                </a:cubicBezTo>
                <a:cubicBezTo>
                  <a:pt x="842" y="526"/>
                  <a:pt x="844" y="544"/>
                  <a:pt x="840" y="560"/>
                </a:cubicBezTo>
                <a:cubicBezTo>
                  <a:pt x="839" y="560"/>
                  <a:pt x="838" y="560"/>
                  <a:pt x="837" y="560"/>
                </a:cubicBezTo>
                <a:cubicBezTo>
                  <a:pt x="837" y="543"/>
                  <a:pt x="837" y="526"/>
                  <a:pt x="838" y="509"/>
                </a:cubicBezTo>
                <a:close/>
                <a:moveTo>
                  <a:pt x="843" y="543"/>
                </a:moveTo>
                <a:cubicBezTo>
                  <a:pt x="843" y="544"/>
                  <a:pt x="843" y="545"/>
                  <a:pt x="843" y="547"/>
                </a:cubicBezTo>
                <a:cubicBezTo>
                  <a:pt x="843" y="547"/>
                  <a:pt x="844" y="547"/>
                  <a:pt x="844" y="547"/>
                </a:cubicBezTo>
                <a:cubicBezTo>
                  <a:pt x="844" y="539"/>
                  <a:pt x="844" y="531"/>
                  <a:pt x="844" y="523"/>
                </a:cubicBezTo>
                <a:cubicBezTo>
                  <a:pt x="844" y="522"/>
                  <a:pt x="844" y="521"/>
                  <a:pt x="844" y="521"/>
                </a:cubicBezTo>
                <a:cubicBezTo>
                  <a:pt x="844" y="520"/>
                  <a:pt x="843" y="520"/>
                  <a:pt x="843" y="521"/>
                </a:cubicBezTo>
                <a:cubicBezTo>
                  <a:pt x="843" y="521"/>
                  <a:pt x="843" y="522"/>
                  <a:pt x="843" y="523"/>
                </a:cubicBezTo>
                <a:cubicBezTo>
                  <a:pt x="843" y="523"/>
                  <a:pt x="843" y="524"/>
                  <a:pt x="843" y="524"/>
                </a:cubicBezTo>
                <a:cubicBezTo>
                  <a:pt x="842" y="519"/>
                  <a:pt x="842" y="514"/>
                  <a:pt x="842" y="508"/>
                </a:cubicBezTo>
                <a:cubicBezTo>
                  <a:pt x="843" y="508"/>
                  <a:pt x="843" y="508"/>
                  <a:pt x="844" y="508"/>
                </a:cubicBezTo>
                <a:cubicBezTo>
                  <a:pt x="845" y="526"/>
                  <a:pt x="846" y="543"/>
                  <a:pt x="845" y="560"/>
                </a:cubicBezTo>
                <a:cubicBezTo>
                  <a:pt x="844" y="560"/>
                  <a:pt x="842" y="560"/>
                  <a:pt x="840" y="560"/>
                </a:cubicBezTo>
                <a:cubicBezTo>
                  <a:pt x="842" y="555"/>
                  <a:pt x="842" y="549"/>
                  <a:pt x="843" y="543"/>
                </a:cubicBezTo>
                <a:close/>
                <a:moveTo>
                  <a:pt x="845" y="508"/>
                </a:moveTo>
                <a:cubicBezTo>
                  <a:pt x="846" y="508"/>
                  <a:pt x="847" y="508"/>
                  <a:pt x="848" y="508"/>
                </a:cubicBezTo>
                <a:cubicBezTo>
                  <a:pt x="848" y="522"/>
                  <a:pt x="848" y="536"/>
                  <a:pt x="847" y="551"/>
                </a:cubicBezTo>
                <a:cubicBezTo>
                  <a:pt x="847" y="551"/>
                  <a:pt x="847" y="551"/>
                  <a:pt x="847" y="551"/>
                </a:cubicBezTo>
                <a:cubicBezTo>
                  <a:pt x="848" y="536"/>
                  <a:pt x="848" y="522"/>
                  <a:pt x="848" y="508"/>
                </a:cubicBezTo>
                <a:cubicBezTo>
                  <a:pt x="849" y="508"/>
                  <a:pt x="849" y="508"/>
                  <a:pt x="850" y="508"/>
                </a:cubicBezTo>
                <a:cubicBezTo>
                  <a:pt x="850" y="525"/>
                  <a:pt x="850" y="543"/>
                  <a:pt x="850" y="560"/>
                </a:cubicBezTo>
                <a:cubicBezTo>
                  <a:pt x="848" y="560"/>
                  <a:pt x="847" y="560"/>
                  <a:pt x="846" y="560"/>
                </a:cubicBezTo>
                <a:cubicBezTo>
                  <a:pt x="846" y="543"/>
                  <a:pt x="845" y="526"/>
                  <a:pt x="845" y="508"/>
                </a:cubicBezTo>
                <a:close/>
                <a:moveTo>
                  <a:pt x="850" y="508"/>
                </a:moveTo>
                <a:cubicBezTo>
                  <a:pt x="851" y="508"/>
                  <a:pt x="851" y="508"/>
                  <a:pt x="852" y="508"/>
                </a:cubicBezTo>
                <a:cubicBezTo>
                  <a:pt x="851" y="525"/>
                  <a:pt x="851" y="543"/>
                  <a:pt x="851" y="560"/>
                </a:cubicBezTo>
                <a:cubicBezTo>
                  <a:pt x="851" y="560"/>
                  <a:pt x="851" y="560"/>
                  <a:pt x="850" y="560"/>
                </a:cubicBezTo>
                <a:cubicBezTo>
                  <a:pt x="850" y="543"/>
                  <a:pt x="850" y="525"/>
                  <a:pt x="850" y="508"/>
                </a:cubicBezTo>
                <a:close/>
                <a:moveTo>
                  <a:pt x="852" y="508"/>
                </a:moveTo>
                <a:cubicBezTo>
                  <a:pt x="853" y="507"/>
                  <a:pt x="854" y="507"/>
                  <a:pt x="855" y="507"/>
                </a:cubicBezTo>
                <a:cubicBezTo>
                  <a:pt x="855" y="517"/>
                  <a:pt x="855" y="526"/>
                  <a:pt x="856" y="535"/>
                </a:cubicBezTo>
                <a:cubicBezTo>
                  <a:pt x="856" y="535"/>
                  <a:pt x="856" y="535"/>
                  <a:pt x="856" y="535"/>
                </a:cubicBezTo>
                <a:cubicBezTo>
                  <a:pt x="855" y="530"/>
                  <a:pt x="855" y="525"/>
                  <a:pt x="854" y="520"/>
                </a:cubicBezTo>
                <a:cubicBezTo>
                  <a:pt x="854" y="519"/>
                  <a:pt x="853" y="519"/>
                  <a:pt x="853" y="520"/>
                </a:cubicBezTo>
                <a:cubicBezTo>
                  <a:pt x="853" y="527"/>
                  <a:pt x="854" y="533"/>
                  <a:pt x="855" y="540"/>
                </a:cubicBezTo>
                <a:cubicBezTo>
                  <a:pt x="855" y="540"/>
                  <a:pt x="855" y="540"/>
                  <a:pt x="855" y="540"/>
                </a:cubicBezTo>
                <a:cubicBezTo>
                  <a:pt x="855" y="542"/>
                  <a:pt x="856" y="545"/>
                  <a:pt x="856" y="547"/>
                </a:cubicBezTo>
                <a:cubicBezTo>
                  <a:pt x="856" y="547"/>
                  <a:pt x="856" y="547"/>
                  <a:pt x="856" y="547"/>
                </a:cubicBezTo>
                <a:cubicBezTo>
                  <a:pt x="856" y="551"/>
                  <a:pt x="857" y="556"/>
                  <a:pt x="857" y="561"/>
                </a:cubicBezTo>
                <a:cubicBezTo>
                  <a:pt x="855" y="560"/>
                  <a:pt x="853" y="560"/>
                  <a:pt x="852" y="560"/>
                </a:cubicBezTo>
                <a:cubicBezTo>
                  <a:pt x="851" y="543"/>
                  <a:pt x="852" y="525"/>
                  <a:pt x="852" y="508"/>
                </a:cubicBezTo>
                <a:close/>
                <a:moveTo>
                  <a:pt x="857" y="547"/>
                </a:moveTo>
                <a:cubicBezTo>
                  <a:pt x="857" y="547"/>
                  <a:pt x="857" y="547"/>
                  <a:pt x="857" y="547"/>
                </a:cubicBezTo>
                <a:cubicBezTo>
                  <a:pt x="857" y="546"/>
                  <a:pt x="857" y="546"/>
                  <a:pt x="857" y="545"/>
                </a:cubicBezTo>
                <a:cubicBezTo>
                  <a:pt x="857" y="546"/>
                  <a:pt x="857" y="546"/>
                  <a:pt x="857" y="547"/>
                </a:cubicBezTo>
                <a:cubicBezTo>
                  <a:pt x="857" y="547"/>
                  <a:pt x="858" y="547"/>
                  <a:pt x="858" y="547"/>
                </a:cubicBezTo>
                <a:cubicBezTo>
                  <a:pt x="858" y="539"/>
                  <a:pt x="858" y="532"/>
                  <a:pt x="858" y="525"/>
                </a:cubicBezTo>
                <a:cubicBezTo>
                  <a:pt x="858" y="525"/>
                  <a:pt x="858" y="525"/>
                  <a:pt x="858" y="525"/>
                </a:cubicBezTo>
                <a:cubicBezTo>
                  <a:pt x="858" y="519"/>
                  <a:pt x="858" y="513"/>
                  <a:pt x="858" y="507"/>
                </a:cubicBezTo>
                <a:cubicBezTo>
                  <a:pt x="859" y="507"/>
                  <a:pt x="859" y="507"/>
                  <a:pt x="859" y="507"/>
                </a:cubicBezTo>
                <a:cubicBezTo>
                  <a:pt x="858" y="524"/>
                  <a:pt x="858" y="541"/>
                  <a:pt x="860" y="557"/>
                </a:cubicBezTo>
                <a:cubicBezTo>
                  <a:pt x="860" y="557"/>
                  <a:pt x="861" y="557"/>
                  <a:pt x="861" y="557"/>
                </a:cubicBezTo>
                <a:cubicBezTo>
                  <a:pt x="861" y="557"/>
                  <a:pt x="861" y="556"/>
                  <a:pt x="861" y="556"/>
                </a:cubicBezTo>
                <a:cubicBezTo>
                  <a:pt x="861" y="556"/>
                  <a:pt x="860" y="556"/>
                  <a:pt x="860" y="556"/>
                </a:cubicBezTo>
                <a:cubicBezTo>
                  <a:pt x="860" y="543"/>
                  <a:pt x="859" y="531"/>
                  <a:pt x="860" y="519"/>
                </a:cubicBezTo>
                <a:cubicBezTo>
                  <a:pt x="860" y="515"/>
                  <a:pt x="860" y="511"/>
                  <a:pt x="860" y="507"/>
                </a:cubicBezTo>
                <a:cubicBezTo>
                  <a:pt x="862" y="507"/>
                  <a:pt x="863" y="506"/>
                  <a:pt x="865" y="506"/>
                </a:cubicBezTo>
                <a:cubicBezTo>
                  <a:pt x="864" y="524"/>
                  <a:pt x="864" y="542"/>
                  <a:pt x="865" y="560"/>
                </a:cubicBezTo>
                <a:cubicBezTo>
                  <a:pt x="865" y="560"/>
                  <a:pt x="865" y="560"/>
                  <a:pt x="865" y="560"/>
                </a:cubicBezTo>
                <a:cubicBezTo>
                  <a:pt x="865" y="560"/>
                  <a:pt x="865" y="560"/>
                  <a:pt x="865" y="561"/>
                </a:cubicBezTo>
                <a:cubicBezTo>
                  <a:pt x="862" y="561"/>
                  <a:pt x="860" y="561"/>
                  <a:pt x="857" y="561"/>
                </a:cubicBezTo>
                <a:cubicBezTo>
                  <a:pt x="857" y="556"/>
                  <a:pt x="857" y="551"/>
                  <a:pt x="857" y="547"/>
                </a:cubicBezTo>
                <a:close/>
                <a:moveTo>
                  <a:pt x="866" y="506"/>
                </a:moveTo>
                <a:cubicBezTo>
                  <a:pt x="867" y="506"/>
                  <a:pt x="868" y="506"/>
                  <a:pt x="869" y="506"/>
                </a:cubicBezTo>
                <a:cubicBezTo>
                  <a:pt x="869" y="509"/>
                  <a:pt x="869" y="513"/>
                  <a:pt x="869" y="516"/>
                </a:cubicBezTo>
                <a:cubicBezTo>
                  <a:pt x="869" y="517"/>
                  <a:pt x="869" y="517"/>
                  <a:pt x="869" y="518"/>
                </a:cubicBezTo>
                <a:cubicBezTo>
                  <a:pt x="869" y="518"/>
                  <a:pt x="869" y="518"/>
                  <a:pt x="869" y="519"/>
                </a:cubicBezTo>
                <a:cubicBezTo>
                  <a:pt x="869" y="524"/>
                  <a:pt x="868" y="529"/>
                  <a:pt x="868" y="535"/>
                </a:cubicBezTo>
                <a:cubicBezTo>
                  <a:pt x="868" y="538"/>
                  <a:pt x="868" y="542"/>
                  <a:pt x="868" y="545"/>
                </a:cubicBezTo>
                <a:cubicBezTo>
                  <a:pt x="868" y="546"/>
                  <a:pt x="869" y="546"/>
                  <a:pt x="869" y="545"/>
                </a:cubicBezTo>
                <a:cubicBezTo>
                  <a:pt x="869" y="545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9"/>
                  <a:pt x="869" y="554"/>
                  <a:pt x="869" y="559"/>
                </a:cubicBezTo>
                <a:cubicBezTo>
                  <a:pt x="869" y="559"/>
                  <a:pt x="870" y="559"/>
                  <a:pt x="870" y="559"/>
                </a:cubicBezTo>
                <a:cubicBezTo>
                  <a:pt x="870" y="554"/>
                  <a:pt x="870" y="549"/>
                  <a:pt x="870" y="544"/>
                </a:cubicBezTo>
                <a:cubicBezTo>
                  <a:pt x="870" y="544"/>
                  <a:pt x="870" y="544"/>
                  <a:pt x="870" y="544"/>
                </a:cubicBezTo>
                <a:cubicBezTo>
                  <a:pt x="870" y="542"/>
                  <a:pt x="871" y="541"/>
                  <a:pt x="871" y="539"/>
                </a:cubicBezTo>
                <a:cubicBezTo>
                  <a:pt x="871" y="539"/>
                  <a:pt x="871" y="539"/>
                  <a:pt x="871" y="539"/>
                </a:cubicBezTo>
                <a:cubicBezTo>
                  <a:pt x="871" y="541"/>
                  <a:pt x="871" y="543"/>
                  <a:pt x="871" y="545"/>
                </a:cubicBezTo>
                <a:cubicBezTo>
                  <a:pt x="871" y="545"/>
                  <a:pt x="872" y="545"/>
                  <a:pt x="872" y="545"/>
                </a:cubicBezTo>
                <a:cubicBezTo>
                  <a:pt x="872" y="532"/>
                  <a:pt x="872" y="519"/>
                  <a:pt x="872" y="506"/>
                </a:cubicBezTo>
                <a:cubicBezTo>
                  <a:pt x="873" y="506"/>
                  <a:pt x="874" y="506"/>
                  <a:pt x="876" y="505"/>
                </a:cubicBezTo>
                <a:cubicBezTo>
                  <a:pt x="876" y="522"/>
                  <a:pt x="876" y="538"/>
                  <a:pt x="876" y="555"/>
                </a:cubicBezTo>
                <a:cubicBezTo>
                  <a:pt x="876" y="555"/>
                  <a:pt x="876" y="555"/>
                  <a:pt x="876" y="555"/>
                </a:cubicBezTo>
                <a:cubicBezTo>
                  <a:pt x="876" y="538"/>
                  <a:pt x="876" y="522"/>
                  <a:pt x="876" y="505"/>
                </a:cubicBezTo>
                <a:cubicBezTo>
                  <a:pt x="877" y="505"/>
                  <a:pt x="877" y="505"/>
                  <a:pt x="878" y="505"/>
                </a:cubicBezTo>
                <a:cubicBezTo>
                  <a:pt x="878" y="511"/>
                  <a:pt x="878" y="518"/>
                  <a:pt x="879" y="524"/>
                </a:cubicBezTo>
                <a:cubicBezTo>
                  <a:pt x="878" y="534"/>
                  <a:pt x="879" y="544"/>
                  <a:pt x="879" y="554"/>
                </a:cubicBezTo>
                <a:cubicBezTo>
                  <a:pt x="879" y="556"/>
                  <a:pt x="879" y="558"/>
                  <a:pt x="879" y="560"/>
                </a:cubicBezTo>
                <a:cubicBezTo>
                  <a:pt x="878" y="561"/>
                  <a:pt x="877" y="561"/>
                  <a:pt x="876" y="562"/>
                </a:cubicBezTo>
                <a:cubicBezTo>
                  <a:pt x="873" y="561"/>
                  <a:pt x="869" y="561"/>
                  <a:pt x="866" y="561"/>
                </a:cubicBezTo>
                <a:cubicBezTo>
                  <a:pt x="866" y="543"/>
                  <a:pt x="866" y="524"/>
                  <a:pt x="866" y="506"/>
                </a:cubicBezTo>
                <a:close/>
                <a:moveTo>
                  <a:pt x="880" y="560"/>
                </a:moveTo>
                <a:cubicBezTo>
                  <a:pt x="881" y="560"/>
                  <a:pt x="881" y="560"/>
                  <a:pt x="881" y="560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1"/>
                  <a:pt x="880" y="560"/>
                  <a:pt x="880" y="560"/>
                </a:cubicBezTo>
                <a:close/>
                <a:moveTo>
                  <a:pt x="880" y="559"/>
                </a:moveTo>
                <a:cubicBezTo>
                  <a:pt x="880" y="556"/>
                  <a:pt x="880" y="553"/>
                  <a:pt x="880" y="550"/>
                </a:cubicBezTo>
                <a:cubicBezTo>
                  <a:pt x="880" y="545"/>
                  <a:pt x="881" y="540"/>
                  <a:pt x="881" y="534"/>
                </a:cubicBezTo>
                <a:cubicBezTo>
                  <a:pt x="881" y="537"/>
                  <a:pt x="881" y="540"/>
                  <a:pt x="881" y="543"/>
                </a:cubicBezTo>
                <a:cubicBezTo>
                  <a:pt x="881" y="548"/>
                  <a:pt x="881" y="554"/>
                  <a:pt x="881" y="559"/>
                </a:cubicBezTo>
                <a:cubicBezTo>
                  <a:pt x="881" y="559"/>
                  <a:pt x="880" y="559"/>
                  <a:pt x="880" y="559"/>
                </a:cubicBezTo>
                <a:close/>
                <a:moveTo>
                  <a:pt x="881" y="556"/>
                </a:moveTo>
                <a:cubicBezTo>
                  <a:pt x="881" y="557"/>
                  <a:pt x="881" y="558"/>
                  <a:pt x="881" y="559"/>
                </a:cubicBezTo>
                <a:cubicBezTo>
                  <a:pt x="881" y="559"/>
                  <a:pt x="881" y="559"/>
                  <a:pt x="881" y="559"/>
                </a:cubicBezTo>
                <a:cubicBezTo>
                  <a:pt x="881" y="558"/>
                  <a:pt x="881" y="557"/>
                  <a:pt x="881" y="556"/>
                </a:cubicBezTo>
                <a:close/>
                <a:moveTo>
                  <a:pt x="882" y="542"/>
                </a:moveTo>
                <a:cubicBezTo>
                  <a:pt x="882" y="537"/>
                  <a:pt x="882" y="532"/>
                  <a:pt x="882" y="527"/>
                </a:cubicBezTo>
                <a:cubicBezTo>
                  <a:pt x="882" y="525"/>
                  <a:pt x="883" y="522"/>
                  <a:pt x="883" y="520"/>
                </a:cubicBezTo>
                <a:cubicBezTo>
                  <a:pt x="883" y="524"/>
                  <a:pt x="883" y="528"/>
                  <a:pt x="883" y="532"/>
                </a:cubicBezTo>
                <a:cubicBezTo>
                  <a:pt x="882" y="541"/>
                  <a:pt x="882" y="55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53"/>
                  <a:pt x="882" y="548"/>
                  <a:pt x="882" y="542"/>
                </a:cubicBezTo>
                <a:close/>
                <a:moveTo>
                  <a:pt x="883" y="538"/>
                </a:moveTo>
                <a:cubicBezTo>
                  <a:pt x="883" y="545"/>
                  <a:pt x="883" y="552"/>
                  <a:pt x="883" y="558"/>
                </a:cubicBezTo>
                <a:cubicBezTo>
                  <a:pt x="883" y="558"/>
                  <a:pt x="883" y="558"/>
                  <a:pt x="882" y="559"/>
                </a:cubicBezTo>
                <a:cubicBezTo>
                  <a:pt x="882" y="552"/>
                  <a:pt x="883" y="545"/>
                  <a:pt x="883" y="538"/>
                </a:cubicBezTo>
                <a:close/>
                <a:moveTo>
                  <a:pt x="883" y="532"/>
                </a:moveTo>
                <a:cubicBezTo>
                  <a:pt x="884" y="526"/>
                  <a:pt x="884" y="520"/>
                  <a:pt x="885" y="514"/>
                </a:cubicBezTo>
                <a:cubicBezTo>
                  <a:pt x="885" y="529"/>
                  <a:pt x="885" y="543"/>
                  <a:pt x="886" y="558"/>
                </a:cubicBezTo>
                <a:cubicBezTo>
                  <a:pt x="885" y="558"/>
                  <a:pt x="884" y="558"/>
                  <a:pt x="883" y="558"/>
                </a:cubicBezTo>
                <a:cubicBezTo>
                  <a:pt x="883" y="549"/>
                  <a:pt x="883" y="541"/>
                  <a:pt x="883" y="532"/>
                </a:cubicBezTo>
                <a:close/>
                <a:moveTo>
                  <a:pt x="885" y="508"/>
                </a:moveTo>
                <a:cubicBezTo>
                  <a:pt x="885" y="507"/>
                  <a:pt x="885" y="506"/>
                  <a:pt x="885" y="505"/>
                </a:cubicBezTo>
                <a:cubicBezTo>
                  <a:pt x="886" y="505"/>
                  <a:pt x="886" y="505"/>
                  <a:pt x="887" y="505"/>
                </a:cubicBezTo>
                <a:cubicBezTo>
                  <a:pt x="888" y="513"/>
                  <a:pt x="888" y="521"/>
                  <a:pt x="889" y="530"/>
                </a:cubicBezTo>
                <a:cubicBezTo>
                  <a:pt x="888" y="535"/>
                  <a:pt x="888" y="540"/>
                  <a:pt x="888" y="545"/>
                </a:cubicBezTo>
                <a:cubicBezTo>
                  <a:pt x="888" y="547"/>
                  <a:pt x="888" y="548"/>
                  <a:pt x="888" y="550"/>
                </a:cubicBezTo>
                <a:cubicBezTo>
                  <a:pt x="888" y="550"/>
                  <a:pt x="888" y="550"/>
                  <a:pt x="888" y="550"/>
                </a:cubicBezTo>
                <a:cubicBezTo>
                  <a:pt x="887" y="550"/>
                  <a:pt x="887" y="551"/>
                  <a:pt x="887" y="551"/>
                </a:cubicBezTo>
                <a:cubicBezTo>
                  <a:pt x="887" y="551"/>
                  <a:pt x="887" y="551"/>
                  <a:pt x="887" y="551"/>
                </a:cubicBezTo>
                <a:cubicBezTo>
                  <a:pt x="887" y="553"/>
                  <a:pt x="887" y="555"/>
                  <a:pt x="887" y="557"/>
                </a:cubicBezTo>
                <a:cubicBezTo>
                  <a:pt x="887" y="557"/>
                  <a:pt x="887" y="557"/>
                  <a:pt x="886" y="557"/>
                </a:cubicBezTo>
                <a:cubicBezTo>
                  <a:pt x="885" y="541"/>
                  <a:pt x="885" y="524"/>
                  <a:pt x="885" y="508"/>
                </a:cubicBezTo>
                <a:close/>
                <a:moveTo>
                  <a:pt x="890" y="487"/>
                </a:moveTo>
                <a:cubicBezTo>
                  <a:pt x="890" y="486"/>
                  <a:pt x="890" y="485"/>
                  <a:pt x="890" y="483"/>
                </a:cubicBezTo>
                <a:cubicBezTo>
                  <a:pt x="891" y="483"/>
                  <a:pt x="892" y="483"/>
                  <a:pt x="893" y="483"/>
                </a:cubicBezTo>
                <a:cubicBezTo>
                  <a:pt x="893" y="484"/>
                  <a:pt x="893" y="485"/>
                  <a:pt x="893" y="486"/>
                </a:cubicBezTo>
                <a:cubicBezTo>
                  <a:pt x="892" y="487"/>
                  <a:pt x="891" y="487"/>
                  <a:pt x="890" y="487"/>
                </a:cubicBezTo>
                <a:close/>
                <a:moveTo>
                  <a:pt x="893" y="483"/>
                </a:moveTo>
                <a:cubicBezTo>
                  <a:pt x="895" y="483"/>
                  <a:pt x="896" y="483"/>
                  <a:pt x="897" y="483"/>
                </a:cubicBezTo>
                <a:cubicBezTo>
                  <a:pt x="897" y="484"/>
                  <a:pt x="897" y="485"/>
                  <a:pt x="897" y="485"/>
                </a:cubicBezTo>
                <a:cubicBezTo>
                  <a:pt x="896" y="486"/>
                  <a:pt x="895" y="486"/>
                  <a:pt x="893" y="486"/>
                </a:cubicBezTo>
                <a:cubicBezTo>
                  <a:pt x="893" y="485"/>
                  <a:pt x="893" y="484"/>
                  <a:pt x="893" y="483"/>
                </a:cubicBezTo>
                <a:close/>
                <a:moveTo>
                  <a:pt x="888" y="434"/>
                </a:moveTo>
                <a:cubicBezTo>
                  <a:pt x="888" y="433"/>
                  <a:pt x="888" y="433"/>
                  <a:pt x="888" y="432"/>
                </a:cubicBezTo>
                <a:cubicBezTo>
                  <a:pt x="890" y="432"/>
                  <a:pt x="892" y="432"/>
                  <a:pt x="893" y="432"/>
                </a:cubicBezTo>
                <a:cubicBezTo>
                  <a:pt x="894" y="432"/>
                  <a:pt x="896" y="432"/>
                  <a:pt x="897" y="433"/>
                </a:cubicBezTo>
                <a:cubicBezTo>
                  <a:pt x="894" y="433"/>
                  <a:pt x="891" y="433"/>
                  <a:pt x="888" y="434"/>
                </a:cubicBezTo>
                <a:close/>
                <a:moveTo>
                  <a:pt x="887" y="390"/>
                </a:moveTo>
                <a:cubicBezTo>
                  <a:pt x="887" y="392"/>
                  <a:pt x="887" y="393"/>
                  <a:pt x="887" y="395"/>
                </a:cubicBezTo>
                <a:cubicBezTo>
                  <a:pt x="887" y="403"/>
                  <a:pt x="887" y="411"/>
                  <a:pt x="887" y="419"/>
                </a:cubicBezTo>
                <a:cubicBezTo>
                  <a:pt x="886" y="419"/>
                  <a:pt x="885" y="419"/>
                  <a:pt x="884" y="419"/>
                </a:cubicBezTo>
                <a:cubicBezTo>
                  <a:pt x="885" y="410"/>
                  <a:pt x="886" y="400"/>
                  <a:pt x="887" y="390"/>
                </a:cubicBezTo>
                <a:close/>
                <a:moveTo>
                  <a:pt x="883" y="397"/>
                </a:moveTo>
                <a:cubicBezTo>
                  <a:pt x="883" y="397"/>
                  <a:pt x="883" y="397"/>
                  <a:pt x="883" y="396"/>
                </a:cubicBezTo>
                <a:cubicBezTo>
                  <a:pt x="883" y="396"/>
                  <a:pt x="883" y="395"/>
                  <a:pt x="883" y="395"/>
                </a:cubicBezTo>
                <a:cubicBezTo>
                  <a:pt x="884" y="392"/>
                  <a:pt x="885" y="389"/>
                  <a:pt x="886" y="386"/>
                </a:cubicBezTo>
                <a:cubicBezTo>
                  <a:pt x="885" y="389"/>
                  <a:pt x="885" y="393"/>
                  <a:pt x="885" y="397"/>
                </a:cubicBezTo>
                <a:cubicBezTo>
                  <a:pt x="884" y="397"/>
                  <a:pt x="884" y="397"/>
                  <a:pt x="883" y="397"/>
                </a:cubicBezTo>
                <a:close/>
                <a:moveTo>
                  <a:pt x="848" y="380"/>
                </a:moveTo>
                <a:cubicBezTo>
                  <a:pt x="836" y="373"/>
                  <a:pt x="822" y="370"/>
                  <a:pt x="808" y="367"/>
                </a:cubicBezTo>
                <a:cubicBezTo>
                  <a:pt x="806" y="366"/>
                  <a:pt x="804" y="366"/>
                  <a:pt x="802" y="365"/>
                </a:cubicBezTo>
                <a:cubicBezTo>
                  <a:pt x="801" y="365"/>
                  <a:pt x="800" y="364"/>
                  <a:pt x="799" y="364"/>
                </a:cubicBezTo>
                <a:cubicBezTo>
                  <a:pt x="799" y="362"/>
                  <a:pt x="799" y="361"/>
                  <a:pt x="799" y="360"/>
                </a:cubicBezTo>
                <a:cubicBezTo>
                  <a:pt x="822" y="367"/>
                  <a:pt x="847" y="374"/>
                  <a:pt x="868" y="387"/>
                </a:cubicBezTo>
                <a:cubicBezTo>
                  <a:pt x="861" y="385"/>
                  <a:pt x="855" y="382"/>
                  <a:pt x="848" y="380"/>
                </a:cubicBezTo>
                <a:close/>
                <a:moveTo>
                  <a:pt x="756" y="352"/>
                </a:moveTo>
                <a:cubicBezTo>
                  <a:pt x="723" y="341"/>
                  <a:pt x="689" y="331"/>
                  <a:pt x="657" y="316"/>
                </a:cubicBezTo>
                <a:cubicBezTo>
                  <a:pt x="650" y="313"/>
                  <a:pt x="643" y="310"/>
                  <a:pt x="635" y="306"/>
                </a:cubicBezTo>
                <a:cubicBezTo>
                  <a:pt x="641" y="308"/>
                  <a:pt x="647" y="310"/>
                  <a:pt x="653" y="312"/>
                </a:cubicBezTo>
                <a:cubicBezTo>
                  <a:pt x="668" y="319"/>
                  <a:pt x="683" y="326"/>
                  <a:pt x="699" y="331"/>
                </a:cubicBezTo>
                <a:cubicBezTo>
                  <a:pt x="706" y="333"/>
                  <a:pt x="713" y="335"/>
                  <a:pt x="719" y="337"/>
                </a:cubicBezTo>
                <a:cubicBezTo>
                  <a:pt x="732" y="342"/>
                  <a:pt x="744" y="347"/>
                  <a:pt x="756" y="352"/>
                </a:cubicBezTo>
                <a:close/>
                <a:moveTo>
                  <a:pt x="544" y="273"/>
                </a:move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5" y="273"/>
                </a:cubicBez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4" y="273"/>
                </a:cubicBezTo>
                <a:close/>
                <a:moveTo>
                  <a:pt x="559" y="278"/>
                </a:moveTo>
                <a:cubicBezTo>
                  <a:pt x="563" y="280"/>
                  <a:pt x="566" y="281"/>
                  <a:pt x="570" y="283"/>
                </a:cubicBezTo>
                <a:cubicBezTo>
                  <a:pt x="579" y="286"/>
                  <a:pt x="588" y="289"/>
                  <a:pt x="596" y="292"/>
                </a:cubicBezTo>
                <a:cubicBezTo>
                  <a:pt x="597" y="292"/>
                  <a:pt x="598" y="293"/>
                  <a:pt x="598" y="293"/>
                </a:cubicBezTo>
                <a:cubicBezTo>
                  <a:pt x="612" y="299"/>
                  <a:pt x="625" y="306"/>
                  <a:pt x="639" y="312"/>
                </a:cubicBezTo>
                <a:cubicBezTo>
                  <a:pt x="628" y="308"/>
                  <a:pt x="617" y="304"/>
                  <a:pt x="606" y="299"/>
                </a:cubicBezTo>
                <a:cubicBezTo>
                  <a:pt x="595" y="295"/>
                  <a:pt x="583" y="290"/>
                  <a:pt x="571" y="285"/>
                </a:cubicBezTo>
                <a:cubicBezTo>
                  <a:pt x="567" y="284"/>
                  <a:pt x="556" y="281"/>
                  <a:pt x="549" y="276"/>
                </a:cubicBezTo>
                <a:cubicBezTo>
                  <a:pt x="552" y="276"/>
                  <a:pt x="556" y="277"/>
                  <a:pt x="559" y="278"/>
                </a:cubicBezTo>
                <a:close/>
                <a:moveTo>
                  <a:pt x="534" y="271"/>
                </a:moveTo>
                <a:cubicBezTo>
                  <a:pt x="534" y="271"/>
                  <a:pt x="534" y="272"/>
                  <a:pt x="534" y="272"/>
                </a:cubicBezTo>
                <a:cubicBezTo>
                  <a:pt x="534" y="270"/>
                  <a:pt x="535" y="267"/>
                  <a:pt x="535" y="265"/>
                </a:cubicBezTo>
                <a:cubicBezTo>
                  <a:pt x="535" y="265"/>
                  <a:pt x="535" y="265"/>
                  <a:pt x="535" y="265"/>
                </a:cubicBezTo>
                <a:cubicBezTo>
                  <a:pt x="535" y="267"/>
                  <a:pt x="534" y="269"/>
                  <a:pt x="534" y="271"/>
                </a:cubicBezTo>
                <a:close/>
                <a:moveTo>
                  <a:pt x="532" y="301"/>
                </a:moveTo>
                <a:cubicBezTo>
                  <a:pt x="532" y="301"/>
                  <a:pt x="532" y="302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2"/>
                  <a:pt x="532" y="301"/>
                  <a:pt x="532" y="301"/>
                </a:cubicBezTo>
                <a:close/>
                <a:moveTo>
                  <a:pt x="533" y="295"/>
                </a:moveTo>
                <a:cubicBezTo>
                  <a:pt x="533" y="295"/>
                  <a:pt x="533" y="295"/>
                  <a:pt x="534" y="295"/>
                </a:cubicBezTo>
                <a:cubicBezTo>
                  <a:pt x="533" y="297"/>
                  <a:pt x="533" y="300"/>
                  <a:pt x="533" y="302"/>
                </a:cubicBezTo>
                <a:cubicBezTo>
                  <a:pt x="533" y="302"/>
                  <a:pt x="533" y="302"/>
                  <a:pt x="533" y="302"/>
                </a:cubicBezTo>
                <a:cubicBezTo>
                  <a:pt x="533" y="300"/>
                  <a:pt x="533" y="297"/>
                  <a:pt x="533" y="295"/>
                </a:cubicBezTo>
                <a:close/>
                <a:moveTo>
                  <a:pt x="533" y="308"/>
                </a:moveTo>
                <a:cubicBezTo>
                  <a:pt x="534" y="308"/>
                  <a:pt x="536" y="307"/>
                  <a:pt x="537" y="306"/>
                </a:cubicBezTo>
                <a:cubicBezTo>
                  <a:pt x="541" y="305"/>
                  <a:pt x="537" y="307"/>
                  <a:pt x="536" y="307"/>
                </a:cubicBezTo>
                <a:cubicBezTo>
                  <a:pt x="535" y="308"/>
                  <a:pt x="534" y="309"/>
                  <a:pt x="533" y="310"/>
                </a:cubicBezTo>
                <a:cubicBezTo>
                  <a:pt x="533" y="310"/>
                  <a:pt x="533" y="310"/>
                  <a:pt x="533" y="310"/>
                </a:cubicBezTo>
                <a:cubicBezTo>
                  <a:pt x="535" y="309"/>
                  <a:pt x="536" y="309"/>
                  <a:pt x="537" y="308"/>
                </a:cubicBezTo>
                <a:cubicBezTo>
                  <a:pt x="538" y="307"/>
                  <a:pt x="541" y="307"/>
                  <a:pt x="542" y="306"/>
                </a:cubicBezTo>
                <a:cubicBezTo>
                  <a:pt x="541" y="306"/>
                  <a:pt x="541" y="307"/>
                  <a:pt x="540" y="307"/>
                </a:cubicBezTo>
                <a:cubicBezTo>
                  <a:pt x="538" y="308"/>
                  <a:pt x="537" y="308"/>
                  <a:pt x="537" y="309"/>
                </a:cubicBezTo>
                <a:cubicBezTo>
                  <a:pt x="536" y="310"/>
                  <a:pt x="535" y="311"/>
                  <a:pt x="533" y="312"/>
                </a:cubicBezTo>
                <a:cubicBezTo>
                  <a:pt x="533" y="312"/>
                  <a:pt x="533" y="312"/>
                  <a:pt x="533" y="312"/>
                </a:cubicBezTo>
                <a:cubicBezTo>
                  <a:pt x="535" y="311"/>
                  <a:pt x="536" y="311"/>
                  <a:pt x="537" y="310"/>
                </a:cubicBezTo>
                <a:cubicBezTo>
                  <a:pt x="538" y="310"/>
                  <a:pt x="538" y="310"/>
                  <a:pt x="538" y="310"/>
                </a:cubicBezTo>
                <a:cubicBezTo>
                  <a:pt x="536" y="311"/>
                  <a:pt x="535" y="312"/>
                  <a:pt x="533" y="313"/>
                </a:cubicBezTo>
                <a:cubicBezTo>
                  <a:pt x="533" y="312"/>
                  <a:pt x="533" y="310"/>
                  <a:pt x="533" y="309"/>
                </a:cubicBezTo>
                <a:cubicBezTo>
                  <a:pt x="533" y="309"/>
                  <a:pt x="533" y="309"/>
                  <a:pt x="533" y="308"/>
                </a:cubicBezTo>
                <a:close/>
                <a:moveTo>
                  <a:pt x="538" y="310"/>
                </a:moveTo>
                <a:cubicBezTo>
                  <a:pt x="538" y="310"/>
                  <a:pt x="538" y="310"/>
                  <a:pt x="538" y="310"/>
                </a:cubicBezTo>
                <a:cubicBezTo>
                  <a:pt x="538" y="310"/>
                  <a:pt x="538" y="310"/>
                  <a:pt x="538" y="311"/>
                </a:cubicBezTo>
                <a:cubicBezTo>
                  <a:pt x="538" y="310"/>
                  <a:pt x="538" y="310"/>
                  <a:pt x="538" y="310"/>
                </a:cubicBezTo>
                <a:close/>
                <a:moveTo>
                  <a:pt x="533" y="313"/>
                </a:moveTo>
                <a:cubicBezTo>
                  <a:pt x="532" y="313"/>
                  <a:pt x="532" y="313"/>
                  <a:pt x="532" y="313"/>
                </a:cubicBezTo>
                <a:cubicBezTo>
                  <a:pt x="532" y="313"/>
                  <a:pt x="532" y="313"/>
                  <a:pt x="532" y="312"/>
                </a:cubicBezTo>
                <a:cubicBezTo>
                  <a:pt x="532" y="312"/>
                  <a:pt x="532" y="313"/>
                  <a:pt x="533" y="313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3" y="314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3"/>
                </a:cubicBezTo>
                <a:cubicBezTo>
                  <a:pt x="535" y="313"/>
                  <a:pt x="537" y="312"/>
                  <a:pt x="538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8" y="312"/>
                  <a:pt x="538" y="312"/>
                </a:cubicBezTo>
                <a:cubicBezTo>
                  <a:pt x="538" y="312"/>
                  <a:pt x="538" y="312"/>
                  <a:pt x="538" y="312"/>
                </a:cubicBezTo>
                <a:cubicBezTo>
                  <a:pt x="536" y="313"/>
                  <a:pt x="535" y="313"/>
                  <a:pt x="533" y="314"/>
                </a:cubicBezTo>
                <a:close/>
                <a:moveTo>
                  <a:pt x="543" y="309"/>
                </a:moveTo>
                <a:cubicBezTo>
                  <a:pt x="543" y="309"/>
                  <a:pt x="543" y="309"/>
                  <a:pt x="543" y="309"/>
                </a:cubicBezTo>
                <a:cubicBezTo>
                  <a:pt x="541" y="309"/>
                  <a:pt x="540" y="309"/>
                  <a:pt x="539" y="310"/>
                </a:cubicBezTo>
                <a:cubicBezTo>
                  <a:pt x="539" y="310"/>
                  <a:pt x="539" y="310"/>
                  <a:pt x="539" y="310"/>
                </a:cubicBezTo>
                <a:cubicBezTo>
                  <a:pt x="540" y="309"/>
                  <a:pt x="541" y="309"/>
                  <a:pt x="542" y="308"/>
                </a:cubicBezTo>
                <a:cubicBezTo>
                  <a:pt x="543" y="308"/>
                  <a:pt x="546" y="308"/>
                  <a:pt x="548" y="307"/>
                </a:cubicBezTo>
                <a:cubicBezTo>
                  <a:pt x="548" y="308"/>
                  <a:pt x="548" y="308"/>
                  <a:pt x="549" y="308"/>
                </a:cubicBezTo>
                <a:cubicBezTo>
                  <a:pt x="546" y="308"/>
                  <a:pt x="543" y="310"/>
                  <a:pt x="540" y="311"/>
                </a:cubicBezTo>
                <a:cubicBezTo>
                  <a:pt x="541" y="310"/>
                  <a:pt x="542" y="310"/>
                  <a:pt x="543" y="309"/>
                </a:cubicBezTo>
                <a:close/>
                <a:moveTo>
                  <a:pt x="548" y="313"/>
                </a:moveTo>
                <a:cubicBezTo>
                  <a:pt x="548" y="313"/>
                  <a:pt x="549" y="313"/>
                  <a:pt x="549" y="313"/>
                </a:cubicBezTo>
                <a:cubicBezTo>
                  <a:pt x="552" y="314"/>
                  <a:pt x="555" y="315"/>
                  <a:pt x="559" y="316"/>
                </a:cubicBezTo>
                <a:cubicBezTo>
                  <a:pt x="558" y="316"/>
                  <a:pt x="558" y="316"/>
                  <a:pt x="558" y="317"/>
                </a:cubicBezTo>
                <a:cubicBezTo>
                  <a:pt x="555" y="316"/>
                  <a:pt x="552" y="315"/>
                  <a:pt x="550" y="314"/>
                </a:cubicBezTo>
                <a:cubicBezTo>
                  <a:pt x="549" y="313"/>
                  <a:pt x="548" y="314"/>
                  <a:pt x="547" y="314"/>
                </a:cubicBezTo>
                <a:cubicBezTo>
                  <a:pt x="547" y="314"/>
                  <a:pt x="546" y="314"/>
                  <a:pt x="546" y="314"/>
                </a:cubicBezTo>
                <a:cubicBezTo>
                  <a:pt x="547" y="314"/>
                  <a:pt x="547" y="313"/>
                  <a:pt x="548" y="313"/>
                </a:cubicBezTo>
                <a:close/>
                <a:moveTo>
                  <a:pt x="567" y="319"/>
                </a:moveTo>
                <a:cubicBezTo>
                  <a:pt x="565" y="318"/>
                  <a:pt x="563" y="318"/>
                  <a:pt x="561" y="317"/>
                </a:cubicBezTo>
                <a:cubicBezTo>
                  <a:pt x="562" y="317"/>
                  <a:pt x="563" y="317"/>
                  <a:pt x="564" y="317"/>
                </a:cubicBezTo>
                <a:cubicBezTo>
                  <a:pt x="571" y="319"/>
                  <a:pt x="579" y="322"/>
                  <a:pt x="586" y="324"/>
                </a:cubicBezTo>
                <a:cubicBezTo>
                  <a:pt x="586" y="324"/>
                  <a:pt x="585" y="324"/>
                  <a:pt x="584" y="325"/>
                </a:cubicBezTo>
                <a:cubicBezTo>
                  <a:pt x="579" y="323"/>
                  <a:pt x="573" y="321"/>
                  <a:pt x="567" y="319"/>
                </a:cubicBezTo>
                <a:close/>
                <a:moveTo>
                  <a:pt x="588" y="324"/>
                </a:moveTo>
                <a:cubicBezTo>
                  <a:pt x="608" y="332"/>
                  <a:pt x="628" y="339"/>
                  <a:pt x="648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38" y="344"/>
                  <a:pt x="630" y="341"/>
                  <a:pt x="621" y="338"/>
                </a:cubicBezTo>
                <a:cubicBezTo>
                  <a:pt x="609" y="334"/>
                  <a:pt x="598" y="329"/>
                  <a:pt x="586" y="325"/>
                </a:cubicBezTo>
                <a:cubicBezTo>
                  <a:pt x="586" y="325"/>
                  <a:pt x="587" y="325"/>
                  <a:pt x="588" y="324"/>
                </a:cubicBezTo>
                <a:close/>
                <a:moveTo>
                  <a:pt x="649" y="347"/>
                </a:moveTo>
                <a:cubicBezTo>
                  <a:pt x="657" y="349"/>
                  <a:pt x="664" y="351"/>
                  <a:pt x="671" y="354"/>
                </a:cubicBezTo>
                <a:cubicBezTo>
                  <a:pt x="663" y="352"/>
                  <a:pt x="655" y="349"/>
                  <a:pt x="648" y="347"/>
                </a:cubicBezTo>
                <a:cubicBezTo>
                  <a:pt x="648" y="347"/>
                  <a:pt x="649" y="347"/>
                  <a:pt x="649" y="347"/>
                </a:cubicBezTo>
                <a:close/>
                <a:moveTo>
                  <a:pt x="801" y="399"/>
                </a:moveTo>
                <a:cubicBezTo>
                  <a:pt x="801" y="401"/>
                  <a:pt x="801" y="403"/>
                  <a:pt x="801" y="405"/>
                </a:cubicBezTo>
                <a:cubicBezTo>
                  <a:pt x="800" y="405"/>
                  <a:pt x="799" y="405"/>
                  <a:pt x="798" y="405"/>
                </a:cubicBezTo>
                <a:cubicBezTo>
                  <a:pt x="798" y="403"/>
                  <a:pt x="798" y="400"/>
                  <a:pt x="798" y="398"/>
                </a:cubicBezTo>
                <a:cubicBezTo>
                  <a:pt x="799" y="398"/>
                  <a:pt x="800" y="399"/>
                  <a:pt x="801" y="399"/>
                </a:cubicBezTo>
                <a:close/>
                <a:moveTo>
                  <a:pt x="791" y="435"/>
                </a:moveTo>
                <a:cubicBezTo>
                  <a:pt x="793" y="434"/>
                  <a:pt x="794" y="433"/>
                  <a:pt x="796" y="433"/>
                </a:cubicBezTo>
                <a:cubicBezTo>
                  <a:pt x="796" y="434"/>
                  <a:pt x="796" y="435"/>
                  <a:pt x="796" y="436"/>
                </a:cubicBezTo>
                <a:cubicBezTo>
                  <a:pt x="795" y="436"/>
                  <a:pt x="794" y="437"/>
                  <a:pt x="793" y="437"/>
                </a:cubicBezTo>
                <a:cubicBezTo>
                  <a:pt x="792" y="438"/>
                  <a:pt x="791" y="439"/>
                  <a:pt x="791" y="440"/>
                </a:cubicBezTo>
                <a:cubicBezTo>
                  <a:pt x="789" y="438"/>
                  <a:pt x="787" y="437"/>
                  <a:pt x="791" y="435"/>
                </a:cubicBezTo>
                <a:close/>
                <a:moveTo>
                  <a:pt x="791" y="440"/>
                </a:moveTo>
                <a:cubicBezTo>
                  <a:pt x="792" y="439"/>
                  <a:pt x="793" y="438"/>
                  <a:pt x="794" y="437"/>
                </a:cubicBezTo>
                <a:cubicBezTo>
                  <a:pt x="795" y="437"/>
                  <a:pt x="795" y="436"/>
                  <a:pt x="796" y="436"/>
                </a:cubicBezTo>
                <a:cubicBezTo>
                  <a:pt x="796" y="438"/>
                  <a:pt x="796" y="440"/>
                  <a:pt x="796" y="442"/>
                </a:cubicBezTo>
                <a:cubicBezTo>
                  <a:pt x="796" y="443"/>
                  <a:pt x="796" y="444"/>
                  <a:pt x="796" y="445"/>
                </a:cubicBezTo>
                <a:cubicBezTo>
                  <a:pt x="795" y="445"/>
                  <a:pt x="795" y="446"/>
                  <a:pt x="795" y="446"/>
                </a:cubicBezTo>
                <a:cubicBezTo>
                  <a:pt x="795" y="446"/>
                  <a:pt x="795" y="446"/>
                  <a:pt x="795" y="446"/>
                </a:cubicBezTo>
                <a:cubicBezTo>
                  <a:pt x="795" y="446"/>
                  <a:pt x="794" y="446"/>
                  <a:pt x="794" y="446"/>
                </a:cubicBezTo>
                <a:cubicBezTo>
                  <a:pt x="794" y="446"/>
                  <a:pt x="794" y="446"/>
                  <a:pt x="794" y="446"/>
                </a:cubicBezTo>
                <a:cubicBezTo>
                  <a:pt x="794" y="445"/>
                  <a:pt x="793" y="444"/>
                  <a:pt x="792" y="443"/>
                </a:cubicBezTo>
                <a:cubicBezTo>
                  <a:pt x="792" y="443"/>
                  <a:pt x="792" y="443"/>
                  <a:pt x="792" y="442"/>
                </a:cubicBezTo>
                <a:cubicBezTo>
                  <a:pt x="792" y="442"/>
                  <a:pt x="792" y="442"/>
                  <a:pt x="792" y="442"/>
                </a:cubicBezTo>
                <a:cubicBezTo>
                  <a:pt x="792" y="441"/>
                  <a:pt x="792" y="441"/>
                  <a:pt x="791" y="440"/>
                </a:cubicBezTo>
                <a:close/>
                <a:moveTo>
                  <a:pt x="798" y="435"/>
                </a:moveTo>
                <a:cubicBezTo>
                  <a:pt x="799" y="435"/>
                  <a:pt x="799" y="435"/>
                  <a:pt x="800" y="435"/>
                </a:cubicBezTo>
                <a:cubicBezTo>
                  <a:pt x="800" y="437"/>
                  <a:pt x="800" y="439"/>
                  <a:pt x="800" y="442"/>
                </a:cubicBezTo>
                <a:cubicBezTo>
                  <a:pt x="800" y="442"/>
                  <a:pt x="799" y="443"/>
                  <a:pt x="798" y="443"/>
                </a:cubicBezTo>
                <a:cubicBezTo>
                  <a:pt x="798" y="441"/>
                  <a:pt x="798" y="438"/>
                  <a:pt x="798" y="435"/>
                </a:cubicBezTo>
                <a:close/>
                <a:moveTo>
                  <a:pt x="801" y="435"/>
                </a:moveTo>
                <a:cubicBezTo>
                  <a:pt x="801" y="435"/>
                  <a:pt x="801" y="435"/>
                  <a:pt x="802" y="435"/>
                </a:cubicBezTo>
                <a:cubicBezTo>
                  <a:pt x="802" y="437"/>
                  <a:pt x="802" y="439"/>
                  <a:pt x="802" y="441"/>
                </a:cubicBezTo>
                <a:cubicBezTo>
                  <a:pt x="802" y="441"/>
                  <a:pt x="801" y="441"/>
                  <a:pt x="801" y="442"/>
                </a:cubicBezTo>
                <a:cubicBezTo>
                  <a:pt x="801" y="439"/>
                  <a:pt x="801" y="437"/>
                  <a:pt x="801" y="435"/>
                </a:cubicBezTo>
                <a:close/>
                <a:moveTo>
                  <a:pt x="802" y="442"/>
                </a:moveTo>
                <a:cubicBezTo>
                  <a:pt x="802" y="446"/>
                  <a:pt x="802" y="449"/>
                  <a:pt x="802" y="453"/>
                </a:cubicBezTo>
                <a:cubicBezTo>
                  <a:pt x="802" y="456"/>
                  <a:pt x="802" y="459"/>
                  <a:pt x="802" y="461"/>
                </a:cubicBezTo>
                <a:cubicBezTo>
                  <a:pt x="802" y="455"/>
                  <a:pt x="801" y="449"/>
                  <a:pt x="801" y="443"/>
                </a:cubicBezTo>
                <a:cubicBezTo>
                  <a:pt x="801" y="442"/>
                  <a:pt x="802" y="442"/>
                  <a:pt x="802" y="442"/>
                </a:cubicBezTo>
                <a:close/>
                <a:moveTo>
                  <a:pt x="803" y="496"/>
                </a:moveTo>
                <a:cubicBezTo>
                  <a:pt x="803" y="496"/>
                  <a:pt x="803" y="496"/>
                  <a:pt x="803" y="496"/>
                </a:cubicBezTo>
                <a:cubicBezTo>
                  <a:pt x="803" y="497"/>
                  <a:pt x="803" y="498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499"/>
                  <a:pt x="803" y="498"/>
                  <a:pt x="803" y="497"/>
                </a:cubicBezTo>
                <a:cubicBezTo>
                  <a:pt x="803" y="497"/>
                  <a:pt x="803" y="496"/>
                  <a:pt x="803" y="496"/>
                </a:cubicBezTo>
                <a:close/>
                <a:moveTo>
                  <a:pt x="802" y="510"/>
                </a:moveTo>
                <a:cubicBezTo>
                  <a:pt x="802" y="513"/>
                  <a:pt x="802" y="517"/>
                  <a:pt x="802" y="521"/>
                </a:cubicBezTo>
                <a:cubicBezTo>
                  <a:pt x="801" y="526"/>
                  <a:pt x="802" y="532"/>
                  <a:pt x="802" y="538"/>
                </a:cubicBezTo>
                <a:cubicBezTo>
                  <a:pt x="802" y="544"/>
                  <a:pt x="801" y="551"/>
                  <a:pt x="801" y="558"/>
                </a:cubicBezTo>
                <a:cubicBezTo>
                  <a:pt x="801" y="558"/>
                  <a:pt x="801" y="558"/>
                  <a:pt x="800" y="558"/>
                </a:cubicBezTo>
                <a:cubicBezTo>
                  <a:pt x="800" y="542"/>
                  <a:pt x="798" y="527"/>
                  <a:pt x="798" y="511"/>
                </a:cubicBezTo>
                <a:cubicBezTo>
                  <a:pt x="799" y="510"/>
                  <a:pt x="800" y="510"/>
                  <a:pt x="802" y="510"/>
                </a:cubicBezTo>
                <a:close/>
                <a:moveTo>
                  <a:pt x="802" y="541"/>
                </a:moveTo>
                <a:cubicBezTo>
                  <a:pt x="802" y="543"/>
                  <a:pt x="802" y="545"/>
                  <a:pt x="802" y="547"/>
                </a:cubicBezTo>
                <a:cubicBezTo>
                  <a:pt x="802" y="550"/>
                  <a:pt x="802" y="554"/>
                  <a:pt x="802" y="557"/>
                </a:cubicBezTo>
                <a:cubicBezTo>
                  <a:pt x="802" y="557"/>
                  <a:pt x="802" y="558"/>
                  <a:pt x="801" y="558"/>
                </a:cubicBezTo>
                <a:cubicBezTo>
                  <a:pt x="802" y="552"/>
                  <a:pt x="802" y="546"/>
                  <a:pt x="802" y="541"/>
                </a:cubicBezTo>
                <a:close/>
                <a:moveTo>
                  <a:pt x="802" y="558"/>
                </a:moveTo>
                <a:cubicBezTo>
                  <a:pt x="802" y="559"/>
                  <a:pt x="802" y="560"/>
                  <a:pt x="802" y="561"/>
                </a:cubicBezTo>
                <a:cubicBezTo>
                  <a:pt x="802" y="561"/>
                  <a:pt x="802" y="561"/>
                  <a:pt x="801" y="561"/>
                </a:cubicBezTo>
                <a:cubicBezTo>
                  <a:pt x="801" y="560"/>
                  <a:pt x="801" y="559"/>
                  <a:pt x="801" y="558"/>
                </a:cubicBezTo>
                <a:cubicBezTo>
                  <a:pt x="802" y="558"/>
                  <a:pt x="802" y="558"/>
                  <a:pt x="802" y="558"/>
                </a:cubicBezTo>
                <a:close/>
                <a:moveTo>
                  <a:pt x="802" y="561"/>
                </a:moveTo>
                <a:cubicBezTo>
                  <a:pt x="802" y="562"/>
                  <a:pt x="802" y="563"/>
                  <a:pt x="802" y="563"/>
                </a:cubicBezTo>
                <a:cubicBezTo>
                  <a:pt x="802" y="563"/>
                  <a:pt x="802" y="563"/>
                  <a:pt x="801" y="563"/>
                </a:cubicBezTo>
                <a:cubicBezTo>
                  <a:pt x="801" y="563"/>
                  <a:pt x="801" y="562"/>
                  <a:pt x="801" y="562"/>
                </a:cubicBezTo>
                <a:cubicBezTo>
                  <a:pt x="802" y="561"/>
                  <a:pt x="802" y="561"/>
                  <a:pt x="802" y="561"/>
                </a:cubicBezTo>
                <a:close/>
                <a:moveTo>
                  <a:pt x="803" y="601"/>
                </a:moveTo>
                <a:cubicBezTo>
                  <a:pt x="803" y="601"/>
                  <a:pt x="803" y="600"/>
                  <a:pt x="803" y="600"/>
                </a:cubicBezTo>
                <a:cubicBezTo>
                  <a:pt x="803" y="600"/>
                  <a:pt x="803" y="600"/>
                  <a:pt x="803" y="600"/>
                </a:cubicBezTo>
                <a:cubicBezTo>
                  <a:pt x="803" y="599"/>
                  <a:pt x="803" y="599"/>
                  <a:pt x="803" y="599"/>
                </a:cubicBezTo>
                <a:cubicBezTo>
                  <a:pt x="802" y="598"/>
                  <a:pt x="802" y="598"/>
                  <a:pt x="802" y="597"/>
                </a:cubicBezTo>
                <a:cubicBezTo>
                  <a:pt x="804" y="586"/>
                  <a:pt x="804" y="575"/>
                  <a:pt x="803" y="564"/>
                </a:cubicBezTo>
                <a:cubicBezTo>
                  <a:pt x="804" y="564"/>
                  <a:pt x="805" y="564"/>
                  <a:pt x="805" y="564"/>
                </a:cubicBezTo>
                <a:cubicBezTo>
                  <a:pt x="805" y="576"/>
                  <a:pt x="804" y="589"/>
                  <a:pt x="803" y="601"/>
                </a:cubicBezTo>
                <a:close/>
                <a:moveTo>
                  <a:pt x="806" y="549"/>
                </a:moveTo>
                <a:cubicBezTo>
                  <a:pt x="806" y="553"/>
                  <a:pt x="806" y="557"/>
                  <a:pt x="807" y="561"/>
                </a:cubicBezTo>
                <a:cubicBezTo>
                  <a:pt x="807" y="562"/>
                  <a:pt x="807" y="563"/>
                  <a:pt x="807" y="563"/>
                </a:cubicBezTo>
                <a:cubicBezTo>
                  <a:pt x="806" y="563"/>
                  <a:pt x="806" y="563"/>
                  <a:pt x="806" y="563"/>
                </a:cubicBezTo>
                <a:cubicBezTo>
                  <a:pt x="806" y="559"/>
                  <a:pt x="806" y="554"/>
                  <a:pt x="806" y="549"/>
                </a:cubicBezTo>
                <a:close/>
                <a:moveTo>
                  <a:pt x="807" y="567"/>
                </a:moveTo>
                <a:cubicBezTo>
                  <a:pt x="807" y="567"/>
                  <a:pt x="807" y="567"/>
                  <a:pt x="807" y="568"/>
                </a:cubicBezTo>
                <a:cubicBezTo>
                  <a:pt x="807" y="570"/>
                  <a:pt x="807" y="572"/>
                  <a:pt x="807" y="575"/>
                </a:cubicBezTo>
                <a:cubicBezTo>
                  <a:pt x="807" y="572"/>
                  <a:pt x="807" y="569"/>
                  <a:pt x="807" y="567"/>
                </a:cubicBezTo>
                <a:cubicBezTo>
                  <a:pt x="807" y="567"/>
                  <a:pt x="807" y="567"/>
                  <a:pt x="807" y="567"/>
                </a:cubicBezTo>
                <a:close/>
                <a:moveTo>
                  <a:pt x="808" y="564"/>
                </a:moveTo>
                <a:cubicBezTo>
                  <a:pt x="808" y="564"/>
                  <a:pt x="809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ubicBezTo>
                  <a:pt x="809" y="564"/>
                  <a:pt x="808" y="565"/>
                  <a:pt x="808" y="565"/>
                </a:cubicBezTo>
                <a:cubicBezTo>
                  <a:pt x="808" y="564"/>
                  <a:pt x="808" y="564"/>
                  <a:pt x="808" y="564"/>
                </a:cubicBezTo>
                <a:close/>
                <a:moveTo>
                  <a:pt x="809" y="564"/>
                </a:moveTo>
                <a:cubicBezTo>
                  <a:pt x="810" y="564"/>
                  <a:pt x="810" y="564"/>
                  <a:pt x="810" y="564"/>
                </a:cubicBezTo>
                <a:cubicBezTo>
                  <a:pt x="810" y="564"/>
                  <a:pt x="810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lose/>
                <a:moveTo>
                  <a:pt x="812" y="564"/>
                </a:moveTo>
                <a:cubicBezTo>
                  <a:pt x="811" y="564"/>
                  <a:pt x="810" y="564"/>
                  <a:pt x="809" y="564"/>
                </a:cubicBezTo>
                <a:cubicBezTo>
                  <a:pt x="810" y="547"/>
                  <a:pt x="811" y="531"/>
                  <a:pt x="811" y="515"/>
                </a:cubicBezTo>
                <a:cubicBezTo>
                  <a:pt x="811" y="513"/>
                  <a:pt x="811" y="511"/>
                  <a:pt x="811" y="509"/>
                </a:cubicBezTo>
                <a:cubicBezTo>
                  <a:pt x="814" y="509"/>
                  <a:pt x="817" y="510"/>
                  <a:pt x="819" y="510"/>
                </a:cubicBezTo>
                <a:cubicBezTo>
                  <a:pt x="819" y="515"/>
                  <a:pt x="820" y="520"/>
                  <a:pt x="820" y="525"/>
                </a:cubicBezTo>
                <a:cubicBezTo>
                  <a:pt x="820" y="526"/>
                  <a:pt x="820" y="526"/>
                  <a:pt x="820" y="526"/>
                </a:cubicBezTo>
                <a:cubicBezTo>
                  <a:pt x="819" y="524"/>
                  <a:pt x="819" y="522"/>
                  <a:pt x="819" y="520"/>
                </a:cubicBezTo>
                <a:cubicBezTo>
                  <a:pt x="819" y="520"/>
                  <a:pt x="818" y="520"/>
                  <a:pt x="818" y="521"/>
                </a:cubicBezTo>
                <a:cubicBezTo>
                  <a:pt x="819" y="523"/>
                  <a:pt x="819" y="526"/>
                  <a:pt x="819" y="528"/>
                </a:cubicBezTo>
                <a:cubicBezTo>
                  <a:pt x="819" y="537"/>
                  <a:pt x="818" y="546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7" y="558"/>
                  <a:pt x="817" y="560"/>
                  <a:pt x="817" y="563"/>
                </a:cubicBezTo>
                <a:cubicBezTo>
                  <a:pt x="815" y="563"/>
                  <a:pt x="813" y="563"/>
                  <a:pt x="812" y="564"/>
                </a:cubicBezTo>
                <a:close/>
                <a:moveTo>
                  <a:pt x="818" y="555"/>
                </a:moveTo>
                <a:cubicBezTo>
                  <a:pt x="818" y="555"/>
                  <a:pt x="818" y="555"/>
                  <a:pt x="818" y="555"/>
                </a:cubicBezTo>
                <a:cubicBezTo>
                  <a:pt x="819" y="552"/>
                  <a:pt x="819" y="548"/>
                  <a:pt x="819" y="545"/>
                </a:cubicBezTo>
                <a:cubicBezTo>
                  <a:pt x="819" y="548"/>
                  <a:pt x="819" y="552"/>
                  <a:pt x="819" y="555"/>
                </a:cubicBezTo>
                <a:cubicBezTo>
                  <a:pt x="819" y="557"/>
                  <a:pt x="819" y="560"/>
                  <a:pt x="819" y="562"/>
                </a:cubicBezTo>
                <a:cubicBezTo>
                  <a:pt x="818" y="562"/>
                  <a:pt x="818" y="562"/>
                  <a:pt x="817" y="562"/>
                </a:cubicBezTo>
                <a:cubicBezTo>
                  <a:pt x="818" y="560"/>
                  <a:pt x="818" y="558"/>
                  <a:pt x="818" y="555"/>
                </a:cubicBezTo>
                <a:close/>
                <a:moveTo>
                  <a:pt x="819" y="564"/>
                </a:moveTo>
                <a:cubicBezTo>
                  <a:pt x="818" y="566"/>
                  <a:pt x="818" y="568"/>
                  <a:pt x="818" y="570"/>
                </a:cubicBezTo>
                <a:cubicBezTo>
                  <a:pt x="818" y="570"/>
                  <a:pt x="817" y="570"/>
                  <a:pt x="817" y="569"/>
                </a:cubicBezTo>
                <a:cubicBezTo>
                  <a:pt x="817" y="568"/>
                  <a:pt x="817" y="566"/>
                  <a:pt x="817" y="565"/>
                </a:cubicBezTo>
                <a:cubicBezTo>
                  <a:pt x="818" y="564"/>
                  <a:pt x="818" y="564"/>
                  <a:pt x="819" y="564"/>
                </a:cubicBezTo>
                <a:close/>
                <a:moveTo>
                  <a:pt x="819" y="564"/>
                </a:moveTo>
                <a:cubicBezTo>
                  <a:pt x="819" y="564"/>
                  <a:pt x="819" y="564"/>
                  <a:pt x="819" y="564"/>
                </a:cubicBezTo>
                <a:cubicBezTo>
                  <a:pt x="819" y="566"/>
                  <a:pt x="819" y="568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9" y="568"/>
                  <a:pt x="819" y="566"/>
                  <a:pt x="819" y="564"/>
                </a:cubicBezTo>
                <a:close/>
                <a:moveTo>
                  <a:pt x="819" y="567"/>
                </a:moveTo>
                <a:cubicBezTo>
                  <a:pt x="819" y="566"/>
                  <a:pt x="819" y="565"/>
                  <a:pt x="819" y="564"/>
                </a:cubicBezTo>
                <a:cubicBezTo>
                  <a:pt x="820" y="564"/>
                  <a:pt x="821" y="564"/>
                  <a:pt x="822" y="564"/>
                </a:cubicBezTo>
                <a:cubicBezTo>
                  <a:pt x="822" y="564"/>
                  <a:pt x="822" y="565"/>
                  <a:pt x="822" y="565"/>
                </a:cubicBezTo>
                <a:cubicBezTo>
                  <a:pt x="822" y="567"/>
                  <a:pt x="822" y="568"/>
                  <a:pt x="822" y="570"/>
                </a:cubicBezTo>
                <a:cubicBezTo>
                  <a:pt x="821" y="570"/>
                  <a:pt x="820" y="570"/>
                  <a:pt x="819" y="570"/>
                </a:cubicBezTo>
                <a:cubicBezTo>
                  <a:pt x="819" y="569"/>
                  <a:pt x="819" y="568"/>
                  <a:pt x="819" y="567"/>
                </a:cubicBezTo>
                <a:close/>
                <a:moveTo>
                  <a:pt x="840" y="570"/>
                </a:moveTo>
                <a:cubicBezTo>
                  <a:pt x="835" y="570"/>
                  <a:pt x="830" y="570"/>
                  <a:pt x="825" y="570"/>
                </a:cubicBezTo>
                <a:cubicBezTo>
                  <a:pt x="825" y="570"/>
                  <a:pt x="825" y="570"/>
                  <a:pt x="825" y="570"/>
                </a:cubicBezTo>
                <a:cubicBezTo>
                  <a:pt x="825" y="568"/>
                  <a:pt x="825" y="566"/>
                  <a:pt x="826" y="563"/>
                </a:cubicBezTo>
                <a:cubicBezTo>
                  <a:pt x="826" y="563"/>
                  <a:pt x="827" y="563"/>
                  <a:pt x="828" y="563"/>
                </a:cubicBezTo>
                <a:cubicBezTo>
                  <a:pt x="827" y="564"/>
                  <a:pt x="827" y="565"/>
                  <a:pt x="826" y="567"/>
                </a:cubicBezTo>
                <a:cubicBezTo>
                  <a:pt x="826" y="566"/>
                  <a:pt x="826" y="566"/>
                  <a:pt x="826" y="567"/>
                </a:cubicBezTo>
                <a:cubicBezTo>
                  <a:pt x="826" y="567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7" y="567"/>
                  <a:pt x="827" y="565"/>
                  <a:pt x="828" y="564"/>
                </a:cubicBezTo>
                <a:cubicBezTo>
                  <a:pt x="828" y="564"/>
                  <a:pt x="828" y="564"/>
                  <a:pt x="828" y="565"/>
                </a:cubicBezTo>
                <a:cubicBezTo>
                  <a:pt x="828" y="565"/>
                  <a:pt x="828" y="565"/>
                  <a:pt x="828" y="565"/>
                </a:cubicBezTo>
                <a:cubicBezTo>
                  <a:pt x="828" y="564"/>
                  <a:pt x="828" y="564"/>
                  <a:pt x="828" y="563"/>
                </a:cubicBezTo>
                <a:cubicBezTo>
                  <a:pt x="831" y="563"/>
                  <a:pt x="834" y="563"/>
                  <a:pt x="837" y="562"/>
                </a:cubicBezTo>
                <a:cubicBezTo>
                  <a:pt x="837" y="564"/>
                  <a:pt x="837" y="565"/>
                  <a:pt x="837" y="566"/>
                </a:cubicBezTo>
                <a:cubicBezTo>
                  <a:pt x="837" y="566"/>
                  <a:pt x="837" y="566"/>
                  <a:pt x="837" y="566"/>
                </a:cubicBezTo>
                <a:cubicBezTo>
                  <a:pt x="837" y="565"/>
                  <a:pt x="837" y="564"/>
                  <a:pt x="837" y="562"/>
                </a:cubicBezTo>
                <a:cubicBezTo>
                  <a:pt x="840" y="562"/>
                  <a:pt x="843" y="562"/>
                  <a:pt x="845" y="562"/>
                </a:cubicBezTo>
                <a:cubicBezTo>
                  <a:pt x="845" y="565"/>
                  <a:pt x="845" y="567"/>
                  <a:pt x="845" y="570"/>
                </a:cubicBezTo>
                <a:cubicBezTo>
                  <a:pt x="843" y="570"/>
                  <a:pt x="841" y="570"/>
                  <a:pt x="840" y="570"/>
                </a:cubicBezTo>
                <a:close/>
                <a:moveTo>
                  <a:pt x="846" y="562"/>
                </a:moveTo>
                <a:cubicBezTo>
                  <a:pt x="847" y="562"/>
                  <a:pt x="848" y="562"/>
                  <a:pt x="850" y="562"/>
                </a:cubicBezTo>
                <a:cubicBezTo>
                  <a:pt x="850" y="563"/>
                  <a:pt x="850" y="564"/>
                  <a:pt x="850" y="565"/>
                </a:cubicBezTo>
                <a:cubicBezTo>
                  <a:pt x="850" y="565"/>
                  <a:pt x="850" y="565"/>
                  <a:pt x="850" y="565"/>
                </a:cubicBezTo>
                <a:cubicBezTo>
                  <a:pt x="850" y="564"/>
                  <a:pt x="850" y="563"/>
                  <a:pt x="850" y="562"/>
                </a:cubicBezTo>
                <a:cubicBezTo>
                  <a:pt x="851" y="562"/>
                  <a:pt x="851" y="562"/>
                  <a:pt x="851" y="562"/>
                </a:cubicBezTo>
                <a:cubicBezTo>
                  <a:pt x="851" y="562"/>
                  <a:pt x="851" y="562"/>
                  <a:pt x="851" y="563"/>
                </a:cubicBezTo>
                <a:cubicBezTo>
                  <a:pt x="851" y="563"/>
                  <a:pt x="852" y="563"/>
                  <a:pt x="852" y="563"/>
                </a:cubicBezTo>
                <a:cubicBezTo>
                  <a:pt x="852" y="562"/>
                  <a:pt x="852" y="562"/>
                  <a:pt x="852" y="562"/>
                </a:cubicBezTo>
                <a:cubicBezTo>
                  <a:pt x="853" y="562"/>
                  <a:pt x="855" y="562"/>
                  <a:pt x="857" y="563"/>
                </a:cubicBezTo>
                <a:cubicBezTo>
                  <a:pt x="857" y="563"/>
                  <a:pt x="857" y="564"/>
                  <a:pt x="857" y="565"/>
                </a:cubicBezTo>
                <a:cubicBezTo>
                  <a:pt x="857" y="565"/>
                  <a:pt x="857" y="565"/>
                  <a:pt x="857" y="565"/>
                </a:cubicBezTo>
                <a:cubicBezTo>
                  <a:pt x="857" y="564"/>
                  <a:pt x="857" y="563"/>
                  <a:pt x="857" y="563"/>
                </a:cubicBezTo>
                <a:cubicBezTo>
                  <a:pt x="864" y="563"/>
                  <a:pt x="872" y="563"/>
                  <a:pt x="879" y="564"/>
                </a:cubicBezTo>
                <a:cubicBezTo>
                  <a:pt x="879" y="565"/>
                  <a:pt x="879" y="566"/>
                  <a:pt x="879" y="567"/>
                </a:cubicBezTo>
                <a:cubicBezTo>
                  <a:pt x="879" y="567"/>
                  <a:pt x="879" y="567"/>
                  <a:pt x="879" y="567"/>
                </a:cubicBezTo>
                <a:cubicBezTo>
                  <a:pt x="879" y="566"/>
                  <a:pt x="879" y="565"/>
                  <a:pt x="879" y="564"/>
                </a:cubicBezTo>
                <a:cubicBezTo>
                  <a:pt x="879" y="564"/>
                  <a:pt x="880" y="564"/>
                  <a:pt x="880" y="564"/>
                </a:cubicBezTo>
                <a:cubicBezTo>
                  <a:pt x="880" y="564"/>
                  <a:pt x="880" y="565"/>
                  <a:pt x="880" y="565"/>
                </a:cubicBezTo>
                <a:cubicBezTo>
                  <a:pt x="880" y="565"/>
                  <a:pt x="880" y="565"/>
                  <a:pt x="880" y="565"/>
                </a:cubicBezTo>
                <a:cubicBezTo>
                  <a:pt x="880" y="566"/>
                  <a:pt x="880" y="567"/>
                  <a:pt x="880" y="568"/>
                </a:cubicBezTo>
                <a:cubicBezTo>
                  <a:pt x="875" y="568"/>
                  <a:pt x="870" y="568"/>
                  <a:pt x="865" y="568"/>
                </a:cubicBezTo>
                <a:cubicBezTo>
                  <a:pt x="859" y="569"/>
                  <a:pt x="852" y="569"/>
                  <a:pt x="845" y="570"/>
                </a:cubicBezTo>
                <a:cubicBezTo>
                  <a:pt x="845" y="567"/>
                  <a:pt x="845" y="565"/>
                  <a:pt x="846" y="562"/>
                </a:cubicBezTo>
                <a:close/>
                <a:moveTo>
                  <a:pt x="881" y="559"/>
                </a:moveTo>
                <a:cubicBezTo>
                  <a:pt x="881" y="559"/>
                  <a:pt x="881" y="559"/>
                  <a:pt x="881" y="559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1"/>
                  <a:pt x="881" y="560"/>
                  <a:pt x="881" y="559"/>
                </a:cubicBezTo>
                <a:close/>
                <a:moveTo>
                  <a:pt x="882" y="559"/>
                </a:moveTo>
                <a:cubicBezTo>
                  <a:pt x="883" y="559"/>
                  <a:pt x="883" y="559"/>
                  <a:pt x="883" y="559"/>
                </a:cubicBezTo>
                <a:cubicBezTo>
                  <a:pt x="883" y="560"/>
                  <a:pt x="883" y="561"/>
                  <a:pt x="883" y="562"/>
                </a:cubicBezTo>
                <a:cubicBezTo>
                  <a:pt x="883" y="562"/>
                  <a:pt x="883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lose/>
                <a:moveTo>
                  <a:pt x="883" y="559"/>
                </a:moveTo>
                <a:cubicBezTo>
                  <a:pt x="884" y="558"/>
                  <a:pt x="885" y="558"/>
                  <a:pt x="886" y="558"/>
                </a:cubicBezTo>
                <a:cubicBezTo>
                  <a:pt x="886" y="559"/>
                  <a:pt x="886" y="561"/>
                  <a:pt x="886" y="562"/>
                </a:cubicBezTo>
                <a:cubicBezTo>
                  <a:pt x="885" y="562"/>
                  <a:pt x="884" y="562"/>
                  <a:pt x="883" y="562"/>
                </a:cubicBezTo>
                <a:cubicBezTo>
                  <a:pt x="883" y="561"/>
                  <a:pt x="883" y="560"/>
                  <a:pt x="883" y="559"/>
                </a:cubicBezTo>
                <a:close/>
                <a:moveTo>
                  <a:pt x="886" y="558"/>
                </a:moveTo>
                <a:cubicBezTo>
                  <a:pt x="887" y="558"/>
                  <a:pt x="887" y="558"/>
                  <a:pt x="887" y="558"/>
                </a:cubicBezTo>
                <a:cubicBezTo>
                  <a:pt x="887" y="559"/>
                  <a:pt x="887" y="561"/>
                  <a:pt x="887" y="562"/>
                </a:cubicBezTo>
                <a:cubicBezTo>
                  <a:pt x="887" y="562"/>
                  <a:pt x="887" y="562"/>
                  <a:pt x="887" y="562"/>
                </a:cubicBezTo>
                <a:cubicBezTo>
                  <a:pt x="887" y="562"/>
                  <a:pt x="887" y="562"/>
                  <a:pt x="886" y="562"/>
                </a:cubicBezTo>
                <a:cubicBezTo>
                  <a:pt x="886" y="561"/>
                  <a:pt x="886" y="559"/>
                  <a:pt x="886" y="558"/>
                </a:cubicBezTo>
                <a:close/>
                <a:moveTo>
                  <a:pt x="889" y="561"/>
                </a:moveTo>
                <a:cubicBezTo>
                  <a:pt x="890" y="561"/>
                  <a:pt x="891" y="560"/>
                  <a:pt x="892" y="560"/>
                </a:cubicBezTo>
                <a:cubicBezTo>
                  <a:pt x="891" y="561"/>
                  <a:pt x="891" y="562"/>
                  <a:pt x="891" y="563"/>
                </a:cubicBezTo>
                <a:cubicBezTo>
                  <a:pt x="891" y="562"/>
                  <a:pt x="890" y="562"/>
                  <a:pt x="889" y="562"/>
                </a:cubicBezTo>
                <a:cubicBezTo>
                  <a:pt x="889" y="562"/>
                  <a:pt x="889" y="561"/>
                  <a:pt x="889" y="561"/>
                </a:cubicBezTo>
                <a:close/>
                <a:moveTo>
                  <a:pt x="892" y="560"/>
                </a:moveTo>
                <a:cubicBezTo>
                  <a:pt x="892" y="560"/>
                  <a:pt x="893" y="560"/>
                  <a:pt x="893" y="560"/>
                </a:cubicBezTo>
                <a:cubicBezTo>
                  <a:pt x="893" y="561"/>
                  <a:pt x="893" y="562"/>
                  <a:pt x="893" y="563"/>
                </a:cubicBezTo>
                <a:cubicBezTo>
                  <a:pt x="893" y="563"/>
                  <a:pt x="892" y="563"/>
                  <a:pt x="892" y="563"/>
                </a:cubicBezTo>
                <a:cubicBezTo>
                  <a:pt x="892" y="562"/>
                  <a:pt x="892" y="561"/>
                  <a:pt x="892" y="560"/>
                </a:cubicBezTo>
                <a:close/>
                <a:moveTo>
                  <a:pt x="893" y="560"/>
                </a:moveTo>
                <a:cubicBezTo>
                  <a:pt x="894" y="559"/>
                  <a:pt x="895" y="559"/>
                  <a:pt x="895" y="559"/>
                </a:cubicBezTo>
                <a:cubicBezTo>
                  <a:pt x="895" y="560"/>
                  <a:pt x="895" y="562"/>
                  <a:pt x="895" y="563"/>
                </a:cubicBezTo>
                <a:cubicBezTo>
                  <a:pt x="895" y="563"/>
                  <a:pt x="894" y="563"/>
                  <a:pt x="893" y="563"/>
                </a:cubicBezTo>
                <a:cubicBezTo>
                  <a:pt x="893" y="562"/>
                  <a:pt x="893" y="561"/>
                  <a:pt x="893" y="560"/>
                </a:cubicBezTo>
                <a:close/>
                <a:moveTo>
                  <a:pt x="895" y="559"/>
                </a:moveTo>
                <a:cubicBezTo>
                  <a:pt x="896" y="559"/>
                  <a:pt x="897" y="559"/>
                  <a:pt x="897" y="559"/>
                </a:cubicBezTo>
                <a:cubicBezTo>
                  <a:pt x="897" y="560"/>
                  <a:pt x="897" y="562"/>
                  <a:pt x="897" y="563"/>
                </a:cubicBezTo>
                <a:cubicBezTo>
                  <a:pt x="896" y="563"/>
                  <a:pt x="896" y="563"/>
                  <a:pt x="896" y="563"/>
                </a:cubicBezTo>
                <a:cubicBezTo>
                  <a:pt x="896" y="562"/>
                  <a:pt x="896" y="560"/>
                  <a:pt x="895" y="559"/>
                </a:cubicBezTo>
                <a:close/>
                <a:moveTo>
                  <a:pt x="897" y="565"/>
                </a:moveTo>
                <a:cubicBezTo>
                  <a:pt x="898" y="565"/>
                  <a:pt x="898" y="565"/>
                  <a:pt x="898" y="565"/>
                </a:cubicBezTo>
                <a:cubicBezTo>
                  <a:pt x="898" y="566"/>
                  <a:pt x="898" y="567"/>
                  <a:pt x="898" y="568"/>
                </a:cubicBezTo>
                <a:cubicBezTo>
                  <a:pt x="898" y="568"/>
                  <a:pt x="898" y="568"/>
                  <a:pt x="897" y="568"/>
                </a:cubicBezTo>
                <a:cubicBezTo>
                  <a:pt x="897" y="567"/>
                  <a:pt x="897" y="566"/>
                  <a:pt x="897" y="565"/>
                </a:cubicBezTo>
                <a:close/>
                <a:moveTo>
                  <a:pt x="898" y="563"/>
                </a:moveTo>
                <a:cubicBezTo>
                  <a:pt x="898" y="562"/>
                  <a:pt x="898" y="560"/>
                  <a:pt x="898" y="559"/>
                </a:cubicBezTo>
                <a:cubicBezTo>
                  <a:pt x="898" y="559"/>
                  <a:pt x="898" y="559"/>
                  <a:pt x="898" y="559"/>
                </a:cubicBezTo>
                <a:cubicBezTo>
                  <a:pt x="898" y="560"/>
                  <a:pt x="898" y="562"/>
                  <a:pt x="898" y="563"/>
                </a:cubicBezTo>
                <a:cubicBezTo>
                  <a:pt x="898" y="563"/>
                  <a:pt x="898" y="563"/>
                  <a:pt x="898" y="563"/>
                </a:cubicBezTo>
                <a:close/>
                <a:moveTo>
                  <a:pt x="898" y="559"/>
                </a:moveTo>
                <a:cubicBezTo>
                  <a:pt x="899" y="559"/>
                  <a:pt x="900" y="559"/>
                  <a:pt x="900" y="560"/>
                </a:cubicBezTo>
                <a:cubicBezTo>
                  <a:pt x="900" y="561"/>
                  <a:pt x="900" y="562"/>
                  <a:pt x="900" y="563"/>
                </a:cubicBezTo>
                <a:cubicBezTo>
                  <a:pt x="900" y="563"/>
                  <a:pt x="899" y="563"/>
                  <a:pt x="898" y="563"/>
                </a:cubicBezTo>
                <a:cubicBezTo>
                  <a:pt x="898" y="562"/>
                  <a:pt x="898" y="560"/>
                  <a:pt x="898" y="559"/>
                </a:cubicBezTo>
                <a:close/>
                <a:moveTo>
                  <a:pt x="901" y="560"/>
                </a:moveTo>
                <a:cubicBezTo>
                  <a:pt x="902" y="560"/>
                  <a:pt x="902" y="560"/>
                  <a:pt x="903" y="560"/>
                </a:cubicBezTo>
                <a:cubicBezTo>
                  <a:pt x="903" y="561"/>
                  <a:pt x="903" y="562"/>
                  <a:pt x="903" y="563"/>
                </a:cubicBezTo>
                <a:cubicBezTo>
                  <a:pt x="903" y="563"/>
                  <a:pt x="903" y="563"/>
                  <a:pt x="903" y="563"/>
                </a:cubicBezTo>
                <a:cubicBezTo>
                  <a:pt x="902" y="563"/>
                  <a:pt x="901" y="563"/>
                  <a:pt x="901" y="563"/>
                </a:cubicBezTo>
                <a:cubicBezTo>
                  <a:pt x="901" y="562"/>
                  <a:pt x="901" y="561"/>
                  <a:pt x="901" y="560"/>
                </a:cubicBezTo>
                <a:close/>
                <a:moveTo>
                  <a:pt x="901" y="559"/>
                </a:moveTo>
                <a:cubicBezTo>
                  <a:pt x="901" y="559"/>
                  <a:pt x="901" y="559"/>
                  <a:pt x="901" y="558"/>
                </a:cubicBezTo>
                <a:cubicBezTo>
                  <a:pt x="902" y="559"/>
                  <a:pt x="902" y="559"/>
                  <a:pt x="903" y="559"/>
                </a:cubicBezTo>
                <a:cubicBezTo>
                  <a:pt x="903" y="559"/>
                  <a:pt x="903" y="560"/>
                  <a:pt x="903" y="560"/>
                </a:cubicBezTo>
                <a:cubicBezTo>
                  <a:pt x="902" y="560"/>
                  <a:pt x="902" y="559"/>
                  <a:pt x="901" y="559"/>
                </a:cubicBezTo>
                <a:close/>
                <a:moveTo>
                  <a:pt x="903" y="559"/>
                </a:moveTo>
                <a:cubicBezTo>
                  <a:pt x="904" y="560"/>
                  <a:pt x="905" y="560"/>
                  <a:pt x="906" y="561"/>
                </a:cubicBezTo>
                <a:cubicBezTo>
                  <a:pt x="905" y="560"/>
                  <a:pt x="904" y="560"/>
                  <a:pt x="903" y="560"/>
                </a:cubicBezTo>
                <a:cubicBezTo>
                  <a:pt x="903" y="560"/>
                  <a:pt x="903" y="560"/>
                  <a:pt x="903" y="559"/>
                </a:cubicBezTo>
                <a:close/>
                <a:moveTo>
                  <a:pt x="899" y="501"/>
                </a:moveTo>
                <a:cubicBezTo>
                  <a:pt x="899" y="499"/>
                  <a:pt x="899" y="498"/>
                  <a:pt x="898" y="496"/>
                </a:cubicBezTo>
                <a:cubicBezTo>
                  <a:pt x="898" y="496"/>
                  <a:pt x="897" y="496"/>
                  <a:pt x="898" y="497"/>
                </a:cubicBezTo>
                <a:cubicBezTo>
                  <a:pt x="898" y="498"/>
                  <a:pt x="899" y="499"/>
                  <a:pt x="899" y="501"/>
                </a:cubicBezTo>
                <a:cubicBezTo>
                  <a:pt x="897" y="500"/>
                  <a:pt x="896" y="500"/>
                  <a:pt x="894" y="500"/>
                </a:cubicBezTo>
                <a:cubicBezTo>
                  <a:pt x="894" y="496"/>
                  <a:pt x="894" y="492"/>
                  <a:pt x="893" y="488"/>
                </a:cubicBezTo>
                <a:cubicBezTo>
                  <a:pt x="895" y="488"/>
                  <a:pt x="896" y="488"/>
                  <a:pt x="898" y="487"/>
                </a:cubicBezTo>
                <a:cubicBezTo>
                  <a:pt x="898" y="487"/>
                  <a:pt x="898" y="488"/>
                  <a:pt x="898" y="488"/>
                </a:cubicBezTo>
                <a:cubicBezTo>
                  <a:pt x="898" y="488"/>
                  <a:pt x="898" y="488"/>
                  <a:pt x="898" y="488"/>
                </a:cubicBezTo>
                <a:cubicBezTo>
                  <a:pt x="898" y="488"/>
                  <a:pt x="898" y="487"/>
                  <a:pt x="898" y="487"/>
                </a:cubicBezTo>
                <a:cubicBezTo>
                  <a:pt x="898" y="487"/>
                  <a:pt x="899" y="487"/>
                  <a:pt x="899" y="487"/>
                </a:cubicBezTo>
                <a:cubicBezTo>
                  <a:pt x="901" y="486"/>
                  <a:pt x="900" y="485"/>
                  <a:pt x="899" y="485"/>
                </a:cubicBezTo>
                <a:cubicBezTo>
                  <a:pt x="898" y="485"/>
                  <a:pt x="898" y="485"/>
                  <a:pt x="898" y="485"/>
                </a:cubicBezTo>
                <a:cubicBezTo>
                  <a:pt x="898" y="485"/>
                  <a:pt x="898" y="484"/>
                  <a:pt x="898" y="484"/>
                </a:cubicBezTo>
                <a:cubicBezTo>
                  <a:pt x="902" y="484"/>
                  <a:pt x="905" y="485"/>
                  <a:pt x="909" y="487"/>
                </a:cubicBezTo>
                <a:cubicBezTo>
                  <a:pt x="909" y="493"/>
                  <a:pt x="909" y="498"/>
                  <a:pt x="909" y="504"/>
                </a:cubicBezTo>
                <a:cubicBezTo>
                  <a:pt x="906" y="503"/>
                  <a:pt x="903" y="502"/>
                  <a:pt x="899" y="501"/>
                </a:cubicBezTo>
                <a:close/>
                <a:moveTo>
                  <a:pt x="901" y="433"/>
                </a:moveTo>
                <a:cubicBezTo>
                  <a:pt x="900" y="433"/>
                  <a:pt x="898" y="432"/>
                  <a:pt x="897" y="432"/>
                </a:cubicBezTo>
                <a:cubicBezTo>
                  <a:pt x="897" y="429"/>
                  <a:pt x="897" y="427"/>
                  <a:pt x="897" y="425"/>
                </a:cubicBezTo>
                <a:cubicBezTo>
                  <a:pt x="897" y="424"/>
                  <a:pt x="897" y="424"/>
                  <a:pt x="897" y="425"/>
                </a:cubicBezTo>
                <a:cubicBezTo>
                  <a:pt x="897" y="426"/>
                  <a:pt x="897" y="427"/>
                  <a:pt x="897" y="428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9"/>
                  <a:pt x="897" y="431"/>
                  <a:pt x="897" y="432"/>
                </a:cubicBezTo>
                <a:cubicBezTo>
                  <a:pt x="896" y="431"/>
                  <a:pt x="895" y="431"/>
                  <a:pt x="894" y="431"/>
                </a:cubicBezTo>
                <a:cubicBezTo>
                  <a:pt x="892" y="431"/>
                  <a:pt x="890" y="431"/>
                  <a:pt x="888" y="431"/>
                </a:cubicBezTo>
                <a:cubicBezTo>
                  <a:pt x="888" y="430"/>
                  <a:pt x="888" y="430"/>
                  <a:pt x="888" y="429"/>
                </a:cubicBezTo>
                <a:cubicBezTo>
                  <a:pt x="888" y="428"/>
                  <a:pt x="888" y="426"/>
                  <a:pt x="888" y="425"/>
                </a:cubicBezTo>
                <a:cubicBezTo>
                  <a:pt x="888" y="424"/>
                  <a:pt x="888" y="422"/>
                  <a:pt x="888" y="421"/>
                </a:cubicBezTo>
                <a:cubicBezTo>
                  <a:pt x="893" y="420"/>
                  <a:pt x="897" y="419"/>
                  <a:pt x="901" y="419"/>
                </a:cubicBezTo>
                <a:cubicBezTo>
                  <a:pt x="904" y="420"/>
                  <a:pt x="906" y="421"/>
                  <a:pt x="909" y="422"/>
                </a:cubicBezTo>
                <a:cubicBezTo>
                  <a:pt x="909" y="427"/>
                  <a:pt x="909" y="433"/>
                  <a:pt x="909" y="438"/>
                </a:cubicBezTo>
                <a:cubicBezTo>
                  <a:pt x="907" y="435"/>
                  <a:pt x="904" y="434"/>
                  <a:pt x="901" y="433"/>
                </a:cubicBezTo>
                <a:close/>
                <a:moveTo>
                  <a:pt x="913" y="351"/>
                </a:moveTo>
                <a:cubicBezTo>
                  <a:pt x="912" y="361"/>
                  <a:pt x="912" y="372"/>
                  <a:pt x="911" y="383"/>
                </a:cubicBezTo>
                <a:cubicBezTo>
                  <a:pt x="911" y="372"/>
                  <a:pt x="911" y="360"/>
                  <a:pt x="912" y="349"/>
                </a:cubicBezTo>
                <a:cubicBezTo>
                  <a:pt x="913" y="349"/>
                  <a:pt x="913" y="350"/>
                  <a:pt x="913" y="350"/>
                </a:cubicBezTo>
                <a:cubicBezTo>
                  <a:pt x="913" y="350"/>
                  <a:pt x="913" y="350"/>
                  <a:pt x="913" y="351"/>
                </a:cubicBezTo>
                <a:close/>
                <a:moveTo>
                  <a:pt x="911" y="379"/>
                </a:moveTo>
                <a:cubicBezTo>
                  <a:pt x="911" y="392"/>
                  <a:pt x="910" y="408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06"/>
                  <a:pt x="910" y="393"/>
                  <a:pt x="910" y="380"/>
                </a:cubicBezTo>
                <a:cubicBezTo>
                  <a:pt x="910" y="369"/>
                  <a:pt x="911" y="359"/>
                  <a:pt x="911" y="348"/>
                </a:cubicBezTo>
                <a:cubicBezTo>
                  <a:pt x="911" y="348"/>
                  <a:pt x="912" y="349"/>
                  <a:pt x="912" y="349"/>
                </a:cubicBezTo>
                <a:cubicBezTo>
                  <a:pt x="911" y="359"/>
                  <a:pt x="911" y="369"/>
                  <a:pt x="911" y="379"/>
                </a:cubicBezTo>
                <a:close/>
                <a:moveTo>
                  <a:pt x="797" y="357"/>
                </a:moveTo>
                <a:cubicBezTo>
                  <a:pt x="797" y="357"/>
                  <a:pt x="797" y="357"/>
                  <a:pt x="797" y="357"/>
                </a:cubicBezTo>
                <a:cubicBezTo>
                  <a:pt x="797" y="357"/>
                  <a:pt x="797" y="356"/>
                  <a:pt x="797" y="356"/>
                </a:cubicBezTo>
                <a:cubicBezTo>
                  <a:pt x="797" y="356"/>
                  <a:pt x="797" y="356"/>
                  <a:pt x="797" y="356"/>
                </a:cubicBezTo>
                <a:cubicBezTo>
                  <a:pt x="797" y="356"/>
                  <a:pt x="797" y="357"/>
                  <a:pt x="797" y="357"/>
                </a:cubicBezTo>
                <a:close/>
                <a:moveTo>
                  <a:pt x="541" y="269"/>
                </a:moveTo>
                <a:cubicBezTo>
                  <a:pt x="541" y="269"/>
                  <a:pt x="541" y="269"/>
                  <a:pt x="541" y="268"/>
                </a:cubicBezTo>
                <a:cubicBezTo>
                  <a:pt x="540" y="266"/>
                  <a:pt x="537" y="267"/>
                  <a:pt x="537" y="269"/>
                </a:cubicBezTo>
                <a:cubicBezTo>
                  <a:pt x="537" y="272"/>
                  <a:pt x="537" y="274"/>
                  <a:pt x="538" y="276"/>
                </a:cubicBezTo>
                <a:cubicBezTo>
                  <a:pt x="538" y="277"/>
                  <a:pt x="539" y="277"/>
                  <a:pt x="539" y="278"/>
                </a:cubicBezTo>
                <a:cubicBezTo>
                  <a:pt x="540" y="279"/>
                  <a:pt x="541" y="279"/>
                  <a:pt x="542" y="278"/>
                </a:cubicBezTo>
                <a:cubicBezTo>
                  <a:pt x="543" y="278"/>
                  <a:pt x="543" y="278"/>
                  <a:pt x="544" y="277"/>
                </a:cubicBezTo>
                <a:cubicBezTo>
                  <a:pt x="547" y="279"/>
                  <a:pt x="550" y="281"/>
                  <a:pt x="553" y="282"/>
                </a:cubicBezTo>
                <a:cubicBezTo>
                  <a:pt x="555" y="283"/>
                  <a:pt x="557" y="284"/>
                  <a:pt x="559" y="285"/>
                </a:cubicBezTo>
                <a:cubicBezTo>
                  <a:pt x="552" y="283"/>
                  <a:pt x="545" y="280"/>
                  <a:pt x="539" y="279"/>
                </a:cubicBezTo>
                <a:cubicBezTo>
                  <a:pt x="538" y="278"/>
                  <a:pt x="538" y="278"/>
                  <a:pt x="537" y="277"/>
                </a:cubicBezTo>
                <a:cubicBezTo>
                  <a:pt x="537" y="277"/>
                  <a:pt x="536" y="277"/>
                  <a:pt x="535" y="277"/>
                </a:cubicBezTo>
                <a:cubicBezTo>
                  <a:pt x="535" y="277"/>
                  <a:pt x="535" y="277"/>
                  <a:pt x="535" y="277"/>
                </a:cubicBezTo>
                <a:cubicBezTo>
                  <a:pt x="535" y="276"/>
                  <a:pt x="535" y="276"/>
                  <a:pt x="535" y="276"/>
                </a:cubicBezTo>
                <a:cubicBezTo>
                  <a:pt x="535" y="273"/>
                  <a:pt x="535" y="270"/>
                  <a:pt x="536" y="266"/>
                </a:cubicBezTo>
                <a:cubicBezTo>
                  <a:pt x="536" y="266"/>
                  <a:pt x="536" y="265"/>
                  <a:pt x="536" y="265"/>
                </a:cubicBezTo>
                <a:cubicBezTo>
                  <a:pt x="536" y="264"/>
                  <a:pt x="536" y="264"/>
                  <a:pt x="536" y="264"/>
                </a:cubicBezTo>
                <a:cubicBezTo>
                  <a:pt x="537" y="265"/>
                  <a:pt x="539" y="265"/>
                  <a:pt x="540" y="266"/>
                </a:cubicBezTo>
                <a:cubicBezTo>
                  <a:pt x="541" y="267"/>
                  <a:pt x="542" y="267"/>
                  <a:pt x="543" y="268"/>
                </a:cubicBezTo>
                <a:cubicBezTo>
                  <a:pt x="542" y="268"/>
                  <a:pt x="542" y="269"/>
                  <a:pt x="541" y="269"/>
                </a:cubicBezTo>
                <a:close/>
                <a:moveTo>
                  <a:pt x="532" y="286"/>
                </a:moveTo>
                <a:cubicBezTo>
                  <a:pt x="531" y="286"/>
                  <a:pt x="531" y="286"/>
                  <a:pt x="530" y="287"/>
                </a:cubicBezTo>
                <a:cubicBezTo>
                  <a:pt x="531" y="275"/>
                  <a:pt x="531" y="263"/>
                  <a:pt x="532" y="251"/>
                </a:cubicBezTo>
                <a:cubicBezTo>
                  <a:pt x="533" y="252"/>
                  <a:pt x="533" y="252"/>
                  <a:pt x="533" y="253"/>
                </a:cubicBezTo>
                <a:cubicBezTo>
                  <a:pt x="532" y="264"/>
                  <a:pt x="532" y="275"/>
                  <a:pt x="532" y="286"/>
                </a:cubicBezTo>
                <a:close/>
                <a:moveTo>
                  <a:pt x="532" y="295"/>
                </a:moveTo>
                <a:cubicBezTo>
                  <a:pt x="532" y="295"/>
                  <a:pt x="532" y="295"/>
                  <a:pt x="532" y="295"/>
                </a:cubicBezTo>
                <a:cubicBezTo>
                  <a:pt x="532" y="298"/>
                  <a:pt x="532" y="301"/>
                  <a:pt x="532" y="304"/>
                </a:cubicBezTo>
                <a:cubicBezTo>
                  <a:pt x="532" y="304"/>
                  <a:pt x="532" y="304"/>
                  <a:pt x="532" y="304"/>
                </a:cubicBezTo>
                <a:cubicBezTo>
                  <a:pt x="532" y="304"/>
                  <a:pt x="532" y="303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4"/>
                  <a:pt x="532" y="305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7"/>
                  <a:pt x="532" y="307"/>
                  <a:pt x="532" y="308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1" y="308"/>
                  <a:pt x="532" y="309"/>
                  <a:pt x="532" y="309"/>
                </a:cubicBezTo>
                <a:cubicBezTo>
                  <a:pt x="532" y="309"/>
                  <a:pt x="532" y="309"/>
                  <a:pt x="532" y="308"/>
                </a:cubicBezTo>
                <a:cubicBezTo>
                  <a:pt x="532" y="309"/>
                  <a:pt x="532" y="309"/>
                  <a:pt x="532" y="309"/>
                </a:cubicBezTo>
                <a:cubicBezTo>
                  <a:pt x="532" y="311"/>
                  <a:pt x="532" y="312"/>
                  <a:pt x="532" y="313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1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5"/>
                  <a:pt x="531" y="315"/>
                  <a:pt x="531" y="315"/>
                </a:cubicBezTo>
                <a:cubicBezTo>
                  <a:pt x="531" y="313"/>
                  <a:pt x="531" y="312"/>
                  <a:pt x="531" y="310"/>
                </a:cubicBezTo>
                <a:cubicBezTo>
                  <a:pt x="532" y="305"/>
                  <a:pt x="532" y="300"/>
                  <a:pt x="532" y="295"/>
                </a:cubicBezTo>
                <a:close/>
                <a:moveTo>
                  <a:pt x="531" y="315"/>
                </a:moveTo>
                <a:cubicBezTo>
                  <a:pt x="531" y="315"/>
                  <a:pt x="532" y="315"/>
                  <a:pt x="532" y="315"/>
                </a:cubicBezTo>
                <a:cubicBezTo>
                  <a:pt x="532" y="315"/>
                  <a:pt x="532" y="316"/>
                  <a:pt x="532" y="316"/>
                </a:cubicBezTo>
                <a:cubicBezTo>
                  <a:pt x="531" y="319"/>
                  <a:pt x="531" y="322"/>
                  <a:pt x="530" y="325"/>
                </a:cubicBezTo>
                <a:cubicBezTo>
                  <a:pt x="530" y="322"/>
                  <a:pt x="531" y="319"/>
                  <a:pt x="531" y="315"/>
                </a:cubicBezTo>
                <a:close/>
                <a:moveTo>
                  <a:pt x="537" y="312"/>
                </a:moveTo>
                <a:cubicBezTo>
                  <a:pt x="540" y="311"/>
                  <a:pt x="542" y="310"/>
                  <a:pt x="545" y="309"/>
                </a:cubicBezTo>
                <a:cubicBezTo>
                  <a:pt x="546" y="309"/>
                  <a:pt x="547" y="309"/>
                  <a:pt x="548" y="308"/>
                </a:cubicBezTo>
                <a:cubicBezTo>
                  <a:pt x="547" y="309"/>
                  <a:pt x="545" y="310"/>
                  <a:pt x="545" y="311"/>
                </a:cubicBezTo>
                <a:cubicBezTo>
                  <a:pt x="541" y="313"/>
                  <a:pt x="537" y="314"/>
                  <a:pt x="533" y="316"/>
                </a:cubicBezTo>
                <a:cubicBezTo>
                  <a:pt x="533" y="315"/>
                  <a:pt x="533" y="315"/>
                  <a:pt x="533" y="315"/>
                </a:cubicBezTo>
                <a:cubicBezTo>
                  <a:pt x="534" y="314"/>
                  <a:pt x="536" y="313"/>
                  <a:pt x="537" y="312"/>
                </a:cubicBezTo>
                <a:close/>
                <a:moveTo>
                  <a:pt x="538" y="314"/>
                </a:moveTo>
                <a:cubicBezTo>
                  <a:pt x="541" y="313"/>
                  <a:pt x="544" y="312"/>
                  <a:pt x="547" y="310"/>
                </a:cubicBezTo>
                <a:cubicBezTo>
                  <a:pt x="543" y="313"/>
                  <a:pt x="538" y="314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6"/>
                </a:cubicBezTo>
                <a:cubicBezTo>
                  <a:pt x="535" y="316"/>
                  <a:pt x="536" y="315"/>
                  <a:pt x="538" y="314"/>
                </a:cubicBezTo>
                <a:close/>
                <a:moveTo>
                  <a:pt x="536" y="316"/>
                </a:moveTo>
                <a:cubicBezTo>
                  <a:pt x="534" y="317"/>
                  <a:pt x="533" y="318"/>
                  <a:pt x="535" y="316"/>
                </a:cubicBezTo>
                <a:cubicBezTo>
                  <a:pt x="535" y="316"/>
                  <a:pt x="535" y="316"/>
                  <a:pt x="536" y="316"/>
                </a:cubicBezTo>
                <a:close/>
                <a:moveTo>
                  <a:pt x="549" y="311"/>
                </a:moveTo>
                <a:cubicBezTo>
                  <a:pt x="548" y="312"/>
                  <a:pt x="548" y="312"/>
                  <a:pt x="548" y="312"/>
                </a:cubicBezTo>
                <a:cubicBezTo>
                  <a:pt x="548" y="312"/>
                  <a:pt x="548" y="312"/>
                  <a:pt x="548" y="312"/>
                </a:cubicBezTo>
                <a:cubicBezTo>
                  <a:pt x="547" y="313"/>
                  <a:pt x="546" y="313"/>
                  <a:pt x="545" y="314"/>
                </a:cubicBezTo>
                <a:cubicBezTo>
                  <a:pt x="545" y="314"/>
                  <a:pt x="544" y="314"/>
                  <a:pt x="544" y="313"/>
                </a:cubicBezTo>
                <a:cubicBezTo>
                  <a:pt x="542" y="313"/>
                  <a:pt x="541" y="314"/>
                  <a:pt x="541" y="316"/>
                </a:cubicBezTo>
                <a:cubicBezTo>
                  <a:pt x="540" y="316"/>
                  <a:pt x="538" y="317"/>
                  <a:pt x="537" y="318"/>
                </a:cubicBezTo>
                <a:cubicBezTo>
                  <a:pt x="536" y="318"/>
                  <a:pt x="535" y="317"/>
                  <a:pt x="534" y="317"/>
                </a:cubicBezTo>
                <a:cubicBezTo>
                  <a:pt x="539" y="315"/>
                  <a:pt x="544" y="313"/>
                  <a:pt x="549" y="311"/>
                </a:cubicBezTo>
                <a:close/>
                <a:moveTo>
                  <a:pt x="543" y="317"/>
                </a:moveTo>
                <a:cubicBezTo>
                  <a:pt x="543" y="317"/>
                  <a:pt x="543" y="317"/>
                  <a:pt x="543" y="317"/>
                </a:cubicBezTo>
                <a:cubicBezTo>
                  <a:pt x="551" y="320"/>
                  <a:pt x="560" y="322"/>
                  <a:pt x="568" y="326"/>
                </a:cubicBezTo>
                <a:cubicBezTo>
                  <a:pt x="569" y="326"/>
                  <a:pt x="570" y="325"/>
                  <a:pt x="571" y="324"/>
                </a:cubicBezTo>
                <a:cubicBezTo>
                  <a:pt x="572" y="325"/>
                  <a:pt x="573" y="325"/>
                  <a:pt x="573" y="325"/>
                </a:cubicBezTo>
                <a:cubicBezTo>
                  <a:pt x="585" y="329"/>
                  <a:pt x="597" y="333"/>
                  <a:pt x="609" y="338"/>
                </a:cubicBezTo>
                <a:cubicBezTo>
                  <a:pt x="633" y="346"/>
                  <a:pt x="657" y="354"/>
                  <a:pt x="682" y="361"/>
                </a:cubicBezTo>
                <a:cubicBezTo>
                  <a:pt x="705" y="368"/>
                  <a:pt x="728" y="376"/>
                  <a:pt x="752" y="383"/>
                </a:cubicBezTo>
                <a:cubicBezTo>
                  <a:pt x="757" y="385"/>
                  <a:pt x="763" y="387"/>
                  <a:pt x="768" y="388"/>
                </a:cubicBezTo>
                <a:cubicBezTo>
                  <a:pt x="691" y="368"/>
                  <a:pt x="614" y="345"/>
                  <a:pt x="539" y="319"/>
                </a:cubicBezTo>
                <a:cubicBezTo>
                  <a:pt x="540" y="318"/>
                  <a:pt x="541" y="318"/>
                  <a:pt x="543" y="317"/>
                </a:cubicBezTo>
                <a:close/>
                <a:moveTo>
                  <a:pt x="791" y="443"/>
                </a:moveTo>
                <a:cubicBezTo>
                  <a:pt x="791" y="443"/>
                  <a:pt x="791" y="443"/>
                  <a:pt x="791" y="443"/>
                </a:cubicBezTo>
                <a:cubicBezTo>
                  <a:pt x="792" y="444"/>
                  <a:pt x="793" y="446"/>
                  <a:pt x="794" y="447"/>
                </a:cubicBezTo>
                <a:cubicBezTo>
                  <a:pt x="794" y="448"/>
                  <a:pt x="794" y="449"/>
                  <a:pt x="794" y="449"/>
                </a:cubicBezTo>
                <a:cubicBezTo>
                  <a:pt x="792" y="447"/>
                  <a:pt x="791" y="445"/>
                  <a:pt x="791" y="443"/>
                </a:cubicBezTo>
                <a:close/>
                <a:moveTo>
                  <a:pt x="795" y="451"/>
                </a:moveTo>
                <a:cubicBezTo>
                  <a:pt x="795" y="451"/>
                  <a:pt x="795" y="451"/>
                  <a:pt x="795" y="451"/>
                </a:cubicBezTo>
                <a:cubicBezTo>
                  <a:pt x="795" y="451"/>
                  <a:pt x="795" y="451"/>
                  <a:pt x="796" y="451"/>
                </a:cubicBezTo>
                <a:cubicBezTo>
                  <a:pt x="796" y="451"/>
                  <a:pt x="796" y="451"/>
                  <a:pt x="796" y="451"/>
                </a:cubicBezTo>
                <a:cubicBezTo>
                  <a:pt x="796" y="465"/>
                  <a:pt x="796" y="480"/>
                  <a:pt x="796" y="494"/>
                </a:cubicBezTo>
                <a:cubicBezTo>
                  <a:pt x="796" y="487"/>
                  <a:pt x="795" y="479"/>
                  <a:pt x="795" y="472"/>
                </a:cubicBezTo>
                <a:cubicBezTo>
                  <a:pt x="795" y="467"/>
                  <a:pt x="795" y="463"/>
                  <a:pt x="795" y="459"/>
                </a:cubicBezTo>
                <a:cubicBezTo>
                  <a:pt x="794" y="457"/>
                  <a:pt x="795" y="446"/>
                  <a:pt x="795" y="451"/>
                </a:cubicBezTo>
                <a:close/>
                <a:moveTo>
                  <a:pt x="798" y="450"/>
                </a:moveTo>
                <a:cubicBezTo>
                  <a:pt x="798" y="448"/>
                  <a:pt x="798" y="446"/>
                  <a:pt x="798" y="444"/>
                </a:cubicBezTo>
                <a:cubicBezTo>
                  <a:pt x="799" y="444"/>
                  <a:pt x="800" y="443"/>
                  <a:pt x="801" y="443"/>
                </a:cubicBezTo>
                <a:cubicBezTo>
                  <a:pt x="801" y="450"/>
                  <a:pt x="801" y="457"/>
                  <a:pt x="802" y="465"/>
                </a:cubicBezTo>
                <a:cubicBezTo>
                  <a:pt x="802" y="475"/>
                  <a:pt x="802" y="485"/>
                  <a:pt x="802" y="496"/>
                </a:cubicBezTo>
                <a:cubicBezTo>
                  <a:pt x="801" y="496"/>
                  <a:pt x="799" y="497"/>
                  <a:pt x="798" y="498"/>
                </a:cubicBezTo>
                <a:cubicBezTo>
                  <a:pt x="798" y="482"/>
                  <a:pt x="798" y="466"/>
                  <a:pt x="798" y="450"/>
                </a:cubicBezTo>
                <a:close/>
                <a:moveTo>
                  <a:pt x="802" y="496"/>
                </a:moveTo>
                <a:cubicBezTo>
                  <a:pt x="802" y="497"/>
                  <a:pt x="802" y="498"/>
                  <a:pt x="802" y="498"/>
                </a:cubicBezTo>
                <a:cubicBezTo>
                  <a:pt x="802" y="499"/>
                  <a:pt x="802" y="499"/>
                  <a:pt x="802" y="500"/>
                </a:cubicBezTo>
                <a:cubicBezTo>
                  <a:pt x="802" y="500"/>
                  <a:pt x="801" y="500"/>
                  <a:pt x="801" y="500"/>
                </a:cubicBezTo>
                <a:cubicBezTo>
                  <a:pt x="801" y="500"/>
                  <a:pt x="801" y="500"/>
                  <a:pt x="801" y="500"/>
                </a:cubicBezTo>
                <a:cubicBezTo>
                  <a:pt x="800" y="500"/>
                  <a:pt x="799" y="500"/>
                  <a:pt x="798" y="500"/>
                </a:cubicBezTo>
                <a:cubicBezTo>
                  <a:pt x="798" y="500"/>
                  <a:pt x="798" y="499"/>
                  <a:pt x="798" y="498"/>
                </a:cubicBezTo>
                <a:cubicBezTo>
                  <a:pt x="799" y="498"/>
                  <a:pt x="801" y="497"/>
                  <a:pt x="802" y="496"/>
                </a:cubicBezTo>
                <a:close/>
                <a:moveTo>
                  <a:pt x="796" y="501"/>
                </a:moveTo>
                <a:cubicBezTo>
                  <a:pt x="795" y="501"/>
                  <a:pt x="795" y="501"/>
                  <a:pt x="795" y="501"/>
                </a:cubicBezTo>
                <a:cubicBezTo>
                  <a:pt x="795" y="501"/>
                  <a:pt x="795" y="500"/>
                  <a:pt x="796" y="500"/>
                </a:cubicBezTo>
                <a:cubicBezTo>
                  <a:pt x="796" y="500"/>
                  <a:pt x="796" y="500"/>
                  <a:pt x="796" y="501"/>
                </a:cubicBezTo>
                <a:close/>
                <a:moveTo>
                  <a:pt x="798" y="558"/>
                </a:moveTo>
                <a:cubicBezTo>
                  <a:pt x="798" y="560"/>
                  <a:pt x="798" y="561"/>
                  <a:pt x="798" y="562"/>
                </a:cubicBezTo>
                <a:cubicBezTo>
                  <a:pt x="798" y="561"/>
                  <a:pt x="797" y="561"/>
                  <a:pt x="797" y="559"/>
                </a:cubicBezTo>
                <a:cubicBezTo>
                  <a:pt x="797" y="559"/>
                  <a:pt x="798" y="559"/>
                  <a:pt x="798" y="558"/>
                </a:cubicBezTo>
                <a:close/>
                <a:moveTo>
                  <a:pt x="800" y="558"/>
                </a:moveTo>
                <a:cubicBezTo>
                  <a:pt x="801" y="558"/>
                  <a:pt x="801" y="558"/>
                  <a:pt x="801" y="558"/>
                </a:cubicBezTo>
                <a:cubicBezTo>
                  <a:pt x="801" y="559"/>
                  <a:pt x="801" y="560"/>
                  <a:pt x="801" y="561"/>
                </a:cubicBezTo>
                <a:cubicBezTo>
                  <a:pt x="801" y="561"/>
                  <a:pt x="801" y="561"/>
                  <a:pt x="800" y="562"/>
                </a:cubicBezTo>
                <a:cubicBezTo>
                  <a:pt x="800" y="560"/>
                  <a:pt x="800" y="559"/>
                  <a:pt x="800" y="558"/>
                </a:cubicBezTo>
                <a:close/>
                <a:moveTo>
                  <a:pt x="801" y="564"/>
                </a:moveTo>
                <a:cubicBezTo>
                  <a:pt x="801" y="564"/>
                  <a:pt x="801" y="564"/>
                  <a:pt x="801" y="564"/>
                </a:cubicBezTo>
                <a:cubicBezTo>
                  <a:pt x="801" y="575"/>
                  <a:pt x="801" y="586"/>
                  <a:pt x="802" y="597"/>
                </a:cubicBezTo>
                <a:cubicBezTo>
                  <a:pt x="802" y="600"/>
                  <a:pt x="801" y="602"/>
                  <a:pt x="801" y="604"/>
                </a:cubicBezTo>
                <a:cubicBezTo>
                  <a:pt x="801" y="605"/>
                  <a:pt x="801" y="605"/>
                  <a:pt x="801" y="605"/>
                </a:cubicBezTo>
                <a:cubicBezTo>
                  <a:pt x="802" y="603"/>
                  <a:pt x="802" y="601"/>
                  <a:pt x="802" y="600"/>
                </a:cubicBezTo>
                <a:cubicBezTo>
                  <a:pt x="802" y="601"/>
                  <a:pt x="802" y="602"/>
                  <a:pt x="802" y="603"/>
                </a:cubicBezTo>
                <a:cubicBezTo>
                  <a:pt x="802" y="603"/>
                  <a:pt x="802" y="603"/>
                  <a:pt x="802" y="603"/>
                </a:cubicBezTo>
                <a:cubicBezTo>
                  <a:pt x="802" y="604"/>
                  <a:pt x="802" y="606"/>
                  <a:pt x="802" y="608"/>
                </a:cubicBezTo>
                <a:cubicBezTo>
                  <a:pt x="801" y="608"/>
                  <a:pt x="802" y="608"/>
                  <a:pt x="802" y="608"/>
                </a:cubicBezTo>
                <a:cubicBezTo>
                  <a:pt x="804" y="598"/>
                  <a:pt x="805" y="587"/>
                  <a:pt x="805" y="577"/>
                </a:cubicBezTo>
                <a:cubicBezTo>
                  <a:pt x="805" y="587"/>
                  <a:pt x="805" y="598"/>
                  <a:pt x="805" y="609"/>
                </a:cubicBezTo>
                <a:cubicBezTo>
                  <a:pt x="805" y="609"/>
                  <a:pt x="805" y="609"/>
                  <a:pt x="805" y="609"/>
                </a:cubicBezTo>
                <a:cubicBezTo>
                  <a:pt x="805" y="594"/>
                  <a:pt x="806" y="579"/>
                  <a:pt x="806" y="564"/>
                </a:cubicBezTo>
                <a:cubicBezTo>
                  <a:pt x="806" y="564"/>
                  <a:pt x="806" y="564"/>
                  <a:pt x="807" y="564"/>
                </a:cubicBezTo>
                <a:cubicBezTo>
                  <a:pt x="807" y="564"/>
                  <a:pt x="807" y="565"/>
                  <a:pt x="807" y="565"/>
                </a:cubicBezTo>
                <a:cubicBezTo>
                  <a:pt x="806" y="565"/>
                  <a:pt x="806" y="566"/>
                  <a:pt x="807" y="567"/>
                </a:cubicBezTo>
                <a:cubicBezTo>
                  <a:pt x="807" y="572"/>
                  <a:pt x="807" y="576"/>
                  <a:pt x="807" y="581"/>
                </a:cubicBezTo>
                <a:cubicBezTo>
                  <a:pt x="807" y="590"/>
                  <a:pt x="807" y="599"/>
                  <a:pt x="807" y="608"/>
                </a:cubicBezTo>
                <a:cubicBezTo>
                  <a:pt x="807" y="608"/>
                  <a:pt x="807" y="608"/>
                  <a:pt x="807" y="608"/>
                </a:cubicBezTo>
                <a:cubicBezTo>
                  <a:pt x="807" y="601"/>
                  <a:pt x="807" y="594"/>
                  <a:pt x="807" y="587"/>
                </a:cubicBezTo>
                <a:cubicBezTo>
                  <a:pt x="808" y="592"/>
                  <a:pt x="809" y="597"/>
                  <a:pt x="810" y="603"/>
                </a:cubicBezTo>
                <a:cubicBezTo>
                  <a:pt x="810" y="603"/>
                  <a:pt x="810" y="603"/>
                  <a:pt x="810" y="602"/>
                </a:cubicBezTo>
                <a:cubicBezTo>
                  <a:pt x="809" y="596"/>
                  <a:pt x="808" y="589"/>
                  <a:pt x="807" y="583"/>
                </a:cubicBezTo>
                <a:cubicBezTo>
                  <a:pt x="808" y="579"/>
                  <a:pt x="808" y="576"/>
                  <a:pt x="808" y="573"/>
                </a:cubicBezTo>
                <a:cubicBezTo>
                  <a:pt x="808" y="573"/>
                  <a:pt x="808" y="573"/>
                  <a:pt x="808" y="573"/>
                </a:cubicBezTo>
                <a:cubicBezTo>
                  <a:pt x="808" y="571"/>
                  <a:pt x="808" y="570"/>
                  <a:pt x="808" y="569"/>
                </a:cubicBezTo>
                <a:cubicBezTo>
                  <a:pt x="808" y="568"/>
                  <a:pt x="808" y="568"/>
                  <a:pt x="808" y="567"/>
                </a:cubicBezTo>
                <a:cubicBezTo>
                  <a:pt x="808" y="567"/>
                  <a:pt x="809" y="566"/>
                  <a:pt x="809" y="566"/>
                </a:cubicBezTo>
                <a:cubicBezTo>
                  <a:pt x="809" y="581"/>
                  <a:pt x="809" y="596"/>
                  <a:pt x="811" y="611"/>
                </a:cubicBezTo>
                <a:cubicBezTo>
                  <a:pt x="806" y="611"/>
                  <a:pt x="802" y="611"/>
                  <a:pt x="798" y="611"/>
                </a:cubicBezTo>
                <a:cubicBezTo>
                  <a:pt x="801" y="596"/>
                  <a:pt x="801" y="580"/>
                  <a:pt x="801" y="564"/>
                </a:cubicBezTo>
                <a:close/>
                <a:moveTo>
                  <a:pt x="859" y="592"/>
                </a:moveTo>
                <a:cubicBezTo>
                  <a:pt x="859" y="591"/>
                  <a:pt x="859" y="589"/>
                  <a:pt x="860" y="588"/>
                </a:cubicBezTo>
                <a:cubicBezTo>
                  <a:pt x="860" y="586"/>
                  <a:pt x="859" y="585"/>
                  <a:pt x="858" y="585"/>
                </a:cubicBezTo>
                <a:cubicBezTo>
                  <a:pt x="861" y="584"/>
                  <a:pt x="864" y="583"/>
                  <a:pt x="868" y="583"/>
                </a:cubicBezTo>
                <a:cubicBezTo>
                  <a:pt x="868" y="583"/>
                  <a:pt x="868" y="584"/>
                  <a:pt x="868" y="584"/>
                </a:cubicBezTo>
                <a:cubicBezTo>
                  <a:pt x="866" y="585"/>
                  <a:pt x="865" y="585"/>
                  <a:pt x="864" y="586"/>
                </a:cubicBezTo>
                <a:cubicBezTo>
                  <a:pt x="860" y="587"/>
                  <a:pt x="858" y="591"/>
                  <a:pt x="863" y="593"/>
                </a:cubicBezTo>
                <a:cubicBezTo>
                  <a:pt x="864" y="593"/>
                  <a:pt x="865" y="591"/>
                  <a:pt x="864" y="591"/>
                </a:cubicBezTo>
                <a:cubicBezTo>
                  <a:pt x="860" y="589"/>
                  <a:pt x="864" y="587"/>
                  <a:pt x="867" y="586"/>
                </a:cubicBezTo>
                <a:cubicBezTo>
                  <a:pt x="867" y="591"/>
                  <a:pt x="866" y="596"/>
                  <a:pt x="866" y="601"/>
                </a:cubicBezTo>
                <a:cubicBezTo>
                  <a:pt x="866" y="602"/>
                  <a:pt x="866" y="605"/>
                  <a:pt x="865" y="608"/>
                </a:cubicBezTo>
                <a:cubicBezTo>
                  <a:pt x="865" y="605"/>
                  <a:pt x="866" y="603"/>
                  <a:pt x="866" y="601"/>
                </a:cubicBezTo>
                <a:cubicBezTo>
                  <a:pt x="866" y="597"/>
                  <a:pt x="867" y="593"/>
                  <a:pt x="867" y="589"/>
                </a:cubicBezTo>
                <a:cubicBezTo>
                  <a:pt x="867" y="589"/>
                  <a:pt x="867" y="589"/>
                  <a:pt x="867" y="589"/>
                </a:cubicBezTo>
                <a:cubicBezTo>
                  <a:pt x="866" y="594"/>
                  <a:pt x="865" y="598"/>
                  <a:pt x="865" y="603"/>
                </a:cubicBezTo>
                <a:cubicBezTo>
                  <a:pt x="865" y="605"/>
                  <a:pt x="865" y="608"/>
                  <a:pt x="865" y="610"/>
                </a:cubicBezTo>
                <a:cubicBezTo>
                  <a:pt x="865" y="612"/>
                  <a:pt x="865" y="613"/>
                  <a:pt x="865" y="614"/>
                </a:cubicBezTo>
                <a:cubicBezTo>
                  <a:pt x="864" y="614"/>
                  <a:pt x="863" y="614"/>
                  <a:pt x="862" y="614"/>
                </a:cubicBezTo>
                <a:cubicBezTo>
                  <a:pt x="864" y="608"/>
                  <a:pt x="866" y="592"/>
                  <a:pt x="859" y="592"/>
                </a:cubicBezTo>
                <a:close/>
                <a:moveTo>
                  <a:pt x="871" y="586"/>
                </a:moveTo>
                <a:cubicBezTo>
                  <a:pt x="871" y="585"/>
                  <a:pt x="872" y="585"/>
                  <a:pt x="873" y="585"/>
                </a:cubicBezTo>
                <a:cubicBezTo>
                  <a:pt x="872" y="595"/>
                  <a:pt x="870" y="605"/>
                  <a:pt x="870" y="615"/>
                </a:cubicBezTo>
                <a:cubicBezTo>
                  <a:pt x="869" y="615"/>
                  <a:pt x="869" y="615"/>
                  <a:pt x="869" y="614"/>
                </a:cubicBezTo>
                <a:cubicBezTo>
                  <a:pt x="871" y="605"/>
                  <a:pt x="870" y="595"/>
                  <a:pt x="871" y="586"/>
                </a:cubicBezTo>
                <a:close/>
                <a:moveTo>
                  <a:pt x="872" y="596"/>
                </a:moveTo>
                <a:cubicBezTo>
                  <a:pt x="872" y="602"/>
                  <a:pt x="872" y="608"/>
                  <a:pt x="872" y="615"/>
                </a:cubicBezTo>
                <a:cubicBezTo>
                  <a:pt x="871" y="615"/>
                  <a:pt x="871" y="615"/>
                  <a:pt x="870" y="615"/>
                </a:cubicBezTo>
                <a:cubicBezTo>
                  <a:pt x="870" y="608"/>
                  <a:pt x="871" y="602"/>
                  <a:pt x="872" y="596"/>
                </a:cubicBezTo>
                <a:close/>
                <a:moveTo>
                  <a:pt x="873" y="613"/>
                </a:moveTo>
                <a:cubicBezTo>
                  <a:pt x="873" y="613"/>
                  <a:pt x="872" y="613"/>
                  <a:pt x="872" y="613"/>
                </a:cubicBezTo>
                <a:cubicBezTo>
                  <a:pt x="872" y="604"/>
                  <a:pt x="872" y="594"/>
                  <a:pt x="874" y="585"/>
                </a:cubicBezTo>
                <a:cubicBezTo>
                  <a:pt x="874" y="585"/>
                  <a:pt x="875" y="585"/>
                  <a:pt x="876" y="585"/>
                </a:cubicBezTo>
                <a:cubicBezTo>
                  <a:pt x="875" y="594"/>
                  <a:pt x="874" y="603"/>
                  <a:pt x="874" y="613"/>
                </a:cubicBezTo>
                <a:cubicBezTo>
                  <a:pt x="873" y="613"/>
                  <a:pt x="873" y="613"/>
                  <a:pt x="873" y="613"/>
                </a:cubicBezTo>
                <a:close/>
                <a:moveTo>
                  <a:pt x="876" y="585"/>
                </a:moveTo>
                <a:cubicBezTo>
                  <a:pt x="877" y="585"/>
                  <a:pt x="877" y="585"/>
                  <a:pt x="877" y="585"/>
                </a:cubicBezTo>
                <a:cubicBezTo>
                  <a:pt x="875" y="594"/>
                  <a:pt x="876" y="604"/>
                  <a:pt x="875" y="613"/>
                </a:cubicBezTo>
                <a:cubicBezTo>
                  <a:pt x="875" y="613"/>
                  <a:pt x="874" y="613"/>
                  <a:pt x="874" y="613"/>
                </a:cubicBezTo>
                <a:cubicBezTo>
                  <a:pt x="874" y="603"/>
                  <a:pt x="875" y="594"/>
                  <a:pt x="876" y="585"/>
                </a:cubicBezTo>
                <a:close/>
                <a:moveTo>
                  <a:pt x="877" y="585"/>
                </a:moveTo>
                <a:cubicBezTo>
                  <a:pt x="878" y="585"/>
                  <a:pt x="878" y="585"/>
                  <a:pt x="879" y="584"/>
                </a:cubicBezTo>
                <a:cubicBezTo>
                  <a:pt x="876" y="594"/>
                  <a:pt x="875" y="604"/>
                  <a:pt x="877" y="613"/>
                </a:cubicBezTo>
                <a:cubicBezTo>
                  <a:pt x="877" y="613"/>
                  <a:pt x="876" y="613"/>
                  <a:pt x="876" y="613"/>
                </a:cubicBezTo>
                <a:cubicBezTo>
                  <a:pt x="876" y="604"/>
                  <a:pt x="876" y="594"/>
                  <a:pt x="877" y="585"/>
                </a:cubicBezTo>
                <a:close/>
                <a:moveTo>
                  <a:pt x="879" y="584"/>
                </a:moveTo>
                <a:cubicBezTo>
                  <a:pt x="880" y="584"/>
                  <a:pt x="880" y="584"/>
                  <a:pt x="881" y="584"/>
                </a:cubicBezTo>
                <a:cubicBezTo>
                  <a:pt x="879" y="594"/>
                  <a:pt x="880" y="60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79" y="613"/>
                  <a:pt x="878" y="613"/>
                  <a:pt x="878" y="613"/>
                </a:cubicBezTo>
                <a:cubicBezTo>
                  <a:pt x="876" y="604"/>
                  <a:pt x="876" y="594"/>
                  <a:pt x="879" y="584"/>
                </a:cubicBezTo>
                <a:close/>
                <a:moveTo>
                  <a:pt x="882" y="582"/>
                </a:move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lose/>
                <a:moveTo>
                  <a:pt x="882" y="578"/>
                </a:moveTo>
                <a:cubicBezTo>
                  <a:pt x="881" y="578"/>
                  <a:pt x="881" y="577"/>
                  <a:pt x="880" y="577"/>
                </a:cubicBezTo>
                <a:cubicBezTo>
                  <a:pt x="879" y="576"/>
                  <a:pt x="877" y="576"/>
                  <a:pt x="875" y="576"/>
                </a:cubicBezTo>
                <a:cubicBezTo>
                  <a:pt x="875" y="575"/>
                  <a:pt x="875" y="575"/>
                  <a:pt x="874" y="575"/>
                </a:cubicBezTo>
                <a:cubicBezTo>
                  <a:pt x="873" y="574"/>
                  <a:pt x="872" y="574"/>
                  <a:pt x="872" y="574"/>
                </a:cubicBezTo>
                <a:cubicBezTo>
                  <a:pt x="871" y="574"/>
                  <a:pt x="871" y="574"/>
                  <a:pt x="871" y="573"/>
                </a:cubicBezTo>
                <a:cubicBezTo>
                  <a:pt x="870" y="573"/>
                  <a:pt x="869" y="573"/>
                  <a:pt x="869" y="573"/>
                </a:cubicBezTo>
                <a:cubicBezTo>
                  <a:pt x="874" y="574"/>
                  <a:pt x="880" y="576"/>
                  <a:pt x="885" y="578"/>
                </a:cubicBezTo>
                <a:cubicBezTo>
                  <a:pt x="884" y="578"/>
                  <a:pt x="883" y="578"/>
                  <a:pt x="882" y="578"/>
                </a:cubicBezTo>
                <a:close/>
                <a:moveTo>
                  <a:pt x="849" y="570"/>
                </a:moveTo>
                <a:cubicBezTo>
                  <a:pt x="848" y="570"/>
                  <a:pt x="847" y="570"/>
                  <a:pt x="845" y="571"/>
                </a:cubicBezTo>
                <a:cubicBezTo>
                  <a:pt x="845" y="570"/>
                  <a:pt x="845" y="570"/>
                  <a:pt x="845" y="570"/>
                </a:cubicBezTo>
                <a:cubicBezTo>
                  <a:pt x="851" y="570"/>
                  <a:pt x="856" y="570"/>
                  <a:pt x="862" y="569"/>
                </a:cubicBezTo>
                <a:cubicBezTo>
                  <a:pt x="868" y="569"/>
                  <a:pt x="874" y="568"/>
                  <a:pt x="880" y="568"/>
                </a:cubicBezTo>
                <a:cubicBezTo>
                  <a:pt x="880" y="570"/>
                  <a:pt x="880" y="572"/>
                  <a:pt x="880" y="574"/>
                </a:cubicBezTo>
                <a:cubicBezTo>
                  <a:pt x="880" y="574"/>
                  <a:pt x="880" y="574"/>
                  <a:pt x="880" y="574"/>
                </a:cubicBezTo>
                <a:cubicBezTo>
                  <a:pt x="880" y="572"/>
                  <a:pt x="880" y="570"/>
                  <a:pt x="881" y="568"/>
                </a:cubicBezTo>
                <a:cubicBezTo>
                  <a:pt x="881" y="568"/>
                  <a:pt x="881" y="568"/>
                  <a:pt x="881" y="568"/>
                </a:cubicBezTo>
                <a:cubicBezTo>
                  <a:pt x="881" y="570"/>
                  <a:pt x="881" y="572"/>
                  <a:pt x="881" y="574"/>
                </a:cubicBezTo>
                <a:cubicBezTo>
                  <a:pt x="871" y="570"/>
                  <a:pt x="860" y="569"/>
                  <a:pt x="849" y="570"/>
                </a:cubicBezTo>
                <a:close/>
                <a:moveTo>
                  <a:pt x="881" y="565"/>
                </a:moveTo>
                <a:cubicBezTo>
                  <a:pt x="881" y="564"/>
                  <a:pt x="881" y="564"/>
                  <a:pt x="881" y="564"/>
                </a:cubicBezTo>
                <a:cubicBezTo>
                  <a:pt x="881" y="564"/>
                  <a:pt x="882" y="564"/>
                  <a:pt x="882" y="564"/>
                </a:cubicBezTo>
                <a:cubicBezTo>
                  <a:pt x="882" y="565"/>
                  <a:pt x="882" y="566"/>
                  <a:pt x="882" y="568"/>
                </a:cubicBezTo>
                <a:cubicBezTo>
                  <a:pt x="882" y="568"/>
                  <a:pt x="881" y="568"/>
                  <a:pt x="881" y="568"/>
                </a:cubicBezTo>
                <a:cubicBezTo>
                  <a:pt x="881" y="567"/>
                  <a:pt x="881" y="566"/>
                  <a:pt x="881" y="565"/>
                </a:cubicBezTo>
                <a:close/>
                <a:moveTo>
                  <a:pt x="882" y="564"/>
                </a:moveTo>
                <a:cubicBezTo>
                  <a:pt x="883" y="564"/>
                  <a:pt x="883" y="564"/>
                  <a:pt x="883" y="564"/>
                </a:cubicBezTo>
                <a:cubicBezTo>
                  <a:pt x="883" y="565"/>
                  <a:pt x="883" y="566"/>
                  <a:pt x="883" y="567"/>
                </a:cubicBezTo>
                <a:cubicBezTo>
                  <a:pt x="883" y="567"/>
                  <a:pt x="883" y="567"/>
                  <a:pt x="883" y="567"/>
                </a:cubicBezTo>
                <a:cubicBezTo>
                  <a:pt x="883" y="566"/>
                  <a:pt x="883" y="565"/>
                  <a:pt x="883" y="564"/>
                </a:cubicBezTo>
                <a:cubicBezTo>
                  <a:pt x="884" y="564"/>
                  <a:pt x="885" y="564"/>
                  <a:pt x="886" y="564"/>
                </a:cubicBezTo>
                <a:cubicBezTo>
                  <a:pt x="886" y="565"/>
                  <a:pt x="886" y="566"/>
                  <a:pt x="886" y="568"/>
                </a:cubicBezTo>
                <a:cubicBezTo>
                  <a:pt x="885" y="568"/>
                  <a:pt x="884" y="568"/>
                  <a:pt x="882" y="568"/>
                </a:cubicBezTo>
                <a:cubicBezTo>
                  <a:pt x="882" y="566"/>
                  <a:pt x="882" y="565"/>
                  <a:pt x="882" y="564"/>
                </a:cubicBezTo>
                <a:close/>
                <a:moveTo>
                  <a:pt x="887" y="564"/>
                </a:moveTo>
                <a:cubicBezTo>
                  <a:pt x="887" y="564"/>
                  <a:pt x="887" y="564"/>
                  <a:pt x="887" y="564"/>
                </a:cubicBezTo>
                <a:cubicBezTo>
                  <a:pt x="887" y="565"/>
                  <a:pt x="887" y="566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6"/>
                  <a:pt x="887" y="565"/>
                  <a:pt x="887" y="564"/>
                </a:cubicBezTo>
                <a:close/>
                <a:moveTo>
                  <a:pt x="889" y="564"/>
                </a:moveTo>
                <a:cubicBezTo>
                  <a:pt x="890" y="564"/>
                  <a:pt x="891" y="564"/>
                  <a:pt x="891" y="565"/>
                </a:cubicBezTo>
                <a:cubicBezTo>
                  <a:pt x="891" y="566"/>
                  <a:pt x="891" y="567"/>
                  <a:pt x="891" y="568"/>
                </a:cubicBezTo>
                <a:cubicBezTo>
                  <a:pt x="891" y="568"/>
                  <a:pt x="890" y="568"/>
                  <a:pt x="889" y="568"/>
                </a:cubicBezTo>
                <a:cubicBezTo>
                  <a:pt x="889" y="567"/>
                  <a:pt x="889" y="565"/>
                  <a:pt x="889" y="564"/>
                </a:cubicBezTo>
                <a:close/>
                <a:moveTo>
                  <a:pt x="892" y="565"/>
                </a:moveTo>
                <a:cubicBezTo>
                  <a:pt x="892" y="565"/>
                  <a:pt x="893" y="565"/>
                  <a:pt x="893" y="565"/>
                </a:cubicBezTo>
                <a:cubicBezTo>
                  <a:pt x="893" y="566"/>
                  <a:pt x="893" y="567"/>
                  <a:pt x="893" y="568"/>
                </a:cubicBezTo>
                <a:cubicBezTo>
                  <a:pt x="893" y="568"/>
                  <a:pt x="892" y="568"/>
                  <a:pt x="892" y="568"/>
                </a:cubicBezTo>
                <a:cubicBezTo>
                  <a:pt x="892" y="567"/>
                  <a:pt x="892" y="566"/>
                  <a:pt x="892" y="565"/>
                </a:cubicBezTo>
                <a:close/>
                <a:moveTo>
                  <a:pt x="895" y="565"/>
                </a:moveTo>
                <a:cubicBezTo>
                  <a:pt x="896" y="565"/>
                  <a:pt x="896" y="565"/>
                  <a:pt x="897" y="565"/>
                </a:cubicBezTo>
                <a:cubicBezTo>
                  <a:pt x="897" y="566"/>
                  <a:pt x="897" y="567"/>
                  <a:pt x="897" y="568"/>
                </a:cubicBezTo>
                <a:cubicBezTo>
                  <a:pt x="896" y="568"/>
                  <a:pt x="896" y="568"/>
                  <a:pt x="895" y="568"/>
                </a:cubicBezTo>
                <a:cubicBezTo>
                  <a:pt x="895" y="567"/>
                  <a:pt x="895" y="566"/>
                  <a:pt x="895" y="565"/>
                </a:cubicBezTo>
                <a:close/>
                <a:moveTo>
                  <a:pt x="897" y="575"/>
                </a:moveTo>
                <a:cubicBezTo>
                  <a:pt x="897" y="572"/>
                  <a:pt x="897" y="570"/>
                  <a:pt x="897" y="568"/>
                </a:cubicBezTo>
                <a:cubicBezTo>
                  <a:pt x="898" y="569"/>
                  <a:pt x="898" y="569"/>
                  <a:pt x="898" y="569"/>
                </a:cubicBezTo>
                <a:cubicBezTo>
                  <a:pt x="898" y="572"/>
                  <a:pt x="898" y="576"/>
                  <a:pt x="898" y="580"/>
                </a:cubicBezTo>
                <a:cubicBezTo>
                  <a:pt x="898" y="587"/>
                  <a:pt x="898" y="593"/>
                  <a:pt x="898" y="600"/>
                </a:cubicBezTo>
                <a:cubicBezTo>
                  <a:pt x="898" y="605"/>
                  <a:pt x="899" y="611"/>
                  <a:pt x="897" y="615"/>
                </a:cubicBezTo>
                <a:cubicBezTo>
                  <a:pt x="896" y="615"/>
                  <a:pt x="896" y="615"/>
                  <a:pt x="895" y="615"/>
                </a:cubicBezTo>
                <a:cubicBezTo>
                  <a:pt x="896" y="599"/>
                  <a:pt x="896" y="584"/>
                  <a:pt x="897" y="569"/>
                </a:cubicBezTo>
                <a:cubicBezTo>
                  <a:pt x="897" y="571"/>
                  <a:pt x="897" y="573"/>
                  <a:pt x="897" y="575"/>
                </a:cubicBezTo>
                <a:cubicBezTo>
                  <a:pt x="897" y="575"/>
                  <a:pt x="897" y="575"/>
                  <a:pt x="897" y="575"/>
                </a:cubicBezTo>
                <a:close/>
                <a:moveTo>
                  <a:pt x="899" y="587"/>
                </a:moveTo>
                <a:cubicBezTo>
                  <a:pt x="899" y="581"/>
                  <a:pt x="898" y="575"/>
                  <a:pt x="898" y="569"/>
                </a:cubicBezTo>
                <a:cubicBezTo>
                  <a:pt x="899" y="569"/>
                  <a:pt x="900" y="569"/>
                  <a:pt x="900" y="569"/>
                </a:cubicBezTo>
                <a:cubicBezTo>
                  <a:pt x="900" y="584"/>
                  <a:pt x="900" y="599"/>
                  <a:pt x="900" y="615"/>
                </a:cubicBezTo>
                <a:cubicBezTo>
                  <a:pt x="899" y="615"/>
                  <a:pt x="898" y="615"/>
                  <a:pt x="897" y="615"/>
                </a:cubicBezTo>
                <a:cubicBezTo>
                  <a:pt x="901" y="608"/>
                  <a:pt x="899" y="594"/>
                  <a:pt x="899" y="587"/>
                </a:cubicBezTo>
                <a:close/>
                <a:moveTo>
                  <a:pt x="898" y="568"/>
                </a:moveTo>
                <a:cubicBezTo>
                  <a:pt x="898" y="567"/>
                  <a:pt x="898" y="566"/>
                  <a:pt x="898" y="565"/>
                </a:cubicBezTo>
                <a:cubicBezTo>
                  <a:pt x="899" y="565"/>
                  <a:pt x="900" y="565"/>
                  <a:pt x="900" y="565"/>
                </a:cubicBezTo>
                <a:cubicBezTo>
                  <a:pt x="900" y="566"/>
                  <a:pt x="900" y="567"/>
                  <a:pt x="900" y="568"/>
                </a:cubicBezTo>
                <a:cubicBezTo>
                  <a:pt x="900" y="568"/>
                  <a:pt x="899" y="568"/>
                  <a:pt x="898" y="568"/>
                </a:cubicBezTo>
                <a:close/>
                <a:moveTo>
                  <a:pt x="901" y="565"/>
                </a:moveTo>
                <a:cubicBezTo>
                  <a:pt x="901" y="565"/>
                  <a:pt x="902" y="565"/>
                  <a:pt x="903" y="565"/>
                </a:cubicBezTo>
                <a:cubicBezTo>
                  <a:pt x="903" y="565"/>
                  <a:pt x="903" y="565"/>
                  <a:pt x="903" y="565"/>
                </a:cubicBezTo>
                <a:cubicBezTo>
                  <a:pt x="903" y="566"/>
                  <a:pt x="903" y="567"/>
                  <a:pt x="903" y="569"/>
                </a:cubicBezTo>
                <a:cubicBezTo>
                  <a:pt x="902" y="569"/>
                  <a:pt x="901" y="569"/>
                  <a:pt x="901" y="568"/>
                </a:cubicBezTo>
                <a:cubicBezTo>
                  <a:pt x="901" y="567"/>
                  <a:pt x="901" y="566"/>
                  <a:pt x="901" y="565"/>
                </a:cubicBezTo>
                <a:close/>
                <a:moveTo>
                  <a:pt x="903" y="565"/>
                </a:moveTo>
                <a:cubicBezTo>
                  <a:pt x="904" y="564"/>
                  <a:pt x="904" y="563"/>
                  <a:pt x="903" y="563"/>
                </a:cubicBezTo>
                <a:cubicBezTo>
                  <a:pt x="903" y="562"/>
                  <a:pt x="903" y="561"/>
                  <a:pt x="903" y="560"/>
                </a:cubicBezTo>
                <a:cubicBezTo>
                  <a:pt x="904" y="561"/>
                  <a:pt x="905" y="561"/>
                  <a:pt x="906" y="561"/>
                </a:cubicBezTo>
                <a:cubicBezTo>
                  <a:pt x="906" y="561"/>
                  <a:pt x="906" y="561"/>
                  <a:pt x="906" y="561"/>
                </a:cubicBezTo>
                <a:cubicBezTo>
                  <a:pt x="907" y="562"/>
                  <a:pt x="908" y="562"/>
                  <a:pt x="908" y="563"/>
                </a:cubicBezTo>
                <a:cubicBezTo>
                  <a:pt x="908" y="565"/>
                  <a:pt x="908" y="568"/>
                  <a:pt x="908" y="570"/>
                </a:cubicBezTo>
                <a:cubicBezTo>
                  <a:pt x="907" y="569"/>
                  <a:pt x="905" y="569"/>
                  <a:pt x="903" y="569"/>
                </a:cubicBezTo>
                <a:cubicBezTo>
                  <a:pt x="903" y="567"/>
                  <a:pt x="903" y="566"/>
                  <a:pt x="903" y="565"/>
                </a:cubicBezTo>
                <a:close/>
                <a:moveTo>
                  <a:pt x="909" y="564"/>
                </a:moveTo>
                <a:cubicBezTo>
                  <a:pt x="909" y="564"/>
                  <a:pt x="909" y="564"/>
                  <a:pt x="910" y="565"/>
                </a:cubicBezTo>
                <a:cubicBezTo>
                  <a:pt x="910" y="565"/>
                  <a:pt x="910" y="565"/>
                  <a:pt x="910" y="564"/>
                </a:cubicBezTo>
                <a:cubicBezTo>
                  <a:pt x="910" y="564"/>
                  <a:pt x="909" y="563"/>
                  <a:pt x="909" y="563"/>
                </a:cubicBezTo>
                <a:cubicBezTo>
                  <a:pt x="909" y="550"/>
                  <a:pt x="909" y="537"/>
                  <a:pt x="909" y="524"/>
                </a:cubicBezTo>
                <a:cubicBezTo>
                  <a:pt x="910" y="527"/>
                  <a:pt x="910" y="531"/>
                  <a:pt x="910" y="534"/>
                </a:cubicBezTo>
                <a:cubicBezTo>
                  <a:pt x="910" y="546"/>
                  <a:pt x="911" y="558"/>
                  <a:pt x="911" y="571"/>
                </a:cubicBezTo>
                <a:cubicBezTo>
                  <a:pt x="911" y="571"/>
                  <a:pt x="910" y="570"/>
                  <a:pt x="909" y="570"/>
                </a:cubicBezTo>
                <a:cubicBezTo>
                  <a:pt x="909" y="568"/>
                  <a:pt x="909" y="566"/>
                  <a:pt x="909" y="564"/>
                </a:cubicBezTo>
                <a:close/>
                <a:moveTo>
                  <a:pt x="911" y="571"/>
                </a:moveTo>
                <a:cubicBezTo>
                  <a:pt x="911" y="571"/>
                  <a:pt x="912" y="572"/>
                  <a:pt x="912" y="572"/>
                </a:cubicBezTo>
                <a:cubicBezTo>
                  <a:pt x="911" y="572"/>
                  <a:pt x="910" y="572"/>
                  <a:pt x="909" y="572"/>
                </a:cubicBezTo>
                <a:cubicBezTo>
                  <a:pt x="909" y="571"/>
                  <a:pt x="909" y="571"/>
                  <a:pt x="909" y="570"/>
                </a:cubicBezTo>
                <a:cubicBezTo>
                  <a:pt x="910" y="571"/>
                  <a:pt x="911" y="571"/>
                  <a:pt x="911" y="571"/>
                </a:cubicBezTo>
                <a:close/>
                <a:moveTo>
                  <a:pt x="963" y="519"/>
                </a:moveTo>
                <a:cubicBezTo>
                  <a:pt x="952" y="517"/>
                  <a:pt x="934" y="517"/>
                  <a:pt x="923" y="510"/>
                </a:cubicBezTo>
                <a:cubicBezTo>
                  <a:pt x="936" y="514"/>
                  <a:pt x="950" y="516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9"/>
                </a:moveTo>
                <a:cubicBezTo>
                  <a:pt x="964" y="519"/>
                  <a:pt x="964" y="519"/>
                  <a:pt x="964" y="519"/>
                </a:cubicBezTo>
                <a:cubicBezTo>
                  <a:pt x="964" y="519"/>
                  <a:pt x="964" y="519"/>
                  <a:pt x="963" y="520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8"/>
                </a:moveTo>
                <a:cubicBezTo>
                  <a:pt x="963" y="518"/>
                  <a:pt x="963" y="518"/>
                  <a:pt x="963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lose/>
                <a:moveTo>
                  <a:pt x="909" y="504"/>
                </a:moveTo>
                <a:cubicBezTo>
                  <a:pt x="909" y="504"/>
                  <a:pt x="909" y="504"/>
                  <a:pt x="909" y="504"/>
                </a:cubicBezTo>
                <a:cubicBezTo>
                  <a:pt x="909" y="498"/>
                  <a:pt x="909" y="493"/>
                  <a:pt x="909" y="487"/>
                </a:cubicBezTo>
                <a:cubicBezTo>
                  <a:pt x="909" y="487"/>
                  <a:pt x="909" y="487"/>
                  <a:pt x="910" y="487"/>
                </a:cubicBezTo>
                <a:cubicBezTo>
                  <a:pt x="910" y="493"/>
                  <a:pt x="910" y="498"/>
                  <a:pt x="909" y="504"/>
                </a:cubicBezTo>
                <a:close/>
                <a:moveTo>
                  <a:pt x="909" y="439"/>
                </a:moveTo>
                <a:cubicBezTo>
                  <a:pt x="909" y="433"/>
                  <a:pt x="909" y="428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5"/>
                  <a:pt x="910" y="428"/>
                  <a:pt x="910" y="431"/>
                </a:cubicBezTo>
                <a:cubicBezTo>
                  <a:pt x="910" y="431"/>
                  <a:pt x="910" y="431"/>
                  <a:pt x="910" y="431"/>
                </a:cubicBezTo>
                <a:cubicBezTo>
                  <a:pt x="910" y="428"/>
                  <a:pt x="910" y="426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8"/>
                  <a:pt x="910" y="434"/>
                  <a:pt x="910" y="439"/>
                </a:cubicBezTo>
                <a:cubicBezTo>
                  <a:pt x="910" y="439"/>
                  <a:pt x="910" y="439"/>
                  <a:pt x="909" y="439"/>
                </a:cubicBezTo>
                <a:close/>
                <a:moveTo>
                  <a:pt x="910" y="422"/>
                </a:moveTo>
                <a:cubicBezTo>
                  <a:pt x="910" y="422"/>
                  <a:pt x="910" y="422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lose/>
                <a:moveTo>
                  <a:pt x="913" y="349"/>
                </a:moveTo>
                <a:cubicBezTo>
                  <a:pt x="913" y="348"/>
                  <a:pt x="913" y="348"/>
                  <a:pt x="912" y="348"/>
                </a:cubicBezTo>
                <a:cubicBezTo>
                  <a:pt x="913" y="346"/>
                  <a:pt x="913" y="345"/>
                  <a:pt x="913" y="343"/>
                </a:cubicBezTo>
                <a:cubicBezTo>
                  <a:pt x="913" y="343"/>
                  <a:pt x="913" y="343"/>
                  <a:pt x="914" y="344"/>
                </a:cubicBezTo>
                <a:cubicBezTo>
                  <a:pt x="913" y="345"/>
                  <a:pt x="913" y="347"/>
                  <a:pt x="913" y="349"/>
                </a:cubicBezTo>
                <a:close/>
                <a:moveTo>
                  <a:pt x="912" y="348"/>
                </a:moveTo>
                <a:cubicBezTo>
                  <a:pt x="912" y="347"/>
                  <a:pt x="911" y="347"/>
                  <a:pt x="911" y="347"/>
                </a:cubicBezTo>
                <a:cubicBezTo>
                  <a:pt x="911" y="344"/>
                  <a:pt x="911" y="341"/>
                  <a:pt x="911" y="338"/>
                </a:cubicBezTo>
                <a:cubicBezTo>
                  <a:pt x="912" y="339"/>
                  <a:pt x="912" y="340"/>
                  <a:pt x="913" y="342"/>
                </a:cubicBezTo>
                <a:cubicBezTo>
                  <a:pt x="913" y="344"/>
                  <a:pt x="912" y="346"/>
                  <a:pt x="912" y="348"/>
                </a:cubicBezTo>
                <a:close/>
                <a:moveTo>
                  <a:pt x="911" y="347"/>
                </a:moveTo>
                <a:cubicBezTo>
                  <a:pt x="906" y="343"/>
                  <a:pt x="899" y="344"/>
                  <a:pt x="894" y="345"/>
                </a:cubicBezTo>
                <a:cubicBezTo>
                  <a:pt x="894" y="343"/>
                  <a:pt x="894" y="341"/>
                  <a:pt x="894" y="339"/>
                </a:cubicBezTo>
                <a:cubicBezTo>
                  <a:pt x="895" y="339"/>
                  <a:pt x="896" y="339"/>
                  <a:pt x="897" y="339"/>
                </a:cubicBezTo>
                <a:cubicBezTo>
                  <a:pt x="898" y="339"/>
                  <a:pt x="898" y="337"/>
                  <a:pt x="897" y="337"/>
                </a:cubicBezTo>
                <a:cubicBezTo>
                  <a:pt x="896" y="337"/>
                  <a:pt x="895" y="337"/>
                  <a:pt x="894" y="337"/>
                </a:cubicBezTo>
                <a:cubicBezTo>
                  <a:pt x="894" y="336"/>
                  <a:pt x="894" y="335"/>
                  <a:pt x="894" y="333"/>
                </a:cubicBezTo>
                <a:cubicBezTo>
                  <a:pt x="896" y="333"/>
                  <a:pt x="898" y="333"/>
                  <a:pt x="899" y="333"/>
                </a:cubicBezTo>
                <a:cubicBezTo>
                  <a:pt x="899" y="333"/>
                  <a:pt x="899" y="333"/>
                  <a:pt x="899" y="333"/>
                </a:cubicBezTo>
                <a:cubicBezTo>
                  <a:pt x="900" y="333"/>
                  <a:pt x="900" y="334"/>
                  <a:pt x="900" y="335"/>
                </a:cubicBezTo>
                <a:cubicBezTo>
                  <a:pt x="900" y="335"/>
                  <a:pt x="900" y="335"/>
                  <a:pt x="900" y="335"/>
                </a:cubicBezTo>
                <a:cubicBezTo>
                  <a:pt x="900" y="334"/>
                  <a:pt x="900" y="334"/>
                  <a:pt x="900" y="333"/>
                </a:cubicBezTo>
                <a:cubicBezTo>
                  <a:pt x="904" y="333"/>
                  <a:pt x="908" y="334"/>
                  <a:pt x="910" y="337"/>
                </a:cubicBezTo>
                <a:cubicBezTo>
                  <a:pt x="910" y="340"/>
                  <a:pt x="911" y="343"/>
                  <a:pt x="911" y="347"/>
                </a:cubicBezTo>
                <a:close/>
                <a:moveTo>
                  <a:pt x="907" y="301"/>
                </a:moveTo>
                <a:cubicBezTo>
                  <a:pt x="907" y="301"/>
                  <a:pt x="908" y="301"/>
                  <a:pt x="908" y="301"/>
                </a:cubicBezTo>
                <a:cubicBezTo>
                  <a:pt x="908" y="301"/>
                  <a:pt x="908" y="302"/>
                  <a:pt x="908" y="302"/>
                </a:cubicBezTo>
                <a:cubicBezTo>
                  <a:pt x="908" y="301"/>
                  <a:pt x="907" y="301"/>
                  <a:pt x="907" y="301"/>
                </a:cubicBezTo>
                <a:close/>
                <a:moveTo>
                  <a:pt x="910" y="302"/>
                </a:moveTo>
                <a:cubicBezTo>
                  <a:pt x="910" y="302"/>
                  <a:pt x="911" y="302"/>
                  <a:pt x="911" y="302"/>
                </a:cubicBezTo>
                <a:cubicBezTo>
                  <a:pt x="911" y="302"/>
                  <a:pt x="911" y="303"/>
                  <a:pt x="912" y="303"/>
                </a:cubicBezTo>
                <a:cubicBezTo>
                  <a:pt x="911" y="303"/>
                  <a:pt x="911" y="303"/>
                  <a:pt x="910" y="302"/>
                </a:cubicBezTo>
                <a:cubicBezTo>
                  <a:pt x="910" y="302"/>
                  <a:pt x="910" y="302"/>
                  <a:pt x="910" y="302"/>
                </a:cubicBezTo>
                <a:close/>
                <a:moveTo>
                  <a:pt x="918" y="304"/>
                </a:moveTo>
                <a:cubicBezTo>
                  <a:pt x="918" y="304"/>
                  <a:pt x="917" y="304"/>
                  <a:pt x="917" y="304"/>
                </a:cubicBezTo>
                <a:cubicBezTo>
                  <a:pt x="918" y="304"/>
                  <a:pt x="918" y="304"/>
                  <a:pt x="918" y="304"/>
                </a:cubicBezTo>
                <a:cubicBezTo>
                  <a:pt x="918" y="306"/>
                  <a:pt x="918" y="307"/>
                  <a:pt x="918" y="309"/>
                </a:cubicBezTo>
                <a:cubicBezTo>
                  <a:pt x="918" y="308"/>
                  <a:pt x="917" y="306"/>
                  <a:pt x="917" y="305"/>
                </a:cubicBezTo>
                <a:cubicBezTo>
                  <a:pt x="917" y="305"/>
                  <a:pt x="918" y="305"/>
                  <a:pt x="918" y="304"/>
                </a:cubicBezTo>
                <a:close/>
                <a:moveTo>
                  <a:pt x="918" y="316"/>
                </a:moveTo>
                <a:cubicBezTo>
                  <a:pt x="918" y="319"/>
                  <a:pt x="918" y="321"/>
                  <a:pt x="918" y="323"/>
                </a:cubicBezTo>
                <a:cubicBezTo>
                  <a:pt x="918" y="324"/>
                  <a:pt x="918" y="325"/>
                  <a:pt x="917" y="327"/>
                </a:cubicBezTo>
                <a:cubicBezTo>
                  <a:pt x="917" y="326"/>
                  <a:pt x="917" y="325"/>
                  <a:pt x="917" y="324"/>
                </a:cubicBezTo>
                <a:cubicBezTo>
                  <a:pt x="917" y="322"/>
                  <a:pt x="917" y="319"/>
                  <a:pt x="918" y="316"/>
                </a:cubicBezTo>
                <a:close/>
                <a:moveTo>
                  <a:pt x="918" y="336"/>
                </a:moveTo>
                <a:cubicBezTo>
                  <a:pt x="918" y="337"/>
                  <a:pt x="918" y="337"/>
                  <a:pt x="918" y="337"/>
                </a:cubicBezTo>
                <a:cubicBezTo>
                  <a:pt x="918" y="337"/>
                  <a:pt x="918" y="337"/>
                  <a:pt x="918" y="338"/>
                </a:cubicBezTo>
                <a:cubicBezTo>
                  <a:pt x="918" y="338"/>
                  <a:pt x="918" y="337"/>
                  <a:pt x="918" y="337"/>
                </a:cubicBezTo>
                <a:cubicBezTo>
                  <a:pt x="918" y="337"/>
                  <a:pt x="918" y="337"/>
                  <a:pt x="918" y="336"/>
                </a:cubicBezTo>
                <a:close/>
                <a:moveTo>
                  <a:pt x="919" y="337"/>
                </a:moveTo>
                <a:cubicBezTo>
                  <a:pt x="920" y="337"/>
                  <a:pt x="920" y="337"/>
                  <a:pt x="919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8"/>
                  <a:pt x="921" y="338"/>
                  <a:pt x="921" y="337"/>
                </a:cubicBezTo>
                <a:cubicBezTo>
                  <a:pt x="921" y="336"/>
                  <a:pt x="921" y="335"/>
                  <a:pt x="921" y="334"/>
                </a:cubicBezTo>
                <a:cubicBezTo>
                  <a:pt x="921" y="334"/>
                  <a:pt x="921" y="334"/>
                  <a:pt x="921" y="333"/>
                </a:cubicBezTo>
                <a:cubicBezTo>
                  <a:pt x="921" y="333"/>
                  <a:pt x="922" y="333"/>
                  <a:pt x="922" y="333"/>
                </a:cubicBezTo>
                <a:cubicBezTo>
                  <a:pt x="922" y="333"/>
                  <a:pt x="922" y="333"/>
                  <a:pt x="922" y="332"/>
                </a:cubicBezTo>
                <a:cubicBezTo>
                  <a:pt x="922" y="332"/>
                  <a:pt x="921" y="331"/>
                  <a:pt x="921" y="332"/>
                </a:cubicBezTo>
                <a:cubicBezTo>
                  <a:pt x="921" y="331"/>
                  <a:pt x="921" y="329"/>
                  <a:pt x="922" y="327"/>
                </a:cubicBezTo>
                <a:cubicBezTo>
                  <a:pt x="922" y="326"/>
                  <a:pt x="922" y="326"/>
                  <a:pt x="922" y="325"/>
                </a:cubicBezTo>
                <a:cubicBezTo>
                  <a:pt x="923" y="321"/>
                  <a:pt x="923" y="317"/>
                  <a:pt x="924" y="313"/>
                </a:cubicBezTo>
                <a:cubicBezTo>
                  <a:pt x="924" y="311"/>
                  <a:pt x="926" y="304"/>
                  <a:pt x="925" y="302"/>
                </a:cubicBezTo>
                <a:cubicBezTo>
                  <a:pt x="925" y="301"/>
                  <a:pt x="926" y="300"/>
                  <a:pt x="926" y="299"/>
                </a:cubicBezTo>
                <a:cubicBezTo>
                  <a:pt x="927" y="298"/>
                  <a:pt x="928" y="297"/>
                  <a:pt x="928" y="296"/>
                </a:cubicBezTo>
                <a:cubicBezTo>
                  <a:pt x="930" y="294"/>
                  <a:pt x="931" y="293"/>
                  <a:pt x="933" y="291"/>
                </a:cubicBezTo>
                <a:cubicBezTo>
                  <a:pt x="933" y="291"/>
                  <a:pt x="933" y="290"/>
                  <a:pt x="933" y="290"/>
                </a:cubicBezTo>
                <a:cubicBezTo>
                  <a:pt x="934" y="290"/>
                  <a:pt x="934" y="290"/>
                  <a:pt x="933" y="290"/>
                </a:cubicBezTo>
                <a:cubicBezTo>
                  <a:pt x="934" y="289"/>
                  <a:pt x="935" y="288"/>
                  <a:pt x="935" y="288"/>
                </a:cubicBezTo>
                <a:cubicBezTo>
                  <a:pt x="935" y="288"/>
                  <a:pt x="936" y="288"/>
                  <a:pt x="936" y="288"/>
                </a:cubicBezTo>
                <a:cubicBezTo>
                  <a:pt x="933" y="290"/>
                  <a:pt x="931" y="294"/>
                  <a:pt x="930" y="297"/>
                </a:cubicBezTo>
                <a:cubicBezTo>
                  <a:pt x="928" y="300"/>
                  <a:pt x="926" y="303"/>
                  <a:pt x="926" y="306"/>
                </a:cubicBezTo>
                <a:cubicBezTo>
                  <a:pt x="926" y="306"/>
                  <a:pt x="926" y="306"/>
                  <a:pt x="926" y="306"/>
                </a:cubicBezTo>
                <a:cubicBezTo>
                  <a:pt x="924" y="317"/>
                  <a:pt x="923" y="328"/>
                  <a:pt x="921" y="340"/>
                </a:cubicBezTo>
                <a:cubicBezTo>
                  <a:pt x="920" y="339"/>
                  <a:pt x="920" y="339"/>
                  <a:pt x="919" y="338"/>
                </a:cubicBezTo>
                <a:cubicBezTo>
                  <a:pt x="919" y="338"/>
                  <a:pt x="919" y="338"/>
                  <a:pt x="919" y="337"/>
                </a:cubicBezTo>
                <a:close/>
                <a:moveTo>
                  <a:pt x="928" y="306"/>
                </a:moveTo>
                <a:cubicBezTo>
                  <a:pt x="928" y="306"/>
                  <a:pt x="928" y="306"/>
                  <a:pt x="928" y="306"/>
                </a:cubicBezTo>
                <a:cubicBezTo>
                  <a:pt x="928" y="306"/>
                  <a:pt x="928" y="306"/>
                  <a:pt x="928" y="306"/>
                </a:cubicBezTo>
                <a:cubicBezTo>
                  <a:pt x="928" y="303"/>
                  <a:pt x="930" y="300"/>
                  <a:pt x="931" y="298"/>
                </a:cubicBezTo>
                <a:cubicBezTo>
                  <a:pt x="933" y="295"/>
                  <a:pt x="935" y="291"/>
                  <a:pt x="938" y="289"/>
                </a:cubicBezTo>
                <a:cubicBezTo>
                  <a:pt x="938" y="288"/>
                  <a:pt x="938" y="288"/>
                  <a:pt x="938" y="288"/>
                </a:cubicBezTo>
                <a:cubicBezTo>
                  <a:pt x="938" y="288"/>
                  <a:pt x="938" y="288"/>
                  <a:pt x="939" y="288"/>
                </a:cubicBezTo>
                <a:cubicBezTo>
                  <a:pt x="938" y="289"/>
                  <a:pt x="938" y="289"/>
                  <a:pt x="938" y="290"/>
                </a:cubicBezTo>
                <a:cubicBezTo>
                  <a:pt x="938" y="291"/>
                  <a:pt x="940" y="291"/>
                  <a:pt x="940" y="290"/>
                </a:cubicBezTo>
                <a:cubicBezTo>
                  <a:pt x="940" y="289"/>
                  <a:pt x="942" y="293"/>
                  <a:pt x="942" y="294"/>
                </a:cubicBezTo>
                <a:cubicBezTo>
                  <a:pt x="943" y="296"/>
                  <a:pt x="944" y="299"/>
                  <a:pt x="945" y="302"/>
                </a:cubicBezTo>
                <a:cubicBezTo>
                  <a:pt x="946" y="305"/>
                  <a:pt x="947" y="309"/>
                  <a:pt x="949" y="313"/>
                </a:cubicBezTo>
                <a:cubicBezTo>
                  <a:pt x="946" y="324"/>
                  <a:pt x="948" y="337"/>
                  <a:pt x="951" y="348"/>
                </a:cubicBezTo>
                <a:cubicBezTo>
                  <a:pt x="952" y="349"/>
                  <a:pt x="952" y="351"/>
                  <a:pt x="952" y="351"/>
                </a:cubicBezTo>
                <a:cubicBezTo>
                  <a:pt x="953" y="355"/>
                  <a:pt x="954" y="357"/>
                  <a:pt x="956" y="359"/>
                </a:cubicBezTo>
                <a:cubicBezTo>
                  <a:pt x="956" y="360"/>
                  <a:pt x="956" y="360"/>
                  <a:pt x="956" y="360"/>
                </a:cubicBezTo>
                <a:cubicBezTo>
                  <a:pt x="956" y="360"/>
                  <a:pt x="957" y="360"/>
                  <a:pt x="957" y="360"/>
                </a:cubicBezTo>
                <a:cubicBezTo>
                  <a:pt x="958" y="361"/>
                  <a:pt x="958" y="361"/>
                  <a:pt x="958" y="361"/>
                </a:cubicBezTo>
                <a:cubicBezTo>
                  <a:pt x="959" y="361"/>
                  <a:pt x="959" y="361"/>
                  <a:pt x="959" y="361"/>
                </a:cubicBezTo>
                <a:cubicBezTo>
                  <a:pt x="959" y="360"/>
                  <a:pt x="959" y="359"/>
                  <a:pt x="959" y="359"/>
                </a:cubicBezTo>
                <a:cubicBezTo>
                  <a:pt x="960" y="359"/>
                  <a:pt x="960" y="358"/>
                  <a:pt x="960" y="358"/>
                </a:cubicBezTo>
                <a:cubicBezTo>
                  <a:pt x="960" y="348"/>
                  <a:pt x="960" y="339"/>
                  <a:pt x="960" y="330"/>
                </a:cubicBezTo>
                <a:cubicBezTo>
                  <a:pt x="960" y="330"/>
                  <a:pt x="961" y="329"/>
                  <a:pt x="961" y="329"/>
                </a:cubicBezTo>
                <a:cubicBezTo>
                  <a:pt x="961" y="326"/>
                  <a:pt x="961" y="324"/>
                  <a:pt x="961" y="321"/>
                </a:cubicBezTo>
                <a:cubicBezTo>
                  <a:pt x="962" y="320"/>
                  <a:pt x="963" y="320"/>
                  <a:pt x="963" y="320"/>
                </a:cubicBezTo>
                <a:cubicBezTo>
                  <a:pt x="963" y="325"/>
                  <a:pt x="963" y="330"/>
                  <a:pt x="963" y="335"/>
                </a:cubicBezTo>
                <a:cubicBezTo>
                  <a:pt x="963" y="335"/>
                  <a:pt x="963" y="335"/>
                  <a:pt x="963" y="335"/>
                </a:cubicBezTo>
                <a:cubicBezTo>
                  <a:pt x="963" y="344"/>
                  <a:pt x="963" y="354"/>
                  <a:pt x="964" y="363"/>
                </a:cubicBezTo>
                <a:cubicBezTo>
                  <a:pt x="964" y="363"/>
                  <a:pt x="964" y="363"/>
                  <a:pt x="964" y="363"/>
                </a:cubicBezTo>
                <a:cubicBezTo>
                  <a:pt x="963" y="352"/>
                  <a:pt x="963" y="340"/>
                  <a:pt x="964" y="328"/>
                </a:cubicBezTo>
                <a:cubicBezTo>
                  <a:pt x="964" y="328"/>
                  <a:pt x="964" y="328"/>
                  <a:pt x="964" y="329"/>
                </a:cubicBezTo>
                <a:cubicBezTo>
                  <a:pt x="965" y="329"/>
                  <a:pt x="965" y="329"/>
                  <a:pt x="965" y="329"/>
                </a:cubicBezTo>
                <a:cubicBezTo>
                  <a:pt x="965" y="333"/>
                  <a:pt x="966" y="338"/>
                  <a:pt x="965" y="342"/>
                </a:cubicBezTo>
                <a:cubicBezTo>
                  <a:pt x="965" y="350"/>
                  <a:pt x="965" y="357"/>
                  <a:pt x="965" y="365"/>
                </a:cubicBezTo>
                <a:cubicBezTo>
                  <a:pt x="950" y="359"/>
                  <a:pt x="935" y="351"/>
                  <a:pt x="923" y="341"/>
                </a:cubicBezTo>
                <a:cubicBezTo>
                  <a:pt x="925" y="330"/>
                  <a:pt x="926" y="318"/>
                  <a:pt x="928" y="306"/>
                </a:cubicBezTo>
                <a:close/>
                <a:moveTo>
                  <a:pt x="963" y="278"/>
                </a:moveTo>
                <a:cubicBezTo>
                  <a:pt x="964" y="276"/>
                  <a:pt x="964" y="274"/>
                  <a:pt x="964" y="272"/>
                </a:cubicBezTo>
                <a:cubicBezTo>
                  <a:pt x="964" y="277"/>
                  <a:pt x="964" y="281"/>
                  <a:pt x="963" y="286"/>
                </a:cubicBezTo>
                <a:cubicBezTo>
                  <a:pt x="963" y="289"/>
                  <a:pt x="962" y="292"/>
                  <a:pt x="962" y="296"/>
                </a:cubicBezTo>
                <a:cubicBezTo>
                  <a:pt x="961" y="303"/>
                  <a:pt x="961" y="310"/>
                  <a:pt x="960" y="317"/>
                </a:cubicBezTo>
                <a:cubicBezTo>
                  <a:pt x="959" y="317"/>
                  <a:pt x="959" y="317"/>
                  <a:pt x="958" y="317"/>
                </a:cubicBezTo>
                <a:cubicBezTo>
                  <a:pt x="957" y="307"/>
                  <a:pt x="960" y="296"/>
                  <a:pt x="961" y="286"/>
                </a:cubicBezTo>
                <a:cubicBezTo>
                  <a:pt x="962" y="283"/>
                  <a:pt x="962" y="280"/>
                  <a:pt x="963" y="278"/>
                </a:cubicBezTo>
                <a:close/>
                <a:moveTo>
                  <a:pt x="965" y="270"/>
                </a:moveTo>
                <a:cubicBezTo>
                  <a:pt x="965" y="270"/>
                  <a:pt x="966" y="270"/>
                  <a:pt x="966" y="270"/>
                </a:cubicBezTo>
                <a:cubicBezTo>
                  <a:pt x="966" y="270"/>
                  <a:pt x="966" y="270"/>
                  <a:pt x="966" y="270"/>
                </a:cubicBezTo>
                <a:cubicBezTo>
                  <a:pt x="965" y="270"/>
                  <a:pt x="965" y="270"/>
                  <a:pt x="965" y="270"/>
                </a:cubicBezTo>
                <a:close/>
                <a:moveTo>
                  <a:pt x="957" y="320"/>
                </a:moveTo>
                <a:cubicBezTo>
                  <a:pt x="956" y="320"/>
                  <a:pt x="956" y="321"/>
                  <a:pt x="956" y="321"/>
                </a:cubicBezTo>
                <a:cubicBezTo>
                  <a:pt x="956" y="321"/>
                  <a:pt x="956" y="321"/>
                  <a:pt x="956" y="321"/>
                </a:cubicBezTo>
                <a:cubicBezTo>
                  <a:pt x="956" y="321"/>
                  <a:pt x="956" y="322"/>
                  <a:pt x="956" y="322"/>
                </a:cubicBezTo>
                <a:cubicBezTo>
                  <a:pt x="956" y="322"/>
                  <a:pt x="956" y="322"/>
                  <a:pt x="956" y="322"/>
                </a:cubicBezTo>
                <a:cubicBezTo>
                  <a:pt x="956" y="322"/>
                  <a:pt x="956" y="322"/>
                  <a:pt x="956" y="323"/>
                </a:cubicBezTo>
                <a:cubicBezTo>
                  <a:pt x="956" y="323"/>
                  <a:pt x="956" y="323"/>
                  <a:pt x="956" y="323"/>
                </a:cubicBezTo>
                <a:cubicBezTo>
                  <a:pt x="957" y="323"/>
                  <a:pt x="957" y="323"/>
                  <a:pt x="957" y="323"/>
                </a:cubicBezTo>
                <a:cubicBezTo>
                  <a:pt x="957" y="324"/>
                  <a:pt x="958" y="325"/>
                  <a:pt x="958" y="326"/>
                </a:cubicBezTo>
                <a:cubicBezTo>
                  <a:pt x="958" y="333"/>
                  <a:pt x="958" y="340"/>
                  <a:pt x="958" y="348"/>
                </a:cubicBezTo>
                <a:cubicBezTo>
                  <a:pt x="958" y="348"/>
                  <a:pt x="958" y="348"/>
                  <a:pt x="958" y="348"/>
                </a:cubicBezTo>
                <a:cubicBezTo>
                  <a:pt x="958" y="350"/>
                  <a:pt x="958" y="351"/>
                  <a:pt x="958" y="353"/>
                </a:cubicBezTo>
                <a:cubicBezTo>
                  <a:pt x="958" y="354"/>
                  <a:pt x="958" y="356"/>
                  <a:pt x="958" y="358"/>
                </a:cubicBezTo>
                <a:cubicBezTo>
                  <a:pt x="958" y="358"/>
                  <a:pt x="958" y="358"/>
                  <a:pt x="958" y="359"/>
                </a:cubicBezTo>
                <a:cubicBezTo>
                  <a:pt x="958" y="359"/>
                  <a:pt x="958" y="359"/>
                  <a:pt x="958" y="360"/>
                </a:cubicBezTo>
                <a:cubicBezTo>
                  <a:pt x="958" y="360"/>
                  <a:pt x="958" y="359"/>
                  <a:pt x="957" y="359"/>
                </a:cubicBezTo>
                <a:cubicBezTo>
                  <a:pt x="957" y="359"/>
                  <a:pt x="957" y="358"/>
                  <a:pt x="957" y="358"/>
                </a:cubicBezTo>
                <a:cubicBezTo>
                  <a:pt x="957" y="358"/>
                  <a:pt x="957" y="358"/>
                  <a:pt x="957" y="357"/>
                </a:cubicBezTo>
                <a:cubicBezTo>
                  <a:pt x="957" y="357"/>
                  <a:pt x="958" y="357"/>
                  <a:pt x="958" y="357"/>
                </a:cubicBezTo>
                <a:cubicBezTo>
                  <a:pt x="958" y="355"/>
                  <a:pt x="958" y="355"/>
                  <a:pt x="958" y="354"/>
                </a:cubicBezTo>
                <a:cubicBezTo>
                  <a:pt x="958" y="354"/>
                  <a:pt x="958" y="354"/>
                  <a:pt x="958" y="354"/>
                </a:cubicBezTo>
                <a:cubicBezTo>
                  <a:pt x="957" y="352"/>
                  <a:pt x="957" y="350"/>
                  <a:pt x="957" y="349"/>
                </a:cubicBezTo>
                <a:cubicBezTo>
                  <a:pt x="957" y="345"/>
                  <a:pt x="957" y="341"/>
                  <a:pt x="957" y="338"/>
                </a:cubicBezTo>
                <a:cubicBezTo>
                  <a:pt x="957" y="332"/>
                  <a:pt x="956" y="326"/>
                  <a:pt x="956" y="321"/>
                </a:cubicBezTo>
                <a:cubicBezTo>
                  <a:pt x="956" y="320"/>
                  <a:pt x="955" y="320"/>
                  <a:pt x="955" y="320"/>
                </a:cubicBezTo>
                <a:cubicBezTo>
                  <a:pt x="955" y="319"/>
                  <a:pt x="956" y="318"/>
                  <a:pt x="956" y="317"/>
                </a:cubicBezTo>
                <a:cubicBezTo>
                  <a:pt x="956" y="318"/>
                  <a:pt x="957" y="319"/>
                  <a:pt x="957" y="320"/>
                </a:cubicBezTo>
                <a:close/>
                <a:moveTo>
                  <a:pt x="952" y="322"/>
                </a:moveTo>
                <a:cubicBezTo>
                  <a:pt x="952" y="323"/>
                  <a:pt x="952" y="324"/>
                  <a:pt x="952" y="324"/>
                </a:cubicBezTo>
                <a:cubicBezTo>
                  <a:pt x="952" y="324"/>
                  <a:pt x="952" y="324"/>
                  <a:pt x="952" y="324"/>
                </a:cubicBezTo>
                <a:cubicBezTo>
                  <a:pt x="952" y="324"/>
                  <a:pt x="952" y="323"/>
                  <a:pt x="952" y="322"/>
                </a:cubicBezTo>
                <a:close/>
                <a:moveTo>
                  <a:pt x="956" y="357"/>
                </a:moveTo>
                <a:cubicBezTo>
                  <a:pt x="956" y="357"/>
                  <a:pt x="956" y="357"/>
                  <a:pt x="956" y="357"/>
                </a:cubicBezTo>
                <a:cubicBezTo>
                  <a:pt x="955" y="354"/>
                  <a:pt x="954" y="351"/>
                  <a:pt x="954" y="347"/>
                </a:cubicBezTo>
                <a:cubicBezTo>
                  <a:pt x="954" y="347"/>
                  <a:pt x="954" y="348"/>
                  <a:pt x="954" y="349"/>
                </a:cubicBezTo>
                <a:cubicBezTo>
                  <a:pt x="954" y="349"/>
                  <a:pt x="955" y="349"/>
                  <a:pt x="955" y="348"/>
                </a:cubicBezTo>
                <a:cubicBezTo>
                  <a:pt x="954" y="345"/>
                  <a:pt x="954" y="341"/>
                  <a:pt x="953" y="337"/>
                </a:cubicBezTo>
                <a:cubicBezTo>
                  <a:pt x="953" y="336"/>
                  <a:pt x="953" y="334"/>
                  <a:pt x="953" y="333"/>
                </a:cubicBezTo>
                <a:cubicBezTo>
                  <a:pt x="953" y="331"/>
                  <a:pt x="953" y="329"/>
                  <a:pt x="953" y="327"/>
                </a:cubicBezTo>
                <a:cubicBezTo>
                  <a:pt x="953" y="327"/>
                  <a:pt x="954" y="327"/>
                  <a:pt x="954" y="327"/>
                </a:cubicBezTo>
                <a:cubicBezTo>
                  <a:pt x="954" y="330"/>
                  <a:pt x="954" y="334"/>
                  <a:pt x="955" y="337"/>
                </a:cubicBezTo>
                <a:cubicBezTo>
                  <a:pt x="955" y="341"/>
                  <a:pt x="955" y="346"/>
                  <a:pt x="956" y="350"/>
                </a:cubicBezTo>
                <a:cubicBezTo>
                  <a:pt x="956" y="350"/>
                  <a:pt x="956" y="350"/>
                  <a:pt x="956" y="350"/>
                </a:cubicBezTo>
                <a:cubicBezTo>
                  <a:pt x="955" y="350"/>
                  <a:pt x="954" y="350"/>
                  <a:pt x="955" y="351"/>
                </a:cubicBezTo>
                <a:cubicBezTo>
                  <a:pt x="955" y="353"/>
                  <a:pt x="955" y="355"/>
                  <a:pt x="956" y="357"/>
                </a:cubicBezTo>
                <a:close/>
                <a:moveTo>
                  <a:pt x="955" y="357"/>
                </a:moveTo>
                <a:cubicBezTo>
                  <a:pt x="955" y="356"/>
                  <a:pt x="954" y="355"/>
                  <a:pt x="954" y="354"/>
                </a:cubicBezTo>
                <a:cubicBezTo>
                  <a:pt x="953" y="353"/>
                  <a:pt x="953" y="352"/>
                  <a:pt x="953" y="351"/>
                </a:cubicBezTo>
                <a:cubicBezTo>
                  <a:pt x="954" y="353"/>
                  <a:pt x="954" y="355"/>
                  <a:pt x="955" y="357"/>
                </a:cubicBezTo>
                <a:close/>
                <a:moveTo>
                  <a:pt x="955" y="323"/>
                </a:moveTo>
                <a:cubicBezTo>
                  <a:pt x="955" y="326"/>
                  <a:pt x="955" y="329"/>
                  <a:pt x="955" y="332"/>
                </a:cubicBezTo>
                <a:cubicBezTo>
                  <a:pt x="955" y="330"/>
                  <a:pt x="954" y="327"/>
                  <a:pt x="954" y="324"/>
                </a:cubicBezTo>
                <a:cubicBezTo>
                  <a:pt x="954" y="324"/>
                  <a:pt x="954" y="324"/>
                  <a:pt x="954" y="324"/>
                </a:cubicBezTo>
                <a:cubicBezTo>
                  <a:pt x="954" y="323"/>
                  <a:pt x="954" y="322"/>
                  <a:pt x="955" y="321"/>
                </a:cubicBezTo>
                <a:cubicBezTo>
                  <a:pt x="955" y="321"/>
                  <a:pt x="955" y="321"/>
                  <a:pt x="955" y="321"/>
                </a:cubicBezTo>
                <a:cubicBezTo>
                  <a:pt x="955" y="321"/>
                  <a:pt x="955" y="322"/>
                  <a:pt x="955" y="323"/>
                </a:cubicBezTo>
                <a:cubicBezTo>
                  <a:pt x="955" y="323"/>
                  <a:pt x="955" y="323"/>
                  <a:pt x="955" y="323"/>
                </a:cubicBezTo>
                <a:close/>
                <a:moveTo>
                  <a:pt x="965" y="323"/>
                </a:moveTo>
                <a:cubicBezTo>
                  <a:pt x="965" y="324"/>
                  <a:pt x="965" y="325"/>
                  <a:pt x="965" y="326"/>
                </a:cubicBezTo>
                <a:cubicBezTo>
                  <a:pt x="965" y="326"/>
                  <a:pt x="964" y="326"/>
                  <a:pt x="964" y="326"/>
                </a:cubicBezTo>
                <a:cubicBezTo>
                  <a:pt x="964" y="325"/>
                  <a:pt x="964" y="324"/>
                  <a:pt x="965" y="323"/>
                </a:cubicBezTo>
                <a:close/>
                <a:moveTo>
                  <a:pt x="965" y="368"/>
                </a:moveTo>
                <a:cubicBezTo>
                  <a:pt x="965" y="368"/>
                  <a:pt x="965" y="368"/>
                  <a:pt x="965" y="368"/>
                </a:cubicBezTo>
                <a:cubicBezTo>
                  <a:pt x="965" y="372"/>
                  <a:pt x="965" y="375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5" y="375"/>
                  <a:pt x="965" y="372"/>
                  <a:pt x="965" y="368"/>
                </a:cubicBezTo>
                <a:close/>
                <a:moveTo>
                  <a:pt x="966" y="320"/>
                </a:moveTo>
                <a:cubicBezTo>
                  <a:pt x="966" y="321"/>
                  <a:pt x="966" y="322"/>
                  <a:pt x="966" y="322"/>
                </a:cubicBezTo>
                <a:cubicBezTo>
                  <a:pt x="966" y="323"/>
                  <a:pt x="966" y="324"/>
                  <a:pt x="966" y="325"/>
                </a:cubicBezTo>
                <a:cubicBezTo>
                  <a:pt x="966" y="325"/>
                  <a:pt x="966" y="325"/>
                  <a:pt x="966" y="325"/>
                </a:cubicBezTo>
                <a:cubicBezTo>
                  <a:pt x="966" y="324"/>
                  <a:pt x="965" y="322"/>
                  <a:pt x="965" y="320"/>
                </a:cubicBezTo>
                <a:cubicBezTo>
                  <a:pt x="965" y="320"/>
                  <a:pt x="965" y="320"/>
                  <a:pt x="965" y="319"/>
                </a:cubicBezTo>
                <a:cubicBezTo>
                  <a:pt x="965" y="319"/>
                  <a:pt x="966" y="319"/>
                  <a:pt x="966" y="319"/>
                </a:cubicBezTo>
                <a:cubicBezTo>
                  <a:pt x="966" y="319"/>
                  <a:pt x="966" y="320"/>
                  <a:pt x="966" y="320"/>
                </a:cubicBezTo>
                <a:cubicBezTo>
                  <a:pt x="966" y="320"/>
                  <a:pt x="966" y="320"/>
                  <a:pt x="966" y="320"/>
                </a:cubicBezTo>
                <a:close/>
                <a:moveTo>
                  <a:pt x="965" y="302"/>
                </a:moveTo>
                <a:cubicBezTo>
                  <a:pt x="965" y="307"/>
                  <a:pt x="964" y="312"/>
                  <a:pt x="964" y="318"/>
                </a:cubicBezTo>
                <a:cubicBezTo>
                  <a:pt x="963" y="318"/>
                  <a:pt x="962" y="318"/>
                  <a:pt x="961" y="319"/>
                </a:cubicBezTo>
                <a:cubicBezTo>
                  <a:pt x="961" y="311"/>
                  <a:pt x="962" y="303"/>
                  <a:pt x="963" y="296"/>
                </a:cubicBezTo>
                <a:cubicBezTo>
                  <a:pt x="964" y="290"/>
                  <a:pt x="965" y="285"/>
                  <a:pt x="965" y="280"/>
                </a:cubicBezTo>
                <a:cubicBezTo>
                  <a:pt x="966" y="278"/>
                  <a:pt x="966" y="277"/>
                  <a:pt x="966" y="275"/>
                </a:cubicBezTo>
                <a:cubicBezTo>
                  <a:pt x="966" y="278"/>
                  <a:pt x="967" y="282"/>
                  <a:pt x="967" y="284"/>
                </a:cubicBezTo>
                <a:cubicBezTo>
                  <a:pt x="967" y="290"/>
                  <a:pt x="966" y="296"/>
                  <a:pt x="965" y="302"/>
                </a:cubicBezTo>
                <a:close/>
                <a:moveTo>
                  <a:pt x="967" y="270"/>
                </a:moveTo>
                <a:cubicBezTo>
                  <a:pt x="967" y="269"/>
                  <a:pt x="967" y="269"/>
                  <a:pt x="967" y="268"/>
                </a:cubicBezTo>
                <a:cubicBezTo>
                  <a:pt x="967" y="268"/>
                  <a:pt x="967" y="269"/>
                  <a:pt x="967" y="269"/>
                </a:cubicBezTo>
                <a:cubicBezTo>
                  <a:pt x="967" y="269"/>
                  <a:pt x="967" y="269"/>
                  <a:pt x="967" y="270"/>
                </a:cubicBezTo>
                <a:close/>
                <a:moveTo>
                  <a:pt x="967" y="266"/>
                </a:moveTo>
                <a:cubicBezTo>
                  <a:pt x="967" y="265"/>
                  <a:pt x="966" y="265"/>
                  <a:pt x="966" y="265"/>
                </a:cubicBezTo>
                <a:cubicBezTo>
                  <a:pt x="966" y="265"/>
                  <a:pt x="966" y="265"/>
                  <a:pt x="966" y="265"/>
                </a:cubicBezTo>
                <a:cubicBezTo>
                  <a:pt x="966" y="264"/>
                  <a:pt x="966" y="263"/>
                  <a:pt x="967" y="263"/>
                </a:cubicBezTo>
                <a:cubicBezTo>
                  <a:pt x="967" y="264"/>
                  <a:pt x="967" y="265"/>
                  <a:pt x="967" y="266"/>
                </a:cubicBezTo>
                <a:close/>
                <a:moveTo>
                  <a:pt x="966" y="258"/>
                </a:moveTo>
                <a:cubicBezTo>
                  <a:pt x="966" y="255"/>
                  <a:pt x="966" y="253"/>
                  <a:pt x="966" y="251"/>
                </a:cubicBezTo>
                <a:cubicBezTo>
                  <a:pt x="966" y="253"/>
                  <a:pt x="966" y="255"/>
                  <a:pt x="966" y="257"/>
                </a:cubicBezTo>
                <a:cubicBezTo>
                  <a:pt x="966" y="257"/>
                  <a:pt x="966" y="257"/>
                  <a:pt x="966" y="258"/>
                </a:cubicBezTo>
                <a:close/>
                <a:moveTo>
                  <a:pt x="964" y="246"/>
                </a:move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lose/>
                <a:moveTo>
                  <a:pt x="958" y="292"/>
                </a:moveTo>
                <a:cubicBezTo>
                  <a:pt x="957" y="299"/>
                  <a:pt x="956" y="306"/>
                  <a:pt x="956" y="313"/>
                </a:cubicBezTo>
                <a:cubicBezTo>
                  <a:pt x="955" y="315"/>
                  <a:pt x="953" y="318"/>
                  <a:pt x="953" y="321"/>
                </a:cubicBezTo>
                <a:cubicBezTo>
                  <a:pt x="953" y="320"/>
                  <a:pt x="953" y="320"/>
                  <a:pt x="953" y="319"/>
                </a:cubicBezTo>
                <a:cubicBezTo>
                  <a:pt x="952" y="319"/>
                  <a:pt x="952" y="319"/>
                  <a:pt x="952" y="319"/>
                </a:cubicBezTo>
                <a:cubicBezTo>
                  <a:pt x="952" y="318"/>
                  <a:pt x="952" y="318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6"/>
                  <a:pt x="952" y="316"/>
                  <a:pt x="952" y="316"/>
                </a:cubicBezTo>
                <a:cubicBezTo>
                  <a:pt x="953" y="317"/>
                  <a:pt x="954" y="317"/>
                  <a:pt x="954" y="316"/>
                </a:cubicBezTo>
                <a:cubicBezTo>
                  <a:pt x="954" y="314"/>
                  <a:pt x="953" y="313"/>
                  <a:pt x="953" y="312"/>
                </a:cubicBezTo>
                <a:cubicBezTo>
                  <a:pt x="954" y="305"/>
                  <a:pt x="956" y="299"/>
                  <a:pt x="958" y="292"/>
                </a:cubicBezTo>
                <a:close/>
                <a:moveTo>
                  <a:pt x="952" y="316"/>
                </a:moveTo>
                <a:cubicBezTo>
                  <a:pt x="952" y="315"/>
                  <a:pt x="951" y="315"/>
                  <a:pt x="951" y="316"/>
                </a:cubicBezTo>
                <a:cubicBezTo>
                  <a:pt x="951" y="316"/>
                  <a:pt x="951" y="316"/>
                  <a:pt x="951" y="317"/>
                </a:cubicBezTo>
                <a:cubicBezTo>
                  <a:pt x="951" y="317"/>
                  <a:pt x="951" y="317"/>
                  <a:pt x="951" y="317"/>
                </a:cubicBezTo>
                <a:cubicBezTo>
                  <a:pt x="950" y="322"/>
                  <a:pt x="951" y="328"/>
                  <a:pt x="951" y="333"/>
                </a:cubicBezTo>
                <a:cubicBezTo>
                  <a:pt x="952" y="336"/>
                  <a:pt x="952" y="339"/>
                  <a:pt x="952" y="342"/>
                </a:cubicBezTo>
                <a:cubicBezTo>
                  <a:pt x="950" y="333"/>
                  <a:pt x="949" y="323"/>
                  <a:pt x="951" y="315"/>
                </a:cubicBezTo>
                <a:cubicBezTo>
                  <a:pt x="951" y="315"/>
                  <a:pt x="951" y="315"/>
                  <a:pt x="952" y="315"/>
                </a:cubicBezTo>
                <a:cubicBezTo>
                  <a:pt x="952" y="315"/>
                  <a:pt x="952" y="315"/>
                  <a:pt x="952" y="316"/>
                </a:cubicBezTo>
                <a:cubicBezTo>
                  <a:pt x="952" y="316"/>
                  <a:pt x="952" y="316"/>
                  <a:pt x="952" y="316"/>
                </a:cubicBezTo>
                <a:close/>
                <a:moveTo>
                  <a:pt x="920" y="209"/>
                </a:moveTo>
                <a:cubicBezTo>
                  <a:pt x="921" y="209"/>
                  <a:pt x="922" y="209"/>
                  <a:pt x="922" y="209"/>
                </a:cubicBezTo>
                <a:cubicBezTo>
                  <a:pt x="922" y="209"/>
                  <a:pt x="922" y="209"/>
                  <a:pt x="922" y="209"/>
                </a:cubicBezTo>
                <a:cubicBezTo>
                  <a:pt x="921" y="209"/>
                  <a:pt x="922" y="210"/>
                  <a:pt x="922" y="210"/>
                </a:cubicBezTo>
                <a:cubicBezTo>
                  <a:pt x="922" y="211"/>
                  <a:pt x="922" y="211"/>
                  <a:pt x="922" y="211"/>
                </a:cubicBezTo>
                <a:cubicBezTo>
                  <a:pt x="921" y="210"/>
                  <a:pt x="921" y="209"/>
                  <a:pt x="920" y="209"/>
                </a:cubicBezTo>
                <a:close/>
                <a:moveTo>
                  <a:pt x="924" y="207"/>
                </a:moveTo>
                <a:cubicBezTo>
                  <a:pt x="923" y="207"/>
                  <a:pt x="923" y="207"/>
                  <a:pt x="923" y="207"/>
                </a:cubicBezTo>
                <a:cubicBezTo>
                  <a:pt x="922" y="207"/>
                  <a:pt x="921" y="207"/>
                  <a:pt x="920" y="206"/>
                </a:cubicBezTo>
                <a:cubicBezTo>
                  <a:pt x="921" y="206"/>
                  <a:pt x="923" y="205"/>
                  <a:pt x="925" y="205"/>
                </a:cubicBezTo>
                <a:cubicBezTo>
                  <a:pt x="924" y="206"/>
                  <a:pt x="924" y="206"/>
                  <a:pt x="924" y="207"/>
                </a:cubicBezTo>
                <a:close/>
                <a:moveTo>
                  <a:pt x="925" y="203"/>
                </a:moveTo>
                <a:cubicBezTo>
                  <a:pt x="924" y="203"/>
                  <a:pt x="923" y="203"/>
                  <a:pt x="923" y="203"/>
                </a:cubicBezTo>
                <a:cubicBezTo>
                  <a:pt x="923" y="203"/>
                  <a:pt x="923" y="203"/>
                  <a:pt x="923" y="202"/>
                </a:cubicBezTo>
                <a:cubicBezTo>
                  <a:pt x="920" y="200"/>
                  <a:pt x="915" y="201"/>
                  <a:pt x="911" y="203"/>
                </a:cubicBezTo>
                <a:cubicBezTo>
                  <a:pt x="910" y="202"/>
                  <a:pt x="909" y="202"/>
                  <a:pt x="908" y="201"/>
                </a:cubicBezTo>
                <a:cubicBezTo>
                  <a:pt x="910" y="200"/>
                  <a:pt x="912" y="200"/>
                  <a:pt x="914" y="199"/>
                </a:cubicBezTo>
                <a:cubicBezTo>
                  <a:pt x="916" y="200"/>
                  <a:pt x="919" y="200"/>
                  <a:pt x="921" y="201"/>
                </a:cubicBezTo>
                <a:cubicBezTo>
                  <a:pt x="922" y="201"/>
                  <a:pt x="922" y="200"/>
                  <a:pt x="922" y="200"/>
                </a:cubicBezTo>
                <a:cubicBezTo>
                  <a:pt x="923" y="201"/>
                  <a:pt x="924" y="202"/>
                  <a:pt x="925" y="203"/>
                </a:cubicBezTo>
                <a:close/>
                <a:moveTo>
                  <a:pt x="911" y="197"/>
                </a:moveTo>
                <a:cubicBezTo>
                  <a:pt x="910" y="197"/>
                  <a:pt x="909" y="197"/>
                  <a:pt x="908" y="197"/>
                </a:cubicBezTo>
                <a:cubicBezTo>
                  <a:pt x="908" y="197"/>
                  <a:pt x="907" y="197"/>
                  <a:pt x="906" y="197"/>
                </a:cubicBezTo>
                <a:cubicBezTo>
                  <a:pt x="907" y="197"/>
                  <a:pt x="908" y="197"/>
                  <a:pt x="909" y="197"/>
                </a:cubicBezTo>
                <a:cubicBezTo>
                  <a:pt x="909" y="197"/>
                  <a:pt x="910" y="197"/>
                  <a:pt x="911" y="197"/>
                </a:cubicBezTo>
                <a:close/>
                <a:moveTo>
                  <a:pt x="900" y="196"/>
                </a:moveTo>
                <a:cubicBezTo>
                  <a:pt x="899" y="196"/>
                  <a:pt x="898" y="197"/>
                  <a:pt x="897" y="197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94"/>
                  <a:pt x="897" y="191"/>
                  <a:pt x="897" y="188"/>
                </a:cubicBezTo>
                <a:cubicBezTo>
                  <a:pt x="898" y="188"/>
                  <a:pt x="899" y="187"/>
                  <a:pt x="900" y="187"/>
                </a:cubicBezTo>
                <a:cubicBezTo>
                  <a:pt x="900" y="190"/>
                  <a:pt x="900" y="193"/>
                  <a:pt x="900" y="196"/>
                </a:cubicBezTo>
                <a:close/>
                <a:moveTo>
                  <a:pt x="900" y="185"/>
                </a:moveTo>
                <a:cubicBezTo>
                  <a:pt x="900" y="185"/>
                  <a:pt x="900" y="186"/>
                  <a:pt x="900" y="186"/>
                </a:cubicBezTo>
                <a:cubicBezTo>
                  <a:pt x="899" y="186"/>
                  <a:pt x="898" y="187"/>
                  <a:pt x="897" y="187"/>
                </a:cubicBezTo>
                <a:cubicBezTo>
                  <a:pt x="897" y="186"/>
                  <a:pt x="897" y="186"/>
                  <a:pt x="897" y="185"/>
                </a:cubicBezTo>
                <a:cubicBezTo>
                  <a:pt x="898" y="185"/>
                  <a:pt x="899" y="185"/>
                  <a:pt x="900" y="185"/>
                </a:cubicBezTo>
                <a:close/>
                <a:moveTo>
                  <a:pt x="896" y="186"/>
                </a:moveTo>
                <a:cubicBezTo>
                  <a:pt x="896" y="186"/>
                  <a:pt x="896" y="187"/>
                  <a:pt x="896" y="187"/>
                </a:cubicBezTo>
                <a:cubicBezTo>
                  <a:pt x="894" y="188"/>
                  <a:pt x="892" y="188"/>
                  <a:pt x="890" y="189"/>
                </a:cubicBezTo>
                <a:cubicBezTo>
                  <a:pt x="889" y="189"/>
                  <a:pt x="889" y="189"/>
                  <a:pt x="888" y="190"/>
                </a:cubicBezTo>
                <a:cubicBezTo>
                  <a:pt x="888" y="189"/>
                  <a:pt x="888" y="188"/>
                  <a:pt x="888" y="187"/>
                </a:cubicBezTo>
                <a:cubicBezTo>
                  <a:pt x="891" y="187"/>
                  <a:pt x="894" y="186"/>
                  <a:pt x="896" y="186"/>
                </a:cubicBezTo>
                <a:close/>
                <a:moveTo>
                  <a:pt x="887" y="188"/>
                </a:moveTo>
                <a:cubicBezTo>
                  <a:pt x="887" y="188"/>
                  <a:pt x="887" y="189"/>
                  <a:pt x="887" y="190"/>
                </a:cubicBezTo>
                <a:cubicBezTo>
                  <a:pt x="886" y="190"/>
                  <a:pt x="885" y="190"/>
                  <a:pt x="884" y="191"/>
                </a:cubicBezTo>
                <a:cubicBezTo>
                  <a:pt x="884" y="190"/>
                  <a:pt x="884" y="189"/>
                  <a:pt x="884" y="188"/>
                </a:cubicBezTo>
                <a:cubicBezTo>
                  <a:pt x="885" y="188"/>
                  <a:pt x="886" y="188"/>
                  <a:pt x="887" y="188"/>
                </a:cubicBezTo>
                <a:close/>
                <a:moveTo>
                  <a:pt x="881" y="189"/>
                </a:moveTo>
                <a:cubicBezTo>
                  <a:pt x="881" y="190"/>
                  <a:pt x="881" y="191"/>
                  <a:pt x="881" y="192"/>
                </a:cubicBezTo>
                <a:cubicBezTo>
                  <a:pt x="880" y="192"/>
                  <a:pt x="878" y="192"/>
                  <a:pt x="877" y="193"/>
                </a:cubicBezTo>
                <a:cubicBezTo>
                  <a:pt x="876" y="193"/>
                  <a:pt x="875" y="193"/>
                  <a:pt x="874" y="194"/>
                </a:cubicBezTo>
                <a:cubicBezTo>
                  <a:pt x="873" y="193"/>
                  <a:pt x="873" y="192"/>
                  <a:pt x="873" y="191"/>
                </a:cubicBezTo>
                <a:cubicBezTo>
                  <a:pt x="876" y="191"/>
                  <a:pt x="878" y="190"/>
                  <a:pt x="881" y="189"/>
                </a:cubicBezTo>
                <a:close/>
                <a:moveTo>
                  <a:pt x="872" y="192"/>
                </a:moveTo>
                <a:cubicBezTo>
                  <a:pt x="872" y="193"/>
                  <a:pt x="872" y="193"/>
                  <a:pt x="873" y="194"/>
                </a:cubicBezTo>
                <a:cubicBezTo>
                  <a:pt x="872" y="194"/>
                  <a:pt x="871" y="194"/>
                  <a:pt x="870" y="195"/>
                </a:cubicBezTo>
                <a:cubicBezTo>
                  <a:pt x="870" y="194"/>
                  <a:pt x="870" y="193"/>
                  <a:pt x="870" y="193"/>
                </a:cubicBezTo>
                <a:cubicBezTo>
                  <a:pt x="871" y="193"/>
                  <a:pt x="872" y="192"/>
                  <a:pt x="872" y="192"/>
                </a:cubicBezTo>
                <a:close/>
                <a:moveTo>
                  <a:pt x="868" y="195"/>
                </a:move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lose/>
                <a:moveTo>
                  <a:pt x="873" y="195"/>
                </a:moveTo>
                <a:cubicBezTo>
                  <a:pt x="873" y="198"/>
                  <a:pt x="873" y="200"/>
                  <a:pt x="873" y="203"/>
                </a:cubicBezTo>
                <a:cubicBezTo>
                  <a:pt x="872" y="203"/>
                  <a:pt x="871" y="204"/>
                  <a:pt x="870" y="204"/>
                </a:cubicBezTo>
                <a:cubicBezTo>
                  <a:pt x="870" y="201"/>
                  <a:pt x="870" y="198"/>
                  <a:pt x="870" y="195"/>
                </a:cubicBezTo>
                <a:cubicBezTo>
                  <a:pt x="871" y="195"/>
                  <a:pt x="872" y="195"/>
                  <a:pt x="873" y="195"/>
                </a:cubicBezTo>
                <a:close/>
                <a:moveTo>
                  <a:pt x="862" y="208"/>
                </a:moveTo>
                <a:cubicBezTo>
                  <a:pt x="862" y="209"/>
                  <a:pt x="861" y="210"/>
                  <a:pt x="860" y="210"/>
                </a:cubicBezTo>
                <a:cubicBezTo>
                  <a:pt x="859" y="211"/>
                  <a:pt x="859" y="211"/>
                  <a:pt x="859" y="212"/>
                </a:cubicBezTo>
                <a:cubicBezTo>
                  <a:pt x="858" y="212"/>
                  <a:pt x="857" y="212"/>
                  <a:pt x="856" y="212"/>
                </a:cubicBezTo>
                <a:cubicBezTo>
                  <a:pt x="858" y="211"/>
                  <a:pt x="860" y="209"/>
                  <a:pt x="862" y="208"/>
                </a:cubicBezTo>
                <a:close/>
                <a:moveTo>
                  <a:pt x="852" y="216"/>
                </a:moveTo>
                <a:cubicBezTo>
                  <a:pt x="853" y="217"/>
                  <a:pt x="854" y="217"/>
                  <a:pt x="854" y="216"/>
                </a:cubicBezTo>
                <a:cubicBezTo>
                  <a:pt x="854" y="216"/>
                  <a:pt x="854" y="215"/>
                  <a:pt x="854" y="215"/>
                </a:cubicBezTo>
                <a:cubicBezTo>
                  <a:pt x="855" y="215"/>
                  <a:pt x="855" y="216"/>
                  <a:pt x="855" y="216"/>
                </a:cubicBezTo>
                <a:cubicBezTo>
                  <a:pt x="856" y="217"/>
                  <a:pt x="857" y="217"/>
                  <a:pt x="857" y="216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6"/>
                  <a:pt x="857" y="216"/>
                </a:cubicBezTo>
                <a:cubicBezTo>
                  <a:pt x="857" y="217"/>
                  <a:pt x="857" y="219"/>
                  <a:pt x="857" y="221"/>
                </a:cubicBezTo>
                <a:cubicBezTo>
                  <a:pt x="855" y="220"/>
                  <a:pt x="853" y="218"/>
                  <a:pt x="852" y="216"/>
                </a:cubicBezTo>
                <a:close/>
                <a:moveTo>
                  <a:pt x="860" y="217"/>
                </a:moveTo>
                <a:cubicBezTo>
                  <a:pt x="860" y="217"/>
                  <a:pt x="860" y="217"/>
                  <a:pt x="860" y="216"/>
                </a:cubicBezTo>
                <a:cubicBezTo>
                  <a:pt x="863" y="216"/>
                  <a:pt x="865" y="215"/>
                  <a:pt x="868" y="214"/>
                </a:cubicBezTo>
                <a:cubicBezTo>
                  <a:pt x="868" y="215"/>
                  <a:pt x="867" y="215"/>
                  <a:pt x="867" y="215"/>
                </a:cubicBezTo>
                <a:cubicBezTo>
                  <a:pt x="864" y="216"/>
                  <a:pt x="862" y="217"/>
                  <a:pt x="860" y="217"/>
                </a:cubicBezTo>
                <a:close/>
                <a:moveTo>
                  <a:pt x="872" y="214"/>
                </a:move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2" y="214"/>
                  <a:pt x="872" y="214"/>
                </a:cubicBezTo>
                <a:close/>
                <a:moveTo>
                  <a:pt x="874" y="214"/>
                </a:move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lose/>
                <a:moveTo>
                  <a:pt x="879" y="214"/>
                </a:moveTo>
                <a:cubicBezTo>
                  <a:pt x="880" y="213"/>
                  <a:pt x="880" y="213"/>
                  <a:pt x="881" y="213"/>
                </a:cubicBezTo>
                <a:cubicBezTo>
                  <a:pt x="879" y="217"/>
                  <a:pt x="877" y="221"/>
                  <a:pt x="875" y="224"/>
                </a:cubicBezTo>
                <a:cubicBezTo>
                  <a:pt x="876" y="221"/>
                  <a:pt x="878" y="217"/>
                  <a:pt x="879" y="214"/>
                </a:cubicBezTo>
                <a:close/>
                <a:moveTo>
                  <a:pt x="861" y="260"/>
                </a:moveTo>
                <a:cubicBezTo>
                  <a:pt x="860" y="263"/>
                  <a:pt x="859" y="265"/>
                  <a:pt x="858" y="268"/>
                </a:cubicBezTo>
                <a:cubicBezTo>
                  <a:pt x="859" y="265"/>
                  <a:pt x="860" y="263"/>
                  <a:pt x="861" y="260"/>
                </a:cubicBezTo>
                <a:close/>
                <a:moveTo>
                  <a:pt x="855" y="279"/>
                </a:moveTo>
                <a:cubicBezTo>
                  <a:pt x="856" y="280"/>
                  <a:pt x="856" y="281"/>
                  <a:pt x="857" y="282"/>
                </a:cubicBezTo>
                <a:cubicBezTo>
                  <a:pt x="856" y="283"/>
                  <a:pt x="856" y="283"/>
                  <a:pt x="856" y="283"/>
                </a:cubicBezTo>
                <a:cubicBezTo>
                  <a:pt x="856" y="284"/>
                  <a:pt x="857" y="284"/>
                  <a:pt x="857" y="284"/>
                </a:cubicBezTo>
                <a:cubicBezTo>
                  <a:pt x="857" y="284"/>
                  <a:pt x="857" y="284"/>
                  <a:pt x="857" y="284"/>
                </a:cubicBezTo>
                <a:cubicBezTo>
                  <a:pt x="857" y="285"/>
                  <a:pt x="857" y="285"/>
                  <a:pt x="857" y="286"/>
                </a:cubicBezTo>
                <a:cubicBezTo>
                  <a:pt x="856" y="285"/>
                  <a:pt x="856" y="283"/>
                  <a:pt x="855" y="282"/>
                </a:cubicBezTo>
                <a:cubicBezTo>
                  <a:pt x="855" y="281"/>
                  <a:pt x="855" y="280"/>
                  <a:pt x="855" y="279"/>
                </a:cubicBezTo>
                <a:close/>
                <a:moveTo>
                  <a:pt x="851" y="278"/>
                </a:moveTo>
                <a:cubicBezTo>
                  <a:pt x="852" y="280"/>
                  <a:pt x="853" y="282"/>
                  <a:pt x="854" y="285"/>
                </a:cubicBezTo>
                <a:cubicBezTo>
                  <a:pt x="853" y="291"/>
                  <a:pt x="852" y="298"/>
                  <a:pt x="852" y="305"/>
                </a:cubicBezTo>
                <a:cubicBezTo>
                  <a:pt x="851" y="311"/>
                  <a:pt x="851" y="318"/>
                  <a:pt x="851" y="324"/>
                </a:cubicBezTo>
                <a:cubicBezTo>
                  <a:pt x="851" y="329"/>
                  <a:pt x="849" y="335"/>
                  <a:pt x="850" y="340"/>
                </a:cubicBezTo>
                <a:cubicBezTo>
                  <a:pt x="848" y="340"/>
                  <a:pt x="847" y="340"/>
                  <a:pt x="846" y="340"/>
                </a:cubicBezTo>
                <a:cubicBezTo>
                  <a:pt x="846" y="340"/>
                  <a:pt x="846" y="340"/>
                  <a:pt x="846" y="340"/>
                </a:cubicBezTo>
                <a:cubicBezTo>
                  <a:pt x="846" y="338"/>
                  <a:pt x="846" y="336"/>
                  <a:pt x="846" y="334"/>
                </a:cubicBezTo>
                <a:cubicBezTo>
                  <a:pt x="847" y="334"/>
                  <a:pt x="847" y="334"/>
                  <a:pt x="847" y="334"/>
                </a:cubicBezTo>
                <a:cubicBezTo>
                  <a:pt x="850" y="333"/>
                  <a:pt x="849" y="329"/>
                  <a:pt x="849" y="327"/>
                </a:cubicBezTo>
                <a:cubicBezTo>
                  <a:pt x="849" y="322"/>
                  <a:pt x="848" y="316"/>
                  <a:pt x="849" y="311"/>
                </a:cubicBezTo>
                <a:cubicBezTo>
                  <a:pt x="849" y="309"/>
                  <a:pt x="848" y="308"/>
                  <a:pt x="847" y="308"/>
                </a:cubicBezTo>
                <a:cubicBezTo>
                  <a:pt x="847" y="308"/>
                  <a:pt x="847" y="307"/>
                  <a:pt x="847" y="307"/>
                </a:cubicBezTo>
                <a:cubicBezTo>
                  <a:pt x="848" y="297"/>
                  <a:pt x="848" y="287"/>
                  <a:pt x="850" y="278"/>
                </a:cubicBezTo>
                <a:cubicBezTo>
                  <a:pt x="850" y="277"/>
                  <a:pt x="851" y="277"/>
                  <a:pt x="851" y="278"/>
                </a:cubicBezTo>
                <a:close/>
                <a:moveTo>
                  <a:pt x="849" y="273"/>
                </a:moveTo>
                <a:cubicBezTo>
                  <a:pt x="850" y="273"/>
                  <a:pt x="850" y="273"/>
                  <a:pt x="850" y="273"/>
                </a:cubicBezTo>
                <a:cubicBezTo>
                  <a:pt x="850" y="272"/>
                  <a:pt x="851" y="272"/>
                  <a:pt x="851" y="271"/>
                </a:cubicBezTo>
                <a:cubicBezTo>
                  <a:pt x="851" y="273"/>
                  <a:pt x="850" y="274"/>
                  <a:pt x="850" y="275"/>
                </a:cubicBezTo>
                <a:cubicBezTo>
                  <a:pt x="850" y="275"/>
                  <a:pt x="849" y="275"/>
                  <a:pt x="849" y="275"/>
                </a:cubicBezTo>
                <a:cubicBezTo>
                  <a:pt x="849" y="275"/>
                  <a:pt x="849" y="274"/>
                  <a:pt x="849" y="273"/>
                </a:cubicBezTo>
                <a:close/>
                <a:moveTo>
                  <a:pt x="847" y="283"/>
                </a:move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lose/>
                <a:moveTo>
                  <a:pt x="845" y="293"/>
                </a:moveTo>
                <a:cubicBezTo>
                  <a:pt x="845" y="293"/>
                  <a:pt x="845" y="292"/>
                  <a:pt x="845" y="292"/>
                </a:cubicBezTo>
                <a:cubicBezTo>
                  <a:pt x="843" y="305"/>
                  <a:pt x="843" y="319"/>
                  <a:pt x="842" y="332"/>
                </a:cubicBezTo>
                <a:cubicBezTo>
                  <a:pt x="842" y="329"/>
                  <a:pt x="842" y="325"/>
                  <a:pt x="842" y="322"/>
                </a:cubicBezTo>
                <a:cubicBezTo>
                  <a:pt x="842" y="313"/>
                  <a:pt x="843" y="305"/>
                  <a:pt x="844" y="296"/>
                </a:cubicBezTo>
                <a:cubicBezTo>
                  <a:pt x="844" y="295"/>
                  <a:pt x="845" y="294"/>
                  <a:pt x="845" y="293"/>
                </a:cubicBezTo>
                <a:close/>
                <a:moveTo>
                  <a:pt x="841" y="305"/>
                </a:moveTo>
                <a:cubicBezTo>
                  <a:pt x="841" y="304"/>
                  <a:pt x="841" y="303"/>
                  <a:pt x="842" y="302"/>
                </a:cubicBezTo>
                <a:cubicBezTo>
                  <a:pt x="842" y="302"/>
                  <a:pt x="842" y="302"/>
                  <a:pt x="842" y="302"/>
                </a:cubicBezTo>
                <a:cubicBezTo>
                  <a:pt x="843" y="301"/>
                  <a:pt x="843" y="299"/>
                  <a:pt x="843" y="298"/>
                </a:cubicBezTo>
                <a:cubicBezTo>
                  <a:pt x="842" y="311"/>
                  <a:pt x="842" y="325"/>
                  <a:pt x="842" y="339"/>
                </a:cubicBezTo>
                <a:cubicBezTo>
                  <a:pt x="842" y="338"/>
                  <a:pt x="841" y="338"/>
                  <a:pt x="841" y="339"/>
                </a:cubicBezTo>
                <a:cubicBezTo>
                  <a:pt x="841" y="339"/>
                  <a:pt x="841" y="340"/>
                  <a:pt x="841" y="341"/>
                </a:cubicBezTo>
                <a:cubicBezTo>
                  <a:pt x="840" y="342"/>
                  <a:pt x="838" y="342"/>
                  <a:pt x="837" y="342"/>
                </a:cubicBezTo>
                <a:cubicBezTo>
                  <a:pt x="838" y="331"/>
                  <a:pt x="840" y="311"/>
                  <a:pt x="841" y="305"/>
                </a:cubicBezTo>
                <a:close/>
                <a:moveTo>
                  <a:pt x="844" y="340"/>
                </a:moveTo>
                <a:cubicBezTo>
                  <a:pt x="844" y="341"/>
                  <a:pt x="844" y="341"/>
                  <a:pt x="844" y="341"/>
                </a:cubicBezTo>
                <a:cubicBezTo>
                  <a:pt x="843" y="341"/>
                  <a:pt x="842" y="341"/>
                  <a:pt x="842" y="341"/>
                </a:cubicBezTo>
                <a:cubicBezTo>
                  <a:pt x="845" y="322"/>
                  <a:pt x="844" y="302"/>
                  <a:pt x="847" y="283"/>
                </a:cubicBezTo>
                <a:cubicBezTo>
                  <a:pt x="848" y="283"/>
                  <a:pt x="848" y="282"/>
                  <a:pt x="848" y="282"/>
                </a:cubicBezTo>
                <a:cubicBezTo>
                  <a:pt x="848" y="282"/>
                  <a:pt x="849" y="280"/>
                  <a:pt x="849" y="278"/>
                </a:cubicBezTo>
                <a:cubicBezTo>
                  <a:pt x="848" y="287"/>
                  <a:pt x="847" y="295"/>
                  <a:pt x="847" y="303"/>
                </a:cubicBezTo>
                <a:cubicBezTo>
                  <a:pt x="847" y="305"/>
                  <a:pt x="847" y="307"/>
                  <a:pt x="847" y="308"/>
                </a:cubicBezTo>
                <a:cubicBezTo>
                  <a:pt x="846" y="308"/>
                  <a:pt x="845" y="309"/>
                  <a:pt x="845" y="310"/>
                </a:cubicBezTo>
                <a:cubicBezTo>
                  <a:pt x="844" y="314"/>
                  <a:pt x="845" y="318"/>
                  <a:pt x="845" y="323"/>
                </a:cubicBezTo>
                <a:cubicBezTo>
                  <a:pt x="845" y="325"/>
                  <a:pt x="846" y="328"/>
                  <a:pt x="845" y="331"/>
                </a:cubicBezTo>
                <a:cubicBezTo>
                  <a:pt x="845" y="331"/>
                  <a:pt x="844" y="332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6"/>
                  <a:pt x="845" y="338"/>
                  <a:pt x="845" y="341"/>
                </a:cubicBezTo>
                <a:cubicBezTo>
                  <a:pt x="845" y="341"/>
                  <a:pt x="845" y="341"/>
                  <a:pt x="844" y="341"/>
                </a:cubicBezTo>
                <a:cubicBezTo>
                  <a:pt x="844" y="341"/>
                  <a:pt x="844" y="341"/>
                  <a:pt x="844" y="341"/>
                </a:cubicBezTo>
                <a:cubicBezTo>
                  <a:pt x="844" y="340"/>
                  <a:pt x="844" y="340"/>
                  <a:pt x="844" y="340"/>
                </a:cubicBezTo>
                <a:close/>
                <a:moveTo>
                  <a:pt x="854" y="285"/>
                </a:moveTo>
                <a:cubicBezTo>
                  <a:pt x="854" y="286"/>
                  <a:pt x="855" y="286"/>
                  <a:pt x="855" y="286"/>
                </a:cubicBezTo>
                <a:cubicBezTo>
                  <a:pt x="855" y="287"/>
                  <a:pt x="856" y="289"/>
                  <a:pt x="857" y="290"/>
                </a:cubicBezTo>
                <a:cubicBezTo>
                  <a:pt x="856" y="294"/>
                  <a:pt x="856" y="299"/>
                  <a:pt x="855" y="303"/>
                </a:cubicBezTo>
                <a:cubicBezTo>
                  <a:pt x="855" y="307"/>
                  <a:pt x="855" y="311"/>
                  <a:pt x="855" y="314"/>
                </a:cubicBezTo>
                <a:cubicBezTo>
                  <a:pt x="856" y="306"/>
                  <a:pt x="856" y="298"/>
                  <a:pt x="857" y="290"/>
                </a:cubicBezTo>
                <a:cubicBezTo>
                  <a:pt x="858" y="292"/>
                  <a:pt x="859" y="293"/>
                  <a:pt x="859" y="295"/>
                </a:cubicBezTo>
                <a:cubicBezTo>
                  <a:pt x="859" y="299"/>
                  <a:pt x="859" y="302"/>
                  <a:pt x="858" y="306"/>
                </a:cubicBezTo>
                <a:cubicBezTo>
                  <a:pt x="857" y="306"/>
                  <a:pt x="856" y="307"/>
                  <a:pt x="856" y="308"/>
                </a:cubicBezTo>
                <a:cubicBezTo>
                  <a:pt x="856" y="312"/>
                  <a:pt x="856" y="317"/>
                  <a:pt x="856" y="321"/>
                </a:cubicBezTo>
                <a:cubicBezTo>
                  <a:pt x="856" y="322"/>
                  <a:pt x="856" y="324"/>
                  <a:pt x="856" y="326"/>
                </a:cubicBezTo>
                <a:cubicBezTo>
                  <a:pt x="856" y="325"/>
                  <a:pt x="856" y="325"/>
                  <a:pt x="856" y="324"/>
                </a:cubicBezTo>
                <a:cubicBezTo>
                  <a:pt x="856" y="325"/>
                  <a:pt x="855" y="327"/>
                  <a:pt x="855" y="328"/>
                </a:cubicBezTo>
                <a:cubicBezTo>
                  <a:pt x="855" y="328"/>
                  <a:pt x="855" y="328"/>
                  <a:pt x="855" y="328"/>
                </a:cubicBezTo>
                <a:cubicBezTo>
                  <a:pt x="855" y="329"/>
                  <a:pt x="855" y="329"/>
                  <a:pt x="855" y="329"/>
                </a:cubicBezTo>
                <a:cubicBezTo>
                  <a:pt x="855" y="332"/>
                  <a:pt x="855" y="334"/>
                  <a:pt x="855" y="336"/>
                </a:cubicBezTo>
                <a:cubicBezTo>
                  <a:pt x="854" y="337"/>
                  <a:pt x="855" y="337"/>
                  <a:pt x="855" y="337"/>
                </a:cubicBezTo>
                <a:cubicBezTo>
                  <a:pt x="855" y="335"/>
                  <a:pt x="855" y="333"/>
                  <a:pt x="856" y="331"/>
                </a:cubicBezTo>
                <a:cubicBezTo>
                  <a:pt x="856" y="331"/>
                  <a:pt x="856" y="332"/>
                  <a:pt x="856" y="332"/>
                </a:cubicBezTo>
                <a:cubicBezTo>
                  <a:pt x="857" y="332"/>
                  <a:pt x="857" y="332"/>
                  <a:pt x="857" y="333"/>
                </a:cubicBezTo>
                <a:cubicBezTo>
                  <a:pt x="857" y="333"/>
                  <a:pt x="857" y="333"/>
                  <a:pt x="857" y="333"/>
                </a:cubicBezTo>
                <a:cubicBezTo>
                  <a:pt x="857" y="333"/>
                  <a:pt x="857" y="336"/>
                  <a:pt x="857" y="338"/>
                </a:cubicBezTo>
                <a:cubicBezTo>
                  <a:pt x="855" y="339"/>
                  <a:pt x="853" y="339"/>
                  <a:pt x="850" y="340"/>
                </a:cubicBezTo>
                <a:cubicBezTo>
                  <a:pt x="851" y="321"/>
                  <a:pt x="852" y="303"/>
                  <a:pt x="854" y="285"/>
                </a:cubicBezTo>
                <a:close/>
                <a:moveTo>
                  <a:pt x="859" y="352"/>
                </a:moveTo>
                <a:cubicBezTo>
                  <a:pt x="859" y="348"/>
                  <a:pt x="860" y="345"/>
                  <a:pt x="861" y="341"/>
                </a:cubicBezTo>
                <a:cubicBezTo>
                  <a:pt x="861" y="341"/>
                  <a:pt x="860" y="341"/>
                  <a:pt x="860" y="341"/>
                </a:cubicBezTo>
                <a:cubicBezTo>
                  <a:pt x="859" y="345"/>
                  <a:pt x="859" y="348"/>
                  <a:pt x="859" y="352"/>
                </a:cubicBezTo>
                <a:cubicBezTo>
                  <a:pt x="858" y="352"/>
                  <a:pt x="857" y="352"/>
                  <a:pt x="856" y="352"/>
                </a:cubicBezTo>
                <a:cubicBezTo>
                  <a:pt x="856" y="348"/>
                  <a:pt x="857" y="345"/>
                  <a:pt x="857" y="341"/>
                </a:cubicBezTo>
                <a:cubicBezTo>
                  <a:pt x="857" y="341"/>
                  <a:pt x="858" y="341"/>
                  <a:pt x="858" y="341"/>
                </a:cubicBezTo>
                <a:cubicBezTo>
                  <a:pt x="858" y="341"/>
                  <a:pt x="858" y="341"/>
                  <a:pt x="858" y="340"/>
                </a:cubicBezTo>
                <a:cubicBezTo>
                  <a:pt x="859" y="340"/>
                  <a:pt x="861" y="340"/>
                  <a:pt x="863" y="340"/>
                </a:cubicBezTo>
                <a:cubicBezTo>
                  <a:pt x="862" y="344"/>
                  <a:pt x="862" y="348"/>
                  <a:pt x="861" y="352"/>
                </a:cubicBezTo>
                <a:cubicBezTo>
                  <a:pt x="861" y="352"/>
                  <a:pt x="860" y="352"/>
                  <a:pt x="859" y="352"/>
                </a:cubicBezTo>
                <a:close/>
                <a:moveTo>
                  <a:pt x="862" y="352"/>
                </a:moveTo>
                <a:cubicBezTo>
                  <a:pt x="862" y="348"/>
                  <a:pt x="862" y="344"/>
                  <a:pt x="863" y="340"/>
                </a:cubicBezTo>
                <a:cubicBezTo>
                  <a:pt x="864" y="340"/>
                  <a:pt x="865" y="340"/>
                  <a:pt x="866" y="339"/>
                </a:cubicBezTo>
                <a:cubicBezTo>
                  <a:pt x="865" y="343"/>
                  <a:pt x="865" y="348"/>
                  <a:pt x="865" y="352"/>
                </a:cubicBezTo>
                <a:cubicBezTo>
                  <a:pt x="864" y="352"/>
                  <a:pt x="863" y="352"/>
                  <a:pt x="862" y="352"/>
                </a:cubicBezTo>
                <a:close/>
                <a:moveTo>
                  <a:pt x="865" y="352"/>
                </a:moveTo>
                <a:cubicBezTo>
                  <a:pt x="866" y="352"/>
                  <a:pt x="866" y="352"/>
                  <a:pt x="867" y="352"/>
                </a:cubicBezTo>
                <a:cubicBezTo>
                  <a:pt x="866" y="357"/>
                  <a:pt x="866" y="363"/>
                  <a:pt x="866" y="368"/>
                </a:cubicBezTo>
                <a:cubicBezTo>
                  <a:pt x="865" y="368"/>
                  <a:pt x="864" y="367"/>
                  <a:pt x="863" y="366"/>
                </a:cubicBezTo>
                <a:cubicBezTo>
                  <a:pt x="864" y="362"/>
                  <a:pt x="865" y="357"/>
                  <a:pt x="865" y="352"/>
                </a:cubicBezTo>
                <a:close/>
                <a:moveTo>
                  <a:pt x="830" y="353"/>
                </a:moveTo>
                <a:cubicBezTo>
                  <a:pt x="843" y="358"/>
                  <a:pt x="855" y="364"/>
                  <a:pt x="866" y="371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67" y="371"/>
                  <a:pt x="867" y="371"/>
                </a:cubicBezTo>
                <a:cubicBezTo>
                  <a:pt x="867" y="371"/>
                  <a:pt x="867" y="371"/>
                  <a:pt x="867" y="371"/>
                </a:cubicBezTo>
                <a:cubicBezTo>
                  <a:pt x="867" y="371"/>
                  <a:pt x="868" y="372"/>
                  <a:pt x="869" y="372"/>
                </a:cubicBezTo>
                <a:cubicBezTo>
                  <a:pt x="869" y="372"/>
                  <a:pt x="869" y="373"/>
                  <a:pt x="869" y="373"/>
                </a:cubicBezTo>
                <a:cubicBezTo>
                  <a:pt x="869" y="373"/>
                  <a:pt x="869" y="373"/>
                  <a:pt x="869" y="373"/>
                </a:cubicBezTo>
                <a:cubicBezTo>
                  <a:pt x="869" y="373"/>
                  <a:pt x="869" y="372"/>
                  <a:pt x="869" y="372"/>
                </a:cubicBezTo>
                <a:cubicBezTo>
                  <a:pt x="870" y="373"/>
                  <a:pt x="871" y="373"/>
                  <a:pt x="871" y="373"/>
                </a:cubicBezTo>
                <a:cubicBezTo>
                  <a:pt x="871" y="373"/>
                  <a:pt x="871" y="373"/>
                  <a:pt x="871" y="374"/>
                </a:cubicBezTo>
                <a:cubicBezTo>
                  <a:pt x="871" y="374"/>
                  <a:pt x="871" y="374"/>
                  <a:pt x="871" y="374"/>
                </a:cubicBezTo>
                <a:cubicBezTo>
                  <a:pt x="872" y="374"/>
                  <a:pt x="873" y="375"/>
                  <a:pt x="874" y="375"/>
                </a:cubicBezTo>
                <a:cubicBezTo>
                  <a:pt x="874" y="376"/>
                  <a:pt x="874" y="376"/>
                  <a:pt x="874" y="376"/>
                </a:cubicBezTo>
                <a:cubicBezTo>
                  <a:pt x="875" y="378"/>
                  <a:pt x="875" y="379"/>
                  <a:pt x="876" y="381"/>
                </a:cubicBezTo>
                <a:cubicBezTo>
                  <a:pt x="851" y="377"/>
                  <a:pt x="829" y="367"/>
                  <a:pt x="806" y="357"/>
                </a:cubicBezTo>
                <a:cubicBezTo>
                  <a:pt x="806" y="355"/>
                  <a:pt x="807" y="353"/>
                  <a:pt x="807" y="351"/>
                </a:cubicBezTo>
                <a:cubicBezTo>
                  <a:pt x="808" y="350"/>
                  <a:pt x="807" y="350"/>
                  <a:pt x="807" y="350"/>
                </a:cubicBezTo>
                <a:cubicBezTo>
                  <a:pt x="806" y="352"/>
                  <a:pt x="805" y="355"/>
                  <a:pt x="805" y="357"/>
                </a:cubicBezTo>
                <a:cubicBezTo>
                  <a:pt x="803" y="356"/>
                  <a:pt x="801" y="355"/>
                  <a:pt x="799" y="354"/>
                </a:cubicBezTo>
                <a:cubicBezTo>
                  <a:pt x="799" y="354"/>
                  <a:pt x="799" y="353"/>
                  <a:pt x="799" y="352"/>
                </a:cubicBezTo>
                <a:cubicBezTo>
                  <a:pt x="799" y="350"/>
                  <a:pt x="799" y="346"/>
                  <a:pt x="800" y="343"/>
                </a:cubicBezTo>
                <a:cubicBezTo>
                  <a:pt x="801" y="343"/>
                  <a:pt x="802" y="343"/>
                  <a:pt x="803" y="344"/>
                </a:cubicBezTo>
                <a:cubicBezTo>
                  <a:pt x="803" y="344"/>
                  <a:pt x="803" y="344"/>
                  <a:pt x="804" y="345"/>
                </a:cubicBezTo>
                <a:cubicBezTo>
                  <a:pt x="804" y="345"/>
                  <a:pt x="804" y="345"/>
                  <a:pt x="804" y="344"/>
                </a:cubicBezTo>
                <a:cubicBezTo>
                  <a:pt x="804" y="344"/>
                  <a:pt x="804" y="344"/>
                  <a:pt x="804" y="344"/>
                </a:cubicBezTo>
                <a:cubicBezTo>
                  <a:pt x="810" y="345"/>
                  <a:pt x="816" y="347"/>
                  <a:pt x="822" y="350"/>
                </a:cubicBezTo>
                <a:cubicBezTo>
                  <a:pt x="822" y="351"/>
                  <a:pt x="822" y="352"/>
                  <a:pt x="822" y="354"/>
                </a:cubicBezTo>
                <a:cubicBezTo>
                  <a:pt x="822" y="355"/>
                  <a:pt x="824" y="355"/>
                  <a:pt x="824" y="354"/>
                </a:cubicBezTo>
                <a:cubicBezTo>
                  <a:pt x="824" y="353"/>
                  <a:pt x="824" y="352"/>
                  <a:pt x="824" y="351"/>
                </a:cubicBezTo>
                <a:cubicBezTo>
                  <a:pt x="826" y="351"/>
                  <a:pt x="828" y="352"/>
                  <a:pt x="830" y="353"/>
                </a:cubicBezTo>
                <a:close/>
                <a:moveTo>
                  <a:pt x="796" y="324"/>
                </a:moveTo>
                <a:cubicBezTo>
                  <a:pt x="796" y="322"/>
                  <a:pt x="796" y="321"/>
                  <a:pt x="795" y="319"/>
                </a:cubicBezTo>
                <a:cubicBezTo>
                  <a:pt x="796" y="320"/>
                  <a:pt x="797" y="320"/>
                  <a:pt x="798" y="320"/>
                </a:cubicBezTo>
                <a:cubicBezTo>
                  <a:pt x="797" y="321"/>
                  <a:pt x="797" y="322"/>
                  <a:pt x="796" y="323"/>
                </a:cubicBezTo>
                <a:cubicBezTo>
                  <a:pt x="796" y="323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lose/>
                <a:moveTo>
                  <a:pt x="830" y="321"/>
                </a:moveTo>
                <a:cubicBezTo>
                  <a:pt x="830" y="321"/>
                  <a:pt x="830" y="320"/>
                  <a:pt x="830" y="320"/>
                </a:cubicBezTo>
                <a:cubicBezTo>
                  <a:pt x="831" y="320"/>
                  <a:pt x="831" y="321"/>
                  <a:pt x="831" y="321"/>
                </a:cubicBezTo>
                <a:cubicBezTo>
                  <a:pt x="831" y="321"/>
                  <a:pt x="832" y="321"/>
                  <a:pt x="832" y="321"/>
                </a:cubicBezTo>
                <a:cubicBezTo>
                  <a:pt x="832" y="321"/>
                  <a:pt x="832" y="321"/>
                  <a:pt x="832" y="321"/>
                </a:cubicBezTo>
                <a:cubicBezTo>
                  <a:pt x="832" y="322"/>
                  <a:pt x="832" y="322"/>
                  <a:pt x="832" y="322"/>
                </a:cubicBezTo>
                <a:cubicBezTo>
                  <a:pt x="831" y="321"/>
                  <a:pt x="831" y="321"/>
                  <a:pt x="830" y="321"/>
                </a:cubicBezTo>
                <a:close/>
                <a:moveTo>
                  <a:pt x="828" y="318"/>
                </a:moveTo>
                <a:cubicBezTo>
                  <a:pt x="829" y="319"/>
                  <a:pt x="829" y="319"/>
                  <a:pt x="830" y="320"/>
                </a:cubicBezTo>
                <a:cubicBezTo>
                  <a:pt x="830" y="320"/>
                  <a:pt x="830" y="320"/>
                  <a:pt x="830" y="321"/>
                </a:cubicBezTo>
                <a:cubicBezTo>
                  <a:pt x="829" y="320"/>
                  <a:pt x="827" y="319"/>
                  <a:pt x="825" y="319"/>
                </a:cubicBezTo>
                <a:cubicBezTo>
                  <a:pt x="825" y="319"/>
                  <a:pt x="825" y="319"/>
                  <a:pt x="825" y="319"/>
                </a:cubicBezTo>
                <a:cubicBezTo>
                  <a:pt x="825" y="318"/>
                  <a:pt x="825" y="317"/>
                  <a:pt x="825" y="317"/>
                </a:cubicBezTo>
                <a:cubicBezTo>
                  <a:pt x="825" y="317"/>
                  <a:pt x="826" y="317"/>
                  <a:pt x="827" y="317"/>
                </a:cubicBezTo>
                <a:cubicBezTo>
                  <a:pt x="827" y="318"/>
                  <a:pt x="828" y="318"/>
                  <a:pt x="828" y="318"/>
                </a:cubicBezTo>
                <a:close/>
                <a:moveTo>
                  <a:pt x="830" y="322"/>
                </a:moveTo>
                <a:cubicBezTo>
                  <a:pt x="830" y="323"/>
                  <a:pt x="830" y="323"/>
                  <a:pt x="830" y="323"/>
                </a:cubicBezTo>
                <a:cubicBezTo>
                  <a:pt x="829" y="323"/>
                  <a:pt x="828" y="322"/>
                  <a:pt x="828" y="322"/>
                </a:cubicBezTo>
                <a:cubicBezTo>
                  <a:pt x="827" y="321"/>
                  <a:pt x="826" y="320"/>
                  <a:pt x="826" y="319"/>
                </a:cubicBezTo>
                <a:cubicBezTo>
                  <a:pt x="826" y="319"/>
                  <a:pt x="826" y="320"/>
                  <a:pt x="826" y="320"/>
                </a:cubicBezTo>
                <a:cubicBezTo>
                  <a:pt x="828" y="320"/>
                  <a:pt x="829" y="320"/>
                  <a:pt x="830" y="321"/>
                </a:cubicBezTo>
                <a:cubicBezTo>
                  <a:pt x="830" y="321"/>
                  <a:pt x="830" y="322"/>
                  <a:pt x="830" y="322"/>
                </a:cubicBezTo>
                <a:close/>
                <a:moveTo>
                  <a:pt x="826" y="320"/>
                </a:moveTo>
                <a:cubicBezTo>
                  <a:pt x="826" y="321"/>
                  <a:pt x="826" y="321"/>
                  <a:pt x="827" y="322"/>
                </a:cubicBezTo>
                <a:cubicBezTo>
                  <a:pt x="826" y="321"/>
                  <a:pt x="826" y="321"/>
                  <a:pt x="826" y="321"/>
                </a:cubicBezTo>
                <a:cubicBezTo>
                  <a:pt x="826" y="321"/>
                  <a:pt x="826" y="321"/>
                  <a:pt x="826" y="320"/>
                </a:cubicBezTo>
                <a:close/>
                <a:moveTo>
                  <a:pt x="825" y="316"/>
                </a:move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lose/>
                <a:moveTo>
                  <a:pt x="824" y="318"/>
                </a:moveTo>
                <a:cubicBezTo>
                  <a:pt x="824" y="319"/>
                  <a:pt x="824" y="320"/>
                  <a:pt x="824" y="320"/>
                </a:cubicBezTo>
                <a:cubicBezTo>
                  <a:pt x="823" y="320"/>
                  <a:pt x="823" y="320"/>
                  <a:pt x="822" y="320"/>
                </a:cubicBezTo>
                <a:cubicBezTo>
                  <a:pt x="822" y="318"/>
                  <a:pt x="822" y="317"/>
                  <a:pt x="822" y="316"/>
                </a:cubicBezTo>
                <a:cubicBezTo>
                  <a:pt x="822" y="316"/>
                  <a:pt x="822" y="316"/>
                  <a:pt x="822" y="316"/>
                </a:cubicBezTo>
                <a:cubicBezTo>
                  <a:pt x="822" y="316"/>
                  <a:pt x="822" y="315"/>
                  <a:pt x="822" y="315"/>
                </a:cubicBezTo>
                <a:cubicBezTo>
                  <a:pt x="822" y="315"/>
                  <a:pt x="823" y="315"/>
                  <a:pt x="823" y="316"/>
                </a:cubicBezTo>
                <a:cubicBezTo>
                  <a:pt x="823" y="316"/>
                  <a:pt x="823" y="316"/>
                  <a:pt x="822" y="317"/>
                </a:cubicBezTo>
                <a:cubicBezTo>
                  <a:pt x="822" y="318"/>
                  <a:pt x="823" y="319"/>
                  <a:pt x="824" y="318"/>
                </a:cubicBezTo>
                <a:close/>
                <a:moveTo>
                  <a:pt x="824" y="325"/>
                </a:moveTo>
                <a:cubicBezTo>
                  <a:pt x="823" y="325"/>
                  <a:pt x="823" y="325"/>
                  <a:pt x="823" y="324"/>
                </a:cubicBezTo>
                <a:cubicBezTo>
                  <a:pt x="822" y="323"/>
                  <a:pt x="822" y="321"/>
                  <a:pt x="822" y="320"/>
                </a:cubicBezTo>
                <a:cubicBezTo>
                  <a:pt x="823" y="320"/>
                  <a:pt x="823" y="320"/>
                  <a:pt x="824" y="321"/>
                </a:cubicBezTo>
                <a:cubicBezTo>
                  <a:pt x="824" y="321"/>
                  <a:pt x="824" y="322"/>
                  <a:pt x="824" y="322"/>
                </a:cubicBezTo>
                <a:cubicBezTo>
                  <a:pt x="824" y="323"/>
                  <a:pt x="824" y="324"/>
                  <a:pt x="824" y="325"/>
                </a:cubicBezTo>
                <a:close/>
                <a:moveTo>
                  <a:pt x="820" y="322"/>
                </a:moveTo>
                <a:cubicBezTo>
                  <a:pt x="820" y="323"/>
                  <a:pt x="820" y="323"/>
                  <a:pt x="820" y="324"/>
                </a:cubicBezTo>
                <a:cubicBezTo>
                  <a:pt x="820" y="323"/>
                  <a:pt x="820" y="323"/>
                  <a:pt x="820" y="323"/>
                </a:cubicBezTo>
                <a:cubicBezTo>
                  <a:pt x="820" y="323"/>
                  <a:pt x="820" y="323"/>
                  <a:pt x="820" y="322"/>
                </a:cubicBezTo>
                <a:close/>
                <a:moveTo>
                  <a:pt x="818" y="321"/>
                </a:moveTo>
                <a:cubicBezTo>
                  <a:pt x="818" y="320"/>
                  <a:pt x="818" y="319"/>
                  <a:pt x="818" y="319"/>
                </a:cubicBezTo>
                <a:cubicBezTo>
                  <a:pt x="818" y="319"/>
                  <a:pt x="819" y="319"/>
                  <a:pt x="819" y="319"/>
                </a:cubicBezTo>
                <a:cubicBezTo>
                  <a:pt x="818" y="319"/>
                  <a:pt x="818" y="320"/>
                  <a:pt x="818" y="321"/>
                </a:cubicBezTo>
                <a:close/>
                <a:moveTo>
                  <a:pt x="817" y="322"/>
                </a:moveTo>
                <a:cubicBezTo>
                  <a:pt x="817" y="322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6" y="323"/>
                  <a:pt x="815" y="323"/>
                </a:cubicBezTo>
                <a:cubicBezTo>
                  <a:pt x="814" y="322"/>
                  <a:pt x="812" y="323"/>
                  <a:pt x="810" y="323"/>
                </a:cubicBezTo>
                <a:cubicBezTo>
                  <a:pt x="811" y="321"/>
                  <a:pt x="811" y="319"/>
                  <a:pt x="811" y="317"/>
                </a:cubicBezTo>
                <a:cubicBezTo>
                  <a:pt x="812" y="317"/>
                  <a:pt x="812" y="317"/>
                  <a:pt x="813" y="317"/>
                </a:cubicBezTo>
                <a:cubicBezTo>
                  <a:pt x="815" y="318"/>
                  <a:pt x="816" y="318"/>
                  <a:pt x="818" y="318"/>
                </a:cubicBezTo>
                <a:cubicBezTo>
                  <a:pt x="818" y="320"/>
                  <a:pt x="818" y="321"/>
                  <a:pt x="817" y="322"/>
                </a:cubicBezTo>
                <a:close/>
                <a:moveTo>
                  <a:pt x="810" y="317"/>
                </a:moveTo>
                <a:cubicBezTo>
                  <a:pt x="810" y="319"/>
                  <a:pt x="810" y="321"/>
                  <a:pt x="810" y="323"/>
                </a:cubicBezTo>
                <a:cubicBezTo>
                  <a:pt x="810" y="323"/>
                  <a:pt x="810" y="323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2"/>
                  <a:pt x="809" y="320"/>
                  <a:pt x="809" y="320"/>
                </a:cubicBezTo>
                <a:cubicBezTo>
                  <a:pt x="809" y="319"/>
                  <a:pt x="809" y="319"/>
                  <a:pt x="809" y="319"/>
                </a:cubicBezTo>
                <a:cubicBezTo>
                  <a:pt x="808" y="321"/>
                  <a:pt x="808" y="322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8" y="322"/>
                  <a:pt x="808" y="320"/>
                  <a:pt x="808" y="319"/>
                </a:cubicBezTo>
                <a:cubicBezTo>
                  <a:pt x="808" y="318"/>
                  <a:pt x="808" y="318"/>
                  <a:pt x="808" y="319"/>
                </a:cubicBezTo>
                <a:cubicBezTo>
                  <a:pt x="807" y="320"/>
                  <a:pt x="807" y="322"/>
                  <a:pt x="807" y="324"/>
                </a:cubicBezTo>
                <a:cubicBezTo>
                  <a:pt x="807" y="324"/>
                  <a:pt x="806" y="324"/>
                  <a:pt x="806" y="324"/>
                </a:cubicBezTo>
                <a:cubicBezTo>
                  <a:pt x="806" y="322"/>
                  <a:pt x="806" y="320"/>
                  <a:pt x="807" y="319"/>
                </a:cubicBezTo>
                <a:cubicBezTo>
                  <a:pt x="807" y="319"/>
                  <a:pt x="806" y="319"/>
                  <a:pt x="806" y="319"/>
                </a:cubicBezTo>
                <a:cubicBezTo>
                  <a:pt x="806" y="319"/>
                  <a:pt x="806" y="320"/>
                  <a:pt x="806" y="320"/>
                </a:cubicBezTo>
                <a:cubicBezTo>
                  <a:pt x="806" y="319"/>
                  <a:pt x="806" y="319"/>
                  <a:pt x="805" y="319"/>
                </a:cubicBezTo>
                <a:cubicBezTo>
                  <a:pt x="805" y="319"/>
                  <a:pt x="805" y="319"/>
                  <a:pt x="804" y="319"/>
                </a:cubicBezTo>
                <a:cubicBezTo>
                  <a:pt x="804" y="318"/>
                  <a:pt x="805" y="318"/>
                  <a:pt x="805" y="318"/>
                </a:cubicBezTo>
                <a:cubicBezTo>
                  <a:pt x="805" y="318"/>
                  <a:pt x="805" y="318"/>
                  <a:pt x="804" y="318"/>
                </a:cubicBezTo>
                <a:cubicBezTo>
                  <a:pt x="806" y="317"/>
                  <a:pt x="807" y="317"/>
                  <a:pt x="809" y="317"/>
                </a:cubicBezTo>
                <a:cubicBezTo>
                  <a:pt x="809" y="317"/>
                  <a:pt x="810" y="317"/>
                  <a:pt x="810" y="317"/>
                </a:cubicBezTo>
                <a:close/>
                <a:moveTo>
                  <a:pt x="802" y="340"/>
                </a:moveTo>
                <a:cubicBezTo>
                  <a:pt x="802" y="340"/>
                  <a:pt x="802" y="341"/>
                  <a:pt x="802" y="341"/>
                </a:cubicBezTo>
                <a:cubicBezTo>
                  <a:pt x="802" y="341"/>
                  <a:pt x="802" y="341"/>
                  <a:pt x="802" y="341"/>
                </a:cubicBezTo>
                <a:cubicBezTo>
                  <a:pt x="802" y="340"/>
                  <a:pt x="802" y="338"/>
                  <a:pt x="802" y="336"/>
                </a:cubicBezTo>
                <a:cubicBezTo>
                  <a:pt x="802" y="336"/>
                  <a:pt x="802" y="336"/>
                  <a:pt x="802" y="336"/>
                </a:cubicBezTo>
                <a:cubicBezTo>
                  <a:pt x="802" y="337"/>
                  <a:pt x="802" y="339"/>
                  <a:pt x="802" y="340"/>
                </a:cubicBezTo>
                <a:close/>
                <a:moveTo>
                  <a:pt x="802" y="337"/>
                </a:moveTo>
                <a:cubicBezTo>
                  <a:pt x="802" y="334"/>
                  <a:pt x="802" y="330"/>
                  <a:pt x="803" y="327"/>
                </a:cubicBezTo>
                <a:cubicBezTo>
                  <a:pt x="803" y="329"/>
                  <a:pt x="803" y="331"/>
                  <a:pt x="803" y="333"/>
                </a:cubicBezTo>
                <a:cubicBezTo>
                  <a:pt x="802" y="334"/>
                  <a:pt x="802" y="336"/>
                  <a:pt x="802" y="337"/>
                </a:cubicBezTo>
                <a:close/>
                <a:moveTo>
                  <a:pt x="801" y="324"/>
                </a:moveTo>
                <a:cubicBezTo>
                  <a:pt x="801" y="323"/>
                  <a:pt x="801" y="323"/>
                  <a:pt x="800" y="323"/>
                </a:cubicBezTo>
                <a:cubicBezTo>
                  <a:pt x="800" y="323"/>
                  <a:pt x="801" y="322"/>
                  <a:pt x="801" y="322"/>
                </a:cubicBezTo>
                <a:cubicBezTo>
                  <a:pt x="801" y="322"/>
                  <a:pt x="801" y="321"/>
                  <a:pt x="801" y="321"/>
                </a:cubicBezTo>
                <a:cubicBezTo>
                  <a:pt x="802" y="321"/>
                  <a:pt x="803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2"/>
                </a:cubicBezTo>
                <a:cubicBezTo>
                  <a:pt x="803" y="322"/>
                  <a:pt x="803" y="322"/>
                  <a:pt x="803" y="322"/>
                </a:cubicBezTo>
                <a:cubicBezTo>
                  <a:pt x="803" y="324"/>
                  <a:pt x="803" y="325"/>
                  <a:pt x="803" y="326"/>
                </a:cubicBezTo>
                <a:cubicBezTo>
                  <a:pt x="803" y="326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6"/>
                  <a:pt x="802" y="324"/>
                  <a:pt x="801" y="324"/>
                </a:cubicBezTo>
                <a:close/>
                <a:moveTo>
                  <a:pt x="804" y="322"/>
                </a:moveTo>
                <a:cubicBezTo>
                  <a:pt x="804" y="322"/>
                  <a:pt x="804" y="321"/>
                  <a:pt x="804" y="321"/>
                </a:cubicBezTo>
                <a:cubicBezTo>
                  <a:pt x="804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6" y="321"/>
                  <a:pt x="806" y="320"/>
                  <a:pt x="806" y="320"/>
                </a:cubicBezTo>
                <a:cubicBezTo>
                  <a:pt x="806" y="321"/>
                  <a:pt x="806" y="322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4" y="324"/>
                  <a:pt x="804" y="324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5" y="324"/>
                  <a:pt x="805" y="325"/>
                  <a:pt x="805" y="325"/>
                </a:cubicBezTo>
                <a:cubicBezTo>
                  <a:pt x="805" y="325"/>
                  <a:pt x="804" y="326"/>
                  <a:pt x="804" y="326"/>
                </a:cubicBezTo>
                <a:cubicBezTo>
                  <a:pt x="804" y="325"/>
                  <a:pt x="804" y="323"/>
                  <a:pt x="804" y="322"/>
                </a:cubicBezTo>
                <a:close/>
                <a:moveTo>
                  <a:pt x="806" y="324"/>
                </a:moveTo>
                <a:cubicBezTo>
                  <a:pt x="806" y="324"/>
                  <a:pt x="807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ubicBezTo>
                  <a:pt x="806" y="325"/>
                  <a:pt x="806" y="325"/>
                  <a:pt x="806" y="325"/>
                </a:cubicBezTo>
                <a:cubicBezTo>
                  <a:pt x="806" y="325"/>
                  <a:pt x="806" y="324"/>
                  <a:pt x="806" y="324"/>
                </a:cubicBezTo>
                <a:close/>
                <a:moveTo>
                  <a:pt x="807" y="324"/>
                </a:moveTo>
                <a:cubicBezTo>
                  <a:pt x="808" y="324"/>
                  <a:pt x="808" y="324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lose/>
                <a:moveTo>
                  <a:pt x="804" y="319"/>
                </a:moveTo>
                <a:cubicBezTo>
                  <a:pt x="804" y="319"/>
                  <a:pt x="804" y="319"/>
                  <a:pt x="803" y="318"/>
                </a:cubicBezTo>
                <a:cubicBezTo>
                  <a:pt x="804" y="318"/>
                  <a:pt x="804" y="318"/>
                  <a:pt x="804" y="318"/>
                </a:cubicBezTo>
                <a:cubicBezTo>
                  <a:pt x="804" y="318"/>
                  <a:pt x="804" y="318"/>
                  <a:pt x="804" y="319"/>
                </a:cubicBezTo>
                <a:close/>
                <a:moveTo>
                  <a:pt x="801" y="329"/>
                </a:moveTo>
                <a:cubicBezTo>
                  <a:pt x="801" y="329"/>
                  <a:pt x="801" y="329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8"/>
                  <a:pt x="802" y="328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3" y="327"/>
                </a:cubicBezTo>
                <a:cubicBezTo>
                  <a:pt x="802" y="330"/>
                  <a:pt x="802" y="333"/>
                  <a:pt x="802" y="335"/>
                </a:cubicBezTo>
                <a:cubicBezTo>
                  <a:pt x="802" y="335"/>
                  <a:pt x="802" y="335"/>
                  <a:pt x="802" y="335"/>
                </a:cubicBezTo>
                <a:cubicBezTo>
                  <a:pt x="802" y="334"/>
                  <a:pt x="802" y="333"/>
                  <a:pt x="802" y="332"/>
                </a:cubicBezTo>
                <a:cubicBezTo>
                  <a:pt x="801" y="331"/>
                  <a:pt x="801" y="330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9"/>
                  <a:pt x="801" y="329"/>
                </a:cubicBezTo>
                <a:close/>
                <a:moveTo>
                  <a:pt x="803" y="341"/>
                </a:moveTo>
                <a:cubicBezTo>
                  <a:pt x="803" y="340"/>
                  <a:pt x="803" y="340"/>
                  <a:pt x="803" y="340"/>
                </a:cubicBezTo>
                <a:cubicBezTo>
                  <a:pt x="803" y="340"/>
                  <a:pt x="803" y="340"/>
                  <a:pt x="803" y="340"/>
                </a:cubicBezTo>
                <a:cubicBezTo>
                  <a:pt x="803" y="335"/>
                  <a:pt x="803" y="331"/>
                  <a:pt x="803" y="326"/>
                </a:cubicBezTo>
                <a:cubicBezTo>
                  <a:pt x="804" y="326"/>
                  <a:pt x="805" y="326"/>
                  <a:pt x="805" y="326"/>
                </a:cubicBezTo>
                <a:cubicBezTo>
                  <a:pt x="805" y="331"/>
                  <a:pt x="805" y="336"/>
                  <a:pt x="805" y="341"/>
                </a:cubicBezTo>
                <a:cubicBezTo>
                  <a:pt x="805" y="341"/>
                  <a:pt x="805" y="341"/>
                  <a:pt x="805" y="341"/>
                </a:cubicBezTo>
                <a:cubicBezTo>
                  <a:pt x="805" y="336"/>
                  <a:pt x="805" y="331"/>
                  <a:pt x="806" y="326"/>
                </a:cubicBezTo>
                <a:cubicBezTo>
                  <a:pt x="806" y="325"/>
                  <a:pt x="806" y="325"/>
                  <a:pt x="807" y="325"/>
                </a:cubicBezTo>
                <a:cubicBezTo>
                  <a:pt x="806" y="330"/>
                  <a:pt x="805" y="336"/>
                  <a:pt x="807" y="341"/>
                </a:cubicBezTo>
                <a:cubicBezTo>
                  <a:pt x="807" y="341"/>
                  <a:pt x="807" y="341"/>
                  <a:pt x="807" y="341"/>
                </a:cubicBezTo>
                <a:cubicBezTo>
                  <a:pt x="807" y="340"/>
                  <a:pt x="807" y="339"/>
                  <a:pt x="807" y="339"/>
                </a:cubicBezTo>
                <a:cubicBezTo>
                  <a:pt x="807" y="338"/>
                  <a:pt x="807" y="338"/>
                  <a:pt x="807" y="339"/>
                </a:cubicBezTo>
                <a:cubicBezTo>
                  <a:pt x="807" y="342"/>
                  <a:pt x="806" y="337"/>
                  <a:pt x="806" y="336"/>
                </a:cubicBezTo>
                <a:cubicBezTo>
                  <a:pt x="806" y="334"/>
                  <a:pt x="806" y="332"/>
                  <a:pt x="807" y="330"/>
                </a:cubicBezTo>
                <a:cubicBezTo>
                  <a:pt x="807" y="328"/>
                  <a:pt x="807" y="327"/>
                  <a:pt x="807" y="325"/>
                </a:cubicBezTo>
                <a:cubicBezTo>
                  <a:pt x="807" y="325"/>
                  <a:pt x="808" y="325"/>
                  <a:pt x="808" y="325"/>
                </a:cubicBezTo>
                <a:cubicBezTo>
                  <a:pt x="807" y="331"/>
                  <a:pt x="807" y="337"/>
                  <a:pt x="808" y="343"/>
                </a:cubicBezTo>
                <a:cubicBezTo>
                  <a:pt x="806" y="342"/>
                  <a:pt x="805" y="342"/>
                  <a:pt x="803" y="341"/>
                </a:cubicBezTo>
                <a:cubicBezTo>
                  <a:pt x="803" y="341"/>
                  <a:pt x="803" y="341"/>
                  <a:pt x="803" y="341"/>
                </a:cubicBezTo>
                <a:close/>
                <a:moveTo>
                  <a:pt x="812" y="323"/>
                </a:moveTo>
                <a:cubicBezTo>
                  <a:pt x="814" y="323"/>
                  <a:pt x="815" y="323"/>
                  <a:pt x="816" y="323"/>
                </a:cubicBezTo>
                <a:cubicBezTo>
                  <a:pt x="815" y="323"/>
                  <a:pt x="813" y="323"/>
                  <a:pt x="812" y="323"/>
                </a:cubicBezTo>
                <a:cubicBezTo>
                  <a:pt x="812" y="323"/>
                  <a:pt x="812" y="323"/>
                  <a:pt x="812" y="323"/>
                </a:cubicBezTo>
                <a:close/>
                <a:moveTo>
                  <a:pt x="820" y="324"/>
                </a:moveTo>
                <a:cubicBezTo>
                  <a:pt x="820" y="324"/>
                  <a:pt x="820" y="324"/>
                  <a:pt x="821" y="324"/>
                </a:cubicBezTo>
                <a:cubicBezTo>
                  <a:pt x="821" y="324"/>
                  <a:pt x="821" y="324"/>
                  <a:pt x="821" y="324"/>
                </a:cubicBezTo>
                <a:cubicBezTo>
                  <a:pt x="820" y="324"/>
                  <a:pt x="820" y="324"/>
                  <a:pt x="820" y="324"/>
                </a:cubicBezTo>
                <a:cubicBezTo>
                  <a:pt x="820" y="324"/>
                  <a:pt x="820" y="324"/>
                  <a:pt x="820" y="324"/>
                </a:cubicBezTo>
                <a:close/>
                <a:moveTo>
                  <a:pt x="823" y="325"/>
                </a:moveTo>
                <a:cubicBezTo>
                  <a:pt x="823" y="325"/>
                  <a:pt x="823" y="325"/>
                  <a:pt x="824" y="325"/>
                </a:cubicBezTo>
                <a:cubicBezTo>
                  <a:pt x="824" y="326"/>
                  <a:pt x="824" y="326"/>
                  <a:pt x="824" y="326"/>
                </a:cubicBezTo>
                <a:cubicBezTo>
                  <a:pt x="823" y="326"/>
                  <a:pt x="823" y="326"/>
                  <a:pt x="823" y="326"/>
                </a:cubicBezTo>
                <a:cubicBezTo>
                  <a:pt x="823" y="325"/>
                  <a:pt x="823" y="325"/>
                  <a:pt x="823" y="325"/>
                </a:cubicBezTo>
                <a:close/>
                <a:moveTo>
                  <a:pt x="819" y="318"/>
                </a:moveTo>
                <a:cubicBezTo>
                  <a:pt x="819" y="318"/>
                  <a:pt x="819" y="318"/>
                  <a:pt x="818" y="318"/>
                </a:cubicBezTo>
                <a:cubicBezTo>
                  <a:pt x="818" y="318"/>
                  <a:pt x="818" y="317"/>
                  <a:pt x="819" y="317"/>
                </a:cubicBezTo>
                <a:cubicBezTo>
                  <a:pt x="819" y="316"/>
                  <a:pt x="818" y="316"/>
                  <a:pt x="818" y="316"/>
                </a:cubicBezTo>
                <a:cubicBezTo>
                  <a:pt x="818" y="317"/>
                  <a:pt x="818" y="318"/>
                  <a:pt x="818" y="318"/>
                </a:cubicBezTo>
                <a:cubicBezTo>
                  <a:pt x="816" y="317"/>
                  <a:pt x="813" y="317"/>
                  <a:pt x="811" y="316"/>
                </a:cubicBezTo>
                <a:cubicBezTo>
                  <a:pt x="814" y="316"/>
                  <a:pt x="817" y="316"/>
                  <a:pt x="820" y="317"/>
                </a:cubicBezTo>
                <a:cubicBezTo>
                  <a:pt x="819" y="317"/>
                  <a:pt x="819" y="318"/>
                  <a:pt x="819" y="318"/>
                </a:cubicBezTo>
                <a:close/>
                <a:moveTo>
                  <a:pt x="801" y="318"/>
                </a:moveTo>
                <a:cubicBezTo>
                  <a:pt x="800" y="318"/>
                  <a:pt x="798" y="317"/>
                  <a:pt x="797" y="317"/>
                </a:cubicBezTo>
                <a:cubicBezTo>
                  <a:pt x="799" y="316"/>
                  <a:pt x="801" y="316"/>
                  <a:pt x="803" y="316"/>
                </a:cubicBezTo>
                <a:cubicBezTo>
                  <a:pt x="802" y="317"/>
                  <a:pt x="802" y="317"/>
                  <a:pt x="801" y="318"/>
                </a:cubicBezTo>
                <a:close/>
                <a:moveTo>
                  <a:pt x="798" y="324"/>
                </a:moveTo>
                <a:cubicBezTo>
                  <a:pt x="798" y="324"/>
                  <a:pt x="798" y="324"/>
                  <a:pt x="798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4"/>
                  <a:pt x="798" y="324"/>
                  <a:pt x="798" y="324"/>
                </a:cubicBezTo>
                <a:close/>
                <a:moveTo>
                  <a:pt x="809" y="343"/>
                </a:moveTo>
                <a:cubicBezTo>
                  <a:pt x="809" y="343"/>
                  <a:pt x="809" y="343"/>
                  <a:pt x="809" y="343"/>
                </a:cubicBezTo>
                <a:cubicBezTo>
                  <a:pt x="809" y="343"/>
                  <a:pt x="809" y="343"/>
                  <a:pt x="809" y="343"/>
                </a:cubicBezTo>
                <a:cubicBezTo>
                  <a:pt x="807" y="343"/>
                  <a:pt x="808" y="331"/>
                  <a:pt x="808" y="324"/>
                </a:cubicBezTo>
                <a:cubicBezTo>
                  <a:pt x="809" y="324"/>
                  <a:pt x="810" y="324"/>
                  <a:pt x="810" y="324"/>
                </a:cubicBezTo>
                <a:cubicBezTo>
                  <a:pt x="810" y="330"/>
                  <a:pt x="809" y="336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10" y="342"/>
                  <a:pt x="810" y="342"/>
                </a:cubicBezTo>
                <a:cubicBezTo>
                  <a:pt x="810" y="336"/>
                  <a:pt x="810" y="330"/>
                  <a:pt x="810" y="324"/>
                </a:cubicBezTo>
                <a:cubicBezTo>
                  <a:pt x="813" y="324"/>
                  <a:pt x="815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6"/>
                  <a:pt x="816" y="328"/>
                  <a:pt x="816" y="330"/>
                </a:cubicBezTo>
                <a:cubicBezTo>
                  <a:pt x="816" y="330"/>
                  <a:pt x="816" y="331"/>
                  <a:pt x="817" y="331"/>
                </a:cubicBezTo>
                <a:cubicBezTo>
                  <a:pt x="817" y="332"/>
                  <a:pt x="817" y="333"/>
                  <a:pt x="816" y="334"/>
                </a:cubicBezTo>
                <a:cubicBezTo>
                  <a:pt x="816" y="335"/>
                  <a:pt x="816" y="337"/>
                  <a:pt x="816" y="338"/>
                </a:cubicBezTo>
                <a:cubicBezTo>
                  <a:pt x="816" y="338"/>
                  <a:pt x="816" y="338"/>
                  <a:pt x="816" y="338"/>
                </a:cubicBezTo>
                <a:cubicBezTo>
                  <a:pt x="816" y="339"/>
                  <a:pt x="816" y="340"/>
                  <a:pt x="816" y="341"/>
                </a:cubicBezTo>
                <a:cubicBezTo>
                  <a:pt x="816" y="341"/>
                  <a:pt x="816" y="341"/>
                  <a:pt x="817" y="341"/>
                </a:cubicBezTo>
                <a:cubicBezTo>
                  <a:pt x="817" y="340"/>
                  <a:pt x="817" y="339"/>
                  <a:pt x="817" y="339"/>
                </a:cubicBezTo>
                <a:cubicBezTo>
                  <a:pt x="817" y="338"/>
                  <a:pt x="817" y="338"/>
                  <a:pt x="817" y="338"/>
                </a:cubicBezTo>
                <a:cubicBezTo>
                  <a:pt x="817" y="339"/>
                  <a:pt x="817" y="341"/>
                  <a:pt x="817" y="339"/>
                </a:cubicBezTo>
                <a:cubicBezTo>
                  <a:pt x="817" y="338"/>
                  <a:pt x="817" y="337"/>
                  <a:pt x="817" y="336"/>
                </a:cubicBezTo>
                <a:cubicBezTo>
                  <a:pt x="817" y="334"/>
                  <a:pt x="817" y="332"/>
                  <a:pt x="817" y="331"/>
                </a:cubicBezTo>
                <a:cubicBezTo>
                  <a:pt x="818" y="331"/>
                  <a:pt x="818" y="330"/>
                  <a:pt x="818" y="330"/>
                </a:cubicBezTo>
                <a:cubicBezTo>
                  <a:pt x="818" y="328"/>
                  <a:pt x="819" y="326"/>
                  <a:pt x="820" y="324"/>
                </a:cubicBezTo>
                <a:cubicBezTo>
                  <a:pt x="820" y="324"/>
                  <a:pt x="820" y="325"/>
                  <a:pt x="821" y="325"/>
                </a:cubicBezTo>
                <a:cubicBezTo>
                  <a:pt x="821" y="330"/>
                  <a:pt x="822" y="334"/>
                  <a:pt x="823" y="339"/>
                </a:cubicBezTo>
                <a:cubicBezTo>
                  <a:pt x="823" y="342"/>
                  <a:pt x="822" y="345"/>
                  <a:pt x="822" y="348"/>
                </a:cubicBezTo>
                <a:cubicBezTo>
                  <a:pt x="818" y="346"/>
                  <a:pt x="813" y="344"/>
                  <a:pt x="809" y="343"/>
                </a:cubicBezTo>
                <a:close/>
                <a:moveTo>
                  <a:pt x="823" y="326"/>
                </a:moveTo>
                <a:cubicBezTo>
                  <a:pt x="823" y="327"/>
                  <a:pt x="823" y="327"/>
                  <a:pt x="824" y="327"/>
                </a:cubicBezTo>
                <a:cubicBezTo>
                  <a:pt x="824" y="328"/>
                  <a:pt x="824" y="330"/>
                  <a:pt x="823" y="331"/>
                </a:cubicBezTo>
                <a:cubicBezTo>
                  <a:pt x="823" y="330"/>
                  <a:pt x="823" y="328"/>
                  <a:pt x="823" y="326"/>
                </a:cubicBezTo>
                <a:close/>
                <a:moveTo>
                  <a:pt x="829" y="324"/>
                </a:moveTo>
                <a:cubicBezTo>
                  <a:pt x="828" y="325"/>
                  <a:pt x="827" y="325"/>
                  <a:pt x="826" y="326"/>
                </a:cubicBezTo>
                <a:cubicBezTo>
                  <a:pt x="826" y="325"/>
                  <a:pt x="826" y="324"/>
                  <a:pt x="826" y="324"/>
                </a:cubicBezTo>
                <a:cubicBezTo>
                  <a:pt x="826" y="323"/>
                  <a:pt x="826" y="322"/>
                  <a:pt x="826" y="322"/>
                </a:cubicBezTo>
                <a:cubicBezTo>
                  <a:pt x="826" y="322"/>
                  <a:pt x="827" y="322"/>
                  <a:pt x="827" y="322"/>
                </a:cubicBezTo>
                <a:cubicBezTo>
                  <a:pt x="828" y="323"/>
                  <a:pt x="829" y="324"/>
                  <a:pt x="830" y="324"/>
                </a:cubicBezTo>
                <a:cubicBezTo>
                  <a:pt x="829" y="324"/>
                  <a:pt x="829" y="324"/>
                  <a:pt x="829" y="324"/>
                </a:cubicBezTo>
                <a:close/>
                <a:moveTo>
                  <a:pt x="831" y="323"/>
                </a:moveTo>
                <a:cubicBezTo>
                  <a:pt x="831" y="323"/>
                  <a:pt x="831" y="323"/>
                  <a:pt x="831" y="324"/>
                </a:cubicBezTo>
                <a:cubicBezTo>
                  <a:pt x="831" y="323"/>
                  <a:pt x="830" y="323"/>
                  <a:pt x="830" y="323"/>
                </a:cubicBezTo>
                <a:cubicBezTo>
                  <a:pt x="831" y="323"/>
                  <a:pt x="831" y="322"/>
                  <a:pt x="831" y="321"/>
                </a:cubicBezTo>
                <a:cubicBezTo>
                  <a:pt x="831" y="321"/>
                  <a:pt x="831" y="321"/>
                  <a:pt x="831" y="322"/>
                </a:cubicBezTo>
                <a:cubicBezTo>
                  <a:pt x="832" y="322"/>
                  <a:pt x="832" y="322"/>
                  <a:pt x="831" y="323"/>
                </a:cubicBezTo>
                <a:close/>
                <a:moveTo>
                  <a:pt x="815" y="265"/>
                </a:moveTo>
                <a:cubicBezTo>
                  <a:pt x="817" y="271"/>
                  <a:pt x="818" y="277"/>
                  <a:pt x="820" y="283"/>
                </a:cubicBezTo>
                <a:cubicBezTo>
                  <a:pt x="823" y="295"/>
                  <a:pt x="827" y="308"/>
                  <a:pt x="831" y="320"/>
                </a:cubicBezTo>
                <a:cubicBezTo>
                  <a:pt x="831" y="319"/>
                  <a:pt x="830" y="319"/>
                  <a:pt x="830" y="319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29" y="318"/>
                  <a:pt x="827" y="317"/>
                  <a:pt x="826" y="317"/>
                </a:cubicBezTo>
                <a:cubicBezTo>
                  <a:pt x="826" y="316"/>
                  <a:pt x="825" y="316"/>
                  <a:pt x="825" y="316"/>
                </a:cubicBezTo>
                <a:cubicBezTo>
                  <a:pt x="825" y="316"/>
                  <a:pt x="825" y="316"/>
                  <a:pt x="824" y="316"/>
                </a:cubicBezTo>
                <a:cubicBezTo>
                  <a:pt x="824" y="315"/>
                  <a:pt x="824" y="315"/>
                  <a:pt x="824" y="315"/>
                </a:cubicBezTo>
                <a:cubicBezTo>
                  <a:pt x="823" y="315"/>
                  <a:pt x="822" y="315"/>
                  <a:pt x="822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18" y="314"/>
                  <a:pt x="814" y="314"/>
                  <a:pt x="811" y="314"/>
                </a:cubicBezTo>
                <a:cubicBezTo>
                  <a:pt x="811" y="314"/>
                  <a:pt x="811" y="314"/>
                  <a:pt x="811" y="314"/>
                </a:cubicBezTo>
                <a:cubicBezTo>
                  <a:pt x="811" y="313"/>
                  <a:pt x="811" y="313"/>
                  <a:pt x="811" y="314"/>
                </a:cubicBezTo>
                <a:cubicBezTo>
                  <a:pt x="811" y="314"/>
                  <a:pt x="810" y="314"/>
                  <a:pt x="810" y="314"/>
                </a:cubicBezTo>
                <a:cubicBezTo>
                  <a:pt x="810" y="314"/>
                  <a:pt x="810" y="314"/>
                  <a:pt x="809" y="314"/>
                </a:cubicBezTo>
                <a:cubicBezTo>
                  <a:pt x="809" y="312"/>
                  <a:pt x="809" y="310"/>
                  <a:pt x="809" y="307"/>
                </a:cubicBezTo>
                <a:cubicBezTo>
                  <a:pt x="809" y="306"/>
                  <a:pt x="809" y="304"/>
                  <a:pt x="809" y="302"/>
                </a:cubicBezTo>
                <a:cubicBezTo>
                  <a:pt x="810" y="299"/>
                  <a:pt x="811" y="295"/>
                  <a:pt x="811" y="291"/>
                </a:cubicBezTo>
                <a:cubicBezTo>
                  <a:pt x="811" y="298"/>
                  <a:pt x="812" y="305"/>
                  <a:pt x="813" y="311"/>
                </a:cubicBezTo>
                <a:cubicBezTo>
                  <a:pt x="813" y="311"/>
                  <a:pt x="813" y="311"/>
                  <a:pt x="813" y="311"/>
                </a:cubicBezTo>
                <a:cubicBezTo>
                  <a:pt x="812" y="303"/>
                  <a:pt x="811" y="296"/>
                  <a:pt x="811" y="288"/>
                </a:cubicBezTo>
                <a:cubicBezTo>
                  <a:pt x="811" y="284"/>
                  <a:pt x="812" y="280"/>
                  <a:pt x="812" y="276"/>
                </a:cubicBezTo>
                <a:cubicBezTo>
                  <a:pt x="812" y="287"/>
                  <a:pt x="812" y="298"/>
                  <a:pt x="814" y="308"/>
                </a:cubicBezTo>
                <a:cubicBezTo>
                  <a:pt x="814" y="308"/>
                  <a:pt x="813" y="308"/>
                  <a:pt x="813" y="308"/>
                </a:cubicBezTo>
                <a:cubicBezTo>
                  <a:pt x="813" y="309"/>
                  <a:pt x="813" y="310"/>
                  <a:pt x="814" y="311"/>
                </a:cubicBezTo>
                <a:cubicBezTo>
                  <a:pt x="814" y="311"/>
                  <a:pt x="814" y="311"/>
                  <a:pt x="814" y="311"/>
                </a:cubicBezTo>
                <a:cubicBezTo>
                  <a:pt x="814" y="294"/>
                  <a:pt x="812" y="278"/>
                  <a:pt x="813" y="262"/>
                </a:cubicBezTo>
                <a:cubicBezTo>
                  <a:pt x="813" y="261"/>
                  <a:pt x="813" y="260"/>
                  <a:pt x="814" y="259"/>
                </a:cubicBezTo>
                <a:cubicBezTo>
                  <a:pt x="814" y="262"/>
                  <a:pt x="815" y="264"/>
                  <a:pt x="815" y="265"/>
                </a:cubicBezTo>
                <a:close/>
                <a:moveTo>
                  <a:pt x="811" y="278"/>
                </a:moveTo>
                <a:cubicBezTo>
                  <a:pt x="811" y="278"/>
                  <a:pt x="811" y="277"/>
                  <a:pt x="811" y="276"/>
                </a:cubicBezTo>
                <a:cubicBezTo>
                  <a:pt x="811" y="274"/>
                  <a:pt x="812" y="272"/>
                  <a:pt x="812" y="270"/>
                </a:cubicBezTo>
                <a:cubicBezTo>
                  <a:pt x="812" y="270"/>
                  <a:pt x="812" y="270"/>
                  <a:pt x="812" y="270"/>
                </a:cubicBezTo>
                <a:cubicBezTo>
                  <a:pt x="812" y="270"/>
                  <a:pt x="812" y="270"/>
                  <a:pt x="812" y="269"/>
                </a:cubicBezTo>
                <a:cubicBezTo>
                  <a:pt x="812" y="269"/>
                  <a:pt x="812" y="269"/>
                  <a:pt x="812" y="268"/>
                </a:cubicBezTo>
                <a:cubicBezTo>
                  <a:pt x="812" y="274"/>
                  <a:pt x="811" y="279"/>
                  <a:pt x="811" y="284"/>
                </a:cubicBezTo>
                <a:cubicBezTo>
                  <a:pt x="811" y="282"/>
                  <a:pt x="811" y="280"/>
                  <a:pt x="811" y="278"/>
                </a:cubicBezTo>
                <a:close/>
                <a:moveTo>
                  <a:pt x="811" y="271"/>
                </a:move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2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lose/>
                <a:moveTo>
                  <a:pt x="813" y="258"/>
                </a:moveTo>
                <a:cubicBezTo>
                  <a:pt x="813" y="259"/>
                  <a:pt x="813" y="260"/>
                  <a:pt x="813" y="261"/>
                </a:cubicBezTo>
                <a:cubicBezTo>
                  <a:pt x="813" y="263"/>
                  <a:pt x="812" y="264"/>
                  <a:pt x="812" y="266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2" y="264"/>
                  <a:pt x="812" y="263"/>
                  <a:pt x="812" y="262"/>
                </a:cubicBezTo>
                <a:cubicBezTo>
                  <a:pt x="813" y="261"/>
                  <a:pt x="813" y="259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lose/>
                <a:moveTo>
                  <a:pt x="811" y="277"/>
                </a:moveTo>
                <a:cubicBezTo>
                  <a:pt x="810" y="280"/>
                  <a:pt x="810" y="283"/>
                  <a:pt x="809" y="286"/>
                </a:cubicBezTo>
                <a:cubicBezTo>
                  <a:pt x="809" y="290"/>
                  <a:pt x="808" y="293"/>
                  <a:pt x="808" y="296"/>
                </a:cubicBezTo>
                <a:cubicBezTo>
                  <a:pt x="808" y="293"/>
                  <a:pt x="808" y="290"/>
                  <a:pt x="809" y="287"/>
                </a:cubicBezTo>
                <a:cubicBezTo>
                  <a:pt x="809" y="283"/>
                  <a:pt x="810" y="279"/>
                  <a:pt x="811" y="274"/>
                </a:cubicBezTo>
                <a:cubicBezTo>
                  <a:pt x="811" y="275"/>
                  <a:pt x="811" y="276"/>
                  <a:pt x="811" y="277"/>
                </a:cubicBezTo>
                <a:close/>
                <a:moveTo>
                  <a:pt x="810" y="284"/>
                </a:moveTo>
                <a:cubicBezTo>
                  <a:pt x="809" y="293"/>
                  <a:pt x="808" y="305"/>
                  <a:pt x="807" y="310"/>
                </a:cubicBezTo>
                <a:cubicBezTo>
                  <a:pt x="807" y="310"/>
                  <a:pt x="807" y="310"/>
                  <a:pt x="807" y="310"/>
                </a:cubicBezTo>
                <a:cubicBezTo>
                  <a:pt x="806" y="312"/>
                  <a:pt x="806" y="311"/>
                  <a:pt x="806" y="313"/>
                </a:cubicBezTo>
                <a:cubicBezTo>
                  <a:pt x="806" y="303"/>
                  <a:pt x="809" y="294"/>
                  <a:pt x="810" y="284"/>
                </a:cubicBezTo>
                <a:close/>
                <a:moveTo>
                  <a:pt x="811" y="283"/>
                </a:moveTo>
                <a:cubicBezTo>
                  <a:pt x="811" y="284"/>
                  <a:pt x="811" y="286"/>
                  <a:pt x="811" y="288"/>
                </a:cubicBezTo>
                <a:cubicBezTo>
                  <a:pt x="811" y="289"/>
                  <a:pt x="811" y="290"/>
                  <a:pt x="810" y="291"/>
                </a:cubicBezTo>
                <a:cubicBezTo>
                  <a:pt x="810" y="294"/>
                  <a:pt x="810" y="296"/>
                  <a:pt x="809" y="299"/>
                </a:cubicBezTo>
                <a:cubicBezTo>
                  <a:pt x="809" y="297"/>
                  <a:pt x="809" y="295"/>
                  <a:pt x="810" y="293"/>
                </a:cubicBezTo>
                <a:cubicBezTo>
                  <a:pt x="810" y="290"/>
                  <a:pt x="810" y="286"/>
                  <a:pt x="811" y="283"/>
                </a:cubicBezTo>
                <a:close/>
                <a:moveTo>
                  <a:pt x="792" y="319"/>
                </a:moveTo>
                <a:cubicBezTo>
                  <a:pt x="796" y="308"/>
                  <a:pt x="801" y="298"/>
                  <a:pt x="805" y="287"/>
                </a:cubicBezTo>
                <a:cubicBezTo>
                  <a:pt x="804" y="290"/>
                  <a:pt x="803" y="294"/>
                  <a:pt x="802" y="298"/>
                </a:cubicBezTo>
                <a:cubicBezTo>
                  <a:pt x="801" y="302"/>
                  <a:pt x="801" y="310"/>
                  <a:pt x="798" y="314"/>
                </a:cubicBezTo>
                <a:cubicBezTo>
                  <a:pt x="798" y="314"/>
                  <a:pt x="798" y="314"/>
                  <a:pt x="798" y="314"/>
                </a:cubicBezTo>
                <a:cubicBezTo>
                  <a:pt x="798" y="314"/>
                  <a:pt x="798" y="315"/>
                  <a:pt x="797" y="315"/>
                </a:cubicBezTo>
                <a:cubicBezTo>
                  <a:pt x="797" y="315"/>
                  <a:pt x="798" y="315"/>
                  <a:pt x="798" y="315"/>
                </a:cubicBezTo>
                <a:cubicBezTo>
                  <a:pt x="802" y="311"/>
                  <a:pt x="802" y="300"/>
                  <a:pt x="803" y="294"/>
                </a:cubicBezTo>
                <a:cubicBezTo>
                  <a:pt x="804" y="290"/>
                  <a:pt x="805" y="287"/>
                  <a:pt x="806" y="283"/>
                </a:cubicBezTo>
                <a:cubicBezTo>
                  <a:pt x="807" y="278"/>
                  <a:pt x="809" y="273"/>
                  <a:pt x="810" y="268"/>
                </a:cubicBezTo>
                <a:cubicBezTo>
                  <a:pt x="810" y="269"/>
                  <a:pt x="810" y="269"/>
                  <a:pt x="810" y="270"/>
                </a:cubicBezTo>
                <a:cubicBezTo>
                  <a:pt x="810" y="270"/>
                  <a:pt x="810" y="270"/>
                  <a:pt x="810" y="270"/>
                </a:cubicBezTo>
                <a:cubicBezTo>
                  <a:pt x="810" y="274"/>
                  <a:pt x="809" y="277"/>
                  <a:pt x="808" y="281"/>
                </a:cubicBezTo>
                <a:cubicBezTo>
                  <a:pt x="808" y="286"/>
                  <a:pt x="806" y="292"/>
                  <a:pt x="806" y="297"/>
                </a:cubicBezTo>
                <a:cubicBezTo>
                  <a:pt x="805" y="299"/>
                  <a:pt x="805" y="301"/>
                  <a:pt x="804" y="303"/>
                </a:cubicBezTo>
                <a:cubicBezTo>
                  <a:pt x="804" y="304"/>
                  <a:pt x="802" y="308"/>
                  <a:pt x="802" y="310"/>
                </a:cubicBezTo>
                <a:cubicBezTo>
                  <a:pt x="802" y="310"/>
                  <a:pt x="801" y="310"/>
                  <a:pt x="801" y="310"/>
                </a:cubicBezTo>
                <a:cubicBezTo>
                  <a:pt x="800" y="312"/>
                  <a:pt x="801" y="311"/>
                  <a:pt x="800" y="313"/>
                </a:cubicBezTo>
                <a:cubicBezTo>
                  <a:pt x="800" y="314"/>
                  <a:pt x="800" y="314"/>
                  <a:pt x="800" y="314"/>
                </a:cubicBezTo>
                <a:cubicBezTo>
                  <a:pt x="805" y="306"/>
                  <a:pt x="806" y="297"/>
                  <a:pt x="808" y="288"/>
                </a:cubicBezTo>
                <a:cubicBezTo>
                  <a:pt x="809" y="282"/>
                  <a:pt x="810" y="277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0" y="275"/>
                  <a:pt x="810" y="279"/>
                  <a:pt x="809" y="283"/>
                </a:cubicBezTo>
                <a:cubicBezTo>
                  <a:pt x="808" y="289"/>
                  <a:pt x="807" y="294"/>
                  <a:pt x="806" y="300"/>
                </a:cubicBezTo>
                <a:cubicBezTo>
                  <a:pt x="806" y="304"/>
                  <a:pt x="804" y="308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3"/>
                  <a:pt x="803" y="313"/>
                  <a:pt x="803" y="313"/>
                </a:cubicBezTo>
                <a:cubicBezTo>
                  <a:pt x="805" y="310"/>
                  <a:pt x="805" y="308"/>
                  <a:pt x="806" y="305"/>
                </a:cubicBezTo>
                <a:cubicBezTo>
                  <a:pt x="806" y="308"/>
                  <a:pt x="806" y="311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7" y="313"/>
                  <a:pt x="808" y="311"/>
                  <a:pt x="808" y="309"/>
                </a:cubicBezTo>
                <a:cubicBezTo>
                  <a:pt x="808" y="311"/>
                  <a:pt x="809" y="313"/>
                  <a:pt x="809" y="314"/>
                </a:cubicBezTo>
                <a:cubicBezTo>
                  <a:pt x="808" y="315"/>
                  <a:pt x="808" y="315"/>
                  <a:pt x="807" y="315"/>
                </a:cubicBezTo>
                <a:cubicBezTo>
                  <a:pt x="806" y="315"/>
                  <a:pt x="804" y="315"/>
                  <a:pt x="803" y="316"/>
                </a:cubicBezTo>
                <a:cubicBezTo>
                  <a:pt x="801" y="316"/>
                  <a:pt x="799" y="316"/>
                  <a:pt x="797" y="317"/>
                </a:cubicBezTo>
                <a:cubicBezTo>
                  <a:pt x="797" y="317"/>
                  <a:pt x="797" y="317"/>
                  <a:pt x="796" y="317"/>
                </a:cubicBezTo>
                <a:cubicBezTo>
                  <a:pt x="796" y="317"/>
                  <a:pt x="796" y="317"/>
                  <a:pt x="795" y="317"/>
                </a:cubicBezTo>
                <a:cubicBezTo>
                  <a:pt x="794" y="317"/>
                  <a:pt x="794" y="318"/>
                  <a:pt x="794" y="318"/>
                </a:cubicBezTo>
                <a:cubicBezTo>
                  <a:pt x="793" y="319"/>
                  <a:pt x="793" y="320"/>
                  <a:pt x="792" y="320"/>
                </a:cubicBezTo>
                <a:cubicBezTo>
                  <a:pt x="792" y="320"/>
                  <a:pt x="792" y="320"/>
                  <a:pt x="792" y="320"/>
                </a:cubicBezTo>
                <a:cubicBezTo>
                  <a:pt x="792" y="320"/>
                  <a:pt x="792" y="319"/>
                  <a:pt x="792" y="319"/>
                </a:cubicBezTo>
                <a:cubicBezTo>
                  <a:pt x="792" y="319"/>
                  <a:pt x="792" y="319"/>
                  <a:pt x="792" y="319"/>
                </a:cubicBezTo>
                <a:close/>
                <a:moveTo>
                  <a:pt x="796" y="325"/>
                </a:moveTo>
                <a:cubicBezTo>
                  <a:pt x="796" y="325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ubicBezTo>
                  <a:pt x="796" y="325"/>
                  <a:pt x="797" y="325"/>
                  <a:pt x="797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5"/>
                  <a:pt x="798" y="326"/>
                  <a:pt x="798" y="326"/>
                </a:cubicBezTo>
                <a:cubicBezTo>
                  <a:pt x="797" y="326"/>
                  <a:pt x="797" y="326"/>
                  <a:pt x="796" y="325"/>
                </a:cubicBezTo>
                <a:close/>
                <a:moveTo>
                  <a:pt x="767" y="324"/>
                </a:moveTo>
                <a:cubicBezTo>
                  <a:pt x="773" y="327"/>
                  <a:pt x="779" y="331"/>
                  <a:pt x="784" y="335"/>
                </a:cubicBezTo>
                <a:cubicBezTo>
                  <a:pt x="784" y="335"/>
                  <a:pt x="784" y="335"/>
                  <a:pt x="784" y="335"/>
                </a:cubicBezTo>
                <a:cubicBezTo>
                  <a:pt x="784" y="336"/>
                  <a:pt x="784" y="337"/>
                  <a:pt x="785" y="337"/>
                </a:cubicBezTo>
                <a:cubicBezTo>
                  <a:pt x="785" y="337"/>
                  <a:pt x="784" y="338"/>
                  <a:pt x="784" y="339"/>
                </a:cubicBezTo>
                <a:cubicBezTo>
                  <a:pt x="784" y="339"/>
                  <a:pt x="784" y="339"/>
                  <a:pt x="784" y="339"/>
                </a:cubicBezTo>
                <a:cubicBezTo>
                  <a:pt x="784" y="339"/>
                  <a:pt x="784" y="340"/>
                  <a:pt x="784" y="340"/>
                </a:cubicBezTo>
                <a:cubicBezTo>
                  <a:pt x="784" y="343"/>
                  <a:pt x="786" y="345"/>
                  <a:pt x="786" y="348"/>
                </a:cubicBezTo>
                <a:cubicBezTo>
                  <a:pt x="786" y="349"/>
                  <a:pt x="788" y="349"/>
                  <a:pt x="788" y="348"/>
                </a:cubicBezTo>
                <a:cubicBezTo>
                  <a:pt x="788" y="345"/>
                  <a:pt x="787" y="343"/>
                  <a:pt x="786" y="341"/>
                </a:cubicBezTo>
                <a:cubicBezTo>
                  <a:pt x="790" y="341"/>
                  <a:pt x="794" y="342"/>
                  <a:pt x="798" y="342"/>
                </a:cubicBezTo>
                <a:cubicBezTo>
                  <a:pt x="798" y="343"/>
                  <a:pt x="798" y="343"/>
                  <a:pt x="798" y="344"/>
                </a:cubicBezTo>
                <a:cubicBezTo>
                  <a:pt x="798" y="347"/>
                  <a:pt x="797" y="350"/>
                  <a:pt x="797" y="353"/>
                </a:cubicBezTo>
                <a:cubicBezTo>
                  <a:pt x="797" y="353"/>
                  <a:pt x="797" y="353"/>
                  <a:pt x="797" y="353"/>
                </a:cubicBezTo>
                <a:cubicBezTo>
                  <a:pt x="797" y="351"/>
                  <a:pt x="797" y="350"/>
                  <a:pt x="797" y="348"/>
                </a:cubicBezTo>
                <a:cubicBezTo>
                  <a:pt x="797" y="347"/>
                  <a:pt x="796" y="347"/>
                  <a:pt x="796" y="348"/>
                </a:cubicBezTo>
                <a:cubicBezTo>
                  <a:pt x="796" y="349"/>
                  <a:pt x="796" y="351"/>
                  <a:pt x="796" y="353"/>
                </a:cubicBezTo>
                <a:cubicBezTo>
                  <a:pt x="794" y="352"/>
                  <a:pt x="792" y="351"/>
                  <a:pt x="790" y="350"/>
                </a:cubicBezTo>
                <a:cubicBezTo>
                  <a:pt x="782" y="347"/>
                  <a:pt x="773" y="343"/>
                  <a:pt x="763" y="340"/>
                </a:cubicBezTo>
                <a:cubicBezTo>
                  <a:pt x="763" y="340"/>
                  <a:pt x="764" y="340"/>
                  <a:pt x="764" y="340"/>
                </a:cubicBezTo>
                <a:cubicBezTo>
                  <a:pt x="764" y="336"/>
                  <a:pt x="765" y="332"/>
                  <a:pt x="766" y="329"/>
                </a:cubicBezTo>
                <a:cubicBezTo>
                  <a:pt x="766" y="328"/>
                  <a:pt x="766" y="327"/>
                  <a:pt x="766" y="326"/>
                </a:cubicBezTo>
                <a:cubicBezTo>
                  <a:pt x="765" y="326"/>
                  <a:pt x="764" y="327"/>
                  <a:pt x="764" y="328"/>
                </a:cubicBezTo>
                <a:cubicBezTo>
                  <a:pt x="764" y="328"/>
                  <a:pt x="764" y="328"/>
                  <a:pt x="764" y="328"/>
                </a:cubicBezTo>
                <a:cubicBezTo>
                  <a:pt x="764" y="327"/>
                  <a:pt x="764" y="327"/>
                  <a:pt x="764" y="327"/>
                </a:cubicBezTo>
                <a:cubicBezTo>
                  <a:pt x="763" y="327"/>
                  <a:pt x="763" y="327"/>
                  <a:pt x="763" y="326"/>
                </a:cubicBezTo>
                <a:cubicBezTo>
                  <a:pt x="764" y="325"/>
                  <a:pt x="765" y="323"/>
                  <a:pt x="767" y="324"/>
                </a:cubicBezTo>
                <a:close/>
                <a:moveTo>
                  <a:pt x="760" y="327"/>
                </a:move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lose/>
                <a:moveTo>
                  <a:pt x="758" y="325"/>
                </a:moveTo>
                <a:cubicBezTo>
                  <a:pt x="757" y="330"/>
                  <a:pt x="756" y="333"/>
                  <a:pt x="756" y="338"/>
                </a:cubicBezTo>
                <a:cubicBezTo>
                  <a:pt x="756" y="338"/>
                  <a:pt x="756" y="338"/>
                  <a:pt x="756" y="337"/>
                </a:cubicBezTo>
                <a:cubicBezTo>
                  <a:pt x="756" y="333"/>
                  <a:pt x="756" y="329"/>
                  <a:pt x="756" y="324"/>
                </a:cubicBezTo>
                <a:cubicBezTo>
                  <a:pt x="756" y="325"/>
                  <a:pt x="757" y="325"/>
                  <a:pt x="758" y="325"/>
                </a:cubicBezTo>
                <a:close/>
                <a:moveTo>
                  <a:pt x="753" y="323"/>
                </a:moveTo>
                <a:cubicBezTo>
                  <a:pt x="753" y="323"/>
                  <a:pt x="753" y="324"/>
                  <a:pt x="753" y="325"/>
                </a:cubicBezTo>
                <a:cubicBezTo>
                  <a:pt x="753" y="326"/>
                  <a:pt x="754" y="326"/>
                  <a:pt x="754" y="325"/>
                </a:cubicBezTo>
                <a:cubicBezTo>
                  <a:pt x="754" y="325"/>
                  <a:pt x="754" y="324"/>
                  <a:pt x="754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5" y="328"/>
                  <a:pt x="755" y="333"/>
                  <a:pt x="755" y="337"/>
                </a:cubicBezTo>
                <a:cubicBezTo>
                  <a:pt x="736" y="331"/>
                  <a:pt x="716" y="325"/>
                  <a:pt x="698" y="318"/>
                </a:cubicBezTo>
                <a:cubicBezTo>
                  <a:pt x="693" y="317"/>
                  <a:pt x="689" y="315"/>
                  <a:pt x="684" y="314"/>
                </a:cubicBezTo>
                <a:cubicBezTo>
                  <a:pt x="685" y="314"/>
                  <a:pt x="685" y="313"/>
                  <a:pt x="685" y="313"/>
                </a:cubicBezTo>
                <a:cubicBezTo>
                  <a:pt x="685" y="310"/>
                  <a:pt x="685" y="306"/>
                  <a:pt x="685" y="303"/>
                </a:cubicBezTo>
                <a:cubicBezTo>
                  <a:pt x="685" y="302"/>
                  <a:pt x="684" y="302"/>
                  <a:pt x="684" y="303"/>
                </a:cubicBezTo>
                <a:cubicBezTo>
                  <a:pt x="684" y="306"/>
                  <a:pt x="684" y="310"/>
                  <a:pt x="684" y="313"/>
                </a:cubicBezTo>
                <a:cubicBezTo>
                  <a:pt x="684" y="313"/>
                  <a:pt x="684" y="313"/>
                  <a:pt x="684" y="313"/>
                </a:cubicBezTo>
                <a:cubicBezTo>
                  <a:pt x="681" y="312"/>
                  <a:pt x="678" y="311"/>
                  <a:pt x="676" y="310"/>
                </a:cubicBezTo>
                <a:cubicBezTo>
                  <a:pt x="676" y="308"/>
                  <a:pt x="676" y="305"/>
                  <a:pt x="676" y="303"/>
                </a:cubicBezTo>
                <a:cubicBezTo>
                  <a:pt x="676" y="302"/>
                  <a:pt x="676" y="300"/>
                  <a:pt x="675" y="299"/>
                </a:cubicBezTo>
                <a:cubicBezTo>
                  <a:pt x="675" y="299"/>
                  <a:pt x="674" y="300"/>
                  <a:pt x="675" y="300"/>
                </a:cubicBezTo>
                <a:cubicBezTo>
                  <a:pt x="676" y="300"/>
                  <a:pt x="675" y="306"/>
                  <a:pt x="675" y="310"/>
                </a:cubicBezTo>
                <a:cubicBezTo>
                  <a:pt x="671" y="309"/>
                  <a:pt x="668" y="308"/>
                  <a:pt x="664" y="306"/>
                </a:cubicBezTo>
                <a:cubicBezTo>
                  <a:pt x="665" y="302"/>
                  <a:pt x="666" y="298"/>
                  <a:pt x="666" y="293"/>
                </a:cubicBezTo>
                <a:cubicBezTo>
                  <a:pt x="695" y="301"/>
                  <a:pt x="727" y="307"/>
                  <a:pt x="753" y="323"/>
                </a:cubicBezTo>
                <a:close/>
                <a:moveTo>
                  <a:pt x="651" y="277"/>
                </a:moveTo>
                <a:cubicBezTo>
                  <a:pt x="654" y="278"/>
                  <a:pt x="658" y="280"/>
                  <a:pt x="661" y="282"/>
                </a:cubicBezTo>
                <a:cubicBezTo>
                  <a:pt x="662" y="282"/>
                  <a:pt x="663" y="283"/>
                  <a:pt x="664" y="284"/>
                </a:cubicBezTo>
                <a:cubicBezTo>
                  <a:pt x="664" y="284"/>
                  <a:pt x="664" y="284"/>
                  <a:pt x="664" y="284"/>
                </a:cubicBezTo>
                <a:cubicBezTo>
                  <a:pt x="664" y="291"/>
                  <a:pt x="664" y="298"/>
                  <a:pt x="662" y="306"/>
                </a:cubicBezTo>
                <a:cubicBezTo>
                  <a:pt x="653" y="302"/>
                  <a:pt x="644" y="299"/>
                  <a:pt x="636" y="296"/>
                </a:cubicBezTo>
                <a:cubicBezTo>
                  <a:pt x="636" y="290"/>
                  <a:pt x="636" y="284"/>
                  <a:pt x="636" y="277"/>
                </a:cubicBezTo>
                <a:cubicBezTo>
                  <a:pt x="637" y="278"/>
                  <a:pt x="638" y="278"/>
                  <a:pt x="639" y="278"/>
                </a:cubicBezTo>
                <a:cubicBezTo>
                  <a:pt x="639" y="279"/>
                  <a:pt x="639" y="279"/>
                  <a:pt x="639" y="279"/>
                </a:cubicBezTo>
                <a:cubicBezTo>
                  <a:pt x="639" y="280"/>
                  <a:pt x="639" y="281"/>
                  <a:pt x="638" y="281"/>
                </a:cubicBezTo>
                <a:cubicBezTo>
                  <a:pt x="638" y="281"/>
                  <a:pt x="638" y="281"/>
                  <a:pt x="637" y="281"/>
                </a:cubicBezTo>
                <a:cubicBezTo>
                  <a:pt x="636" y="281"/>
                  <a:pt x="636" y="283"/>
                  <a:pt x="637" y="283"/>
                </a:cubicBezTo>
                <a:cubicBezTo>
                  <a:pt x="638" y="283"/>
                  <a:pt x="638" y="285"/>
                  <a:pt x="638" y="286"/>
                </a:cubicBezTo>
                <a:cubicBezTo>
                  <a:pt x="638" y="286"/>
                  <a:pt x="638" y="286"/>
                  <a:pt x="638" y="286"/>
                </a:cubicBezTo>
                <a:cubicBezTo>
                  <a:pt x="638" y="289"/>
                  <a:pt x="638" y="291"/>
                  <a:pt x="638" y="294"/>
                </a:cubicBezTo>
                <a:cubicBezTo>
                  <a:pt x="638" y="295"/>
                  <a:pt x="640" y="295"/>
                  <a:pt x="640" y="294"/>
                </a:cubicBezTo>
                <a:cubicBezTo>
                  <a:pt x="640" y="290"/>
                  <a:pt x="640" y="286"/>
                  <a:pt x="641" y="283"/>
                </a:cubicBezTo>
                <a:cubicBezTo>
                  <a:pt x="641" y="283"/>
                  <a:pt x="642" y="283"/>
                  <a:pt x="642" y="282"/>
                </a:cubicBezTo>
                <a:cubicBezTo>
                  <a:pt x="642" y="282"/>
                  <a:pt x="642" y="281"/>
                  <a:pt x="642" y="280"/>
                </a:cubicBezTo>
                <a:cubicBezTo>
                  <a:pt x="646" y="281"/>
                  <a:pt x="649" y="282"/>
                  <a:pt x="653" y="283"/>
                </a:cubicBezTo>
                <a:cubicBezTo>
                  <a:pt x="654" y="283"/>
                  <a:pt x="655" y="281"/>
                  <a:pt x="653" y="281"/>
                </a:cubicBezTo>
                <a:cubicBezTo>
                  <a:pt x="650" y="280"/>
                  <a:pt x="646" y="279"/>
                  <a:pt x="642" y="277"/>
                </a:cubicBezTo>
                <a:cubicBezTo>
                  <a:pt x="642" y="275"/>
                  <a:pt x="642" y="273"/>
                  <a:pt x="642" y="273"/>
                </a:cubicBezTo>
                <a:cubicBezTo>
                  <a:pt x="645" y="273"/>
                  <a:pt x="648" y="275"/>
                  <a:pt x="651" y="277"/>
                </a:cubicBezTo>
                <a:close/>
                <a:moveTo>
                  <a:pt x="638" y="276"/>
                </a:moveTo>
                <a:cubicBezTo>
                  <a:pt x="637" y="276"/>
                  <a:pt x="637" y="276"/>
                  <a:pt x="637" y="276"/>
                </a:cubicBezTo>
                <a:cubicBezTo>
                  <a:pt x="637" y="275"/>
                  <a:pt x="637" y="275"/>
                  <a:pt x="637" y="274"/>
                </a:cubicBezTo>
                <a:cubicBezTo>
                  <a:pt x="637" y="274"/>
                  <a:pt x="637" y="274"/>
                  <a:pt x="637" y="275"/>
                </a:cubicBezTo>
                <a:cubicBezTo>
                  <a:pt x="637" y="275"/>
                  <a:pt x="638" y="276"/>
                  <a:pt x="638" y="276"/>
                </a:cubicBezTo>
                <a:close/>
                <a:moveTo>
                  <a:pt x="636" y="275"/>
                </a:move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4"/>
                  <a:pt x="636" y="274"/>
                  <a:pt x="636" y="275"/>
                </a:cubicBezTo>
                <a:close/>
                <a:moveTo>
                  <a:pt x="634" y="277"/>
                </a:moveTo>
                <a:cubicBezTo>
                  <a:pt x="634" y="279"/>
                  <a:pt x="633" y="282"/>
                  <a:pt x="633" y="284"/>
                </a:cubicBezTo>
                <a:cubicBezTo>
                  <a:pt x="633" y="284"/>
                  <a:pt x="634" y="284"/>
                  <a:pt x="634" y="284"/>
                </a:cubicBezTo>
                <a:cubicBezTo>
                  <a:pt x="634" y="288"/>
                  <a:pt x="633" y="291"/>
                  <a:pt x="633" y="295"/>
                </a:cubicBezTo>
                <a:cubicBezTo>
                  <a:pt x="619" y="289"/>
                  <a:pt x="605" y="283"/>
                  <a:pt x="591" y="277"/>
                </a:cubicBezTo>
                <a:cubicBezTo>
                  <a:pt x="590" y="273"/>
                  <a:pt x="590" y="270"/>
                  <a:pt x="591" y="267"/>
                </a:cubicBezTo>
                <a:cubicBezTo>
                  <a:pt x="592" y="266"/>
                  <a:pt x="591" y="266"/>
                  <a:pt x="591" y="266"/>
                </a:cubicBezTo>
                <a:cubicBezTo>
                  <a:pt x="589" y="269"/>
                  <a:pt x="589" y="273"/>
                  <a:pt x="590" y="276"/>
                </a:cubicBezTo>
                <a:cubicBezTo>
                  <a:pt x="586" y="274"/>
                  <a:pt x="583" y="273"/>
                  <a:pt x="580" y="271"/>
                </a:cubicBezTo>
                <a:cubicBezTo>
                  <a:pt x="580" y="269"/>
                  <a:pt x="581" y="268"/>
                  <a:pt x="581" y="266"/>
                </a:cubicBezTo>
                <a:cubicBezTo>
                  <a:pt x="581" y="265"/>
                  <a:pt x="582" y="264"/>
                  <a:pt x="582" y="263"/>
                </a:cubicBezTo>
                <a:cubicBezTo>
                  <a:pt x="582" y="262"/>
                  <a:pt x="582" y="262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0"/>
                  <a:pt x="581" y="261"/>
                </a:cubicBezTo>
                <a:cubicBezTo>
                  <a:pt x="581" y="261"/>
                  <a:pt x="581" y="264"/>
                  <a:pt x="580" y="264"/>
                </a:cubicBezTo>
                <a:cubicBezTo>
                  <a:pt x="580" y="266"/>
                  <a:pt x="580" y="269"/>
                  <a:pt x="579" y="271"/>
                </a:cubicBezTo>
                <a:cubicBezTo>
                  <a:pt x="575" y="269"/>
                  <a:pt x="572" y="267"/>
                  <a:pt x="568" y="265"/>
                </a:cubicBezTo>
                <a:cubicBezTo>
                  <a:pt x="569" y="263"/>
                  <a:pt x="569" y="261"/>
                  <a:pt x="569" y="259"/>
                </a:cubicBezTo>
                <a:cubicBezTo>
                  <a:pt x="569" y="258"/>
                  <a:pt x="568" y="258"/>
                  <a:pt x="568" y="259"/>
                </a:cubicBezTo>
                <a:cubicBezTo>
                  <a:pt x="568" y="261"/>
                  <a:pt x="568" y="262"/>
                  <a:pt x="568" y="264"/>
                </a:cubicBezTo>
                <a:cubicBezTo>
                  <a:pt x="565" y="263"/>
                  <a:pt x="563" y="262"/>
                  <a:pt x="560" y="260"/>
                </a:cubicBezTo>
                <a:cubicBezTo>
                  <a:pt x="560" y="258"/>
                  <a:pt x="560" y="257"/>
                  <a:pt x="558" y="257"/>
                </a:cubicBezTo>
                <a:cubicBezTo>
                  <a:pt x="557" y="257"/>
                  <a:pt x="557" y="258"/>
                  <a:pt x="558" y="258"/>
                </a:cubicBezTo>
                <a:cubicBezTo>
                  <a:pt x="559" y="258"/>
                  <a:pt x="559" y="258"/>
                  <a:pt x="559" y="259"/>
                </a:cubicBezTo>
                <a:cubicBezTo>
                  <a:pt x="556" y="257"/>
                  <a:pt x="552" y="255"/>
                  <a:pt x="549" y="253"/>
                </a:cubicBezTo>
                <a:cubicBezTo>
                  <a:pt x="549" y="251"/>
                  <a:pt x="549" y="249"/>
                  <a:pt x="549" y="248"/>
                </a:cubicBezTo>
                <a:cubicBezTo>
                  <a:pt x="549" y="247"/>
                  <a:pt x="548" y="247"/>
                  <a:pt x="548" y="248"/>
                </a:cubicBezTo>
                <a:cubicBezTo>
                  <a:pt x="548" y="249"/>
                  <a:pt x="547" y="250"/>
                  <a:pt x="547" y="252"/>
                </a:cubicBezTo>
                <a:cubicBezTo>
                  <a:pt x="544" y="250"/>
                  <a:pt x="541" y="247"/>
                  <a:pt x="538" y="245"/>
                </a:cubicBezTo>
                <a:cubicBezTo>
                  <a:pt x="537" y="244"/>
                  <a:pt x="536" y="246"/>
                  <a:pt x="537" y="247"/>
                </a:cubicBezTo>
                <a:cubicBezTo>
                  <a:pt x="541" y="249"/>
                  <a:pt x="544" y="252"/>
                  <a:pt x="547" y="254"/>
                </a:cubicBezTo>
                <a:cubicBezTo>
                  <a:pt x="546" y="258"/>
                  <a:pt x="546" y="263"/>
                  <a:pt x="545" y="267"/>
                </a:cubicBezTo>
                <a:cubicBezTo>
                  <a:pt x="542" y="265"/>
                  <a:pt x="539" y="263"/>
                  <a:pt x="536" y="262"/>
                </a:cubicBezTo>
                <a:cubicBezTo>
                  <a:pt x="536" y="262"/>
                  <a:pt x="536" y="262"/>
                  <a:pt x="536" y="261"/>
                </a:cubicBezTo>
                <a:cubicBezTo>
                  <a:pt x="536" y="260"/>
                  <a:pt x="535" y="258"/>
                  <a:pt x="535" y="256"/>
                </a:cubicBezTo>
                <a:cubicBezTo>
                  <a:pt x="535" y="255"/>
                  <a:pt x="535" y="253"/>
                  <a:pt x="535" y="252"/>
                </a:cubicBezTo>
                <a:cubicBezTo>
                  <a:pt x="535" y="251"/>
                  <a:pt x="534" y="251"/>
                  <a:pt x="534" y="251"/>
                </a:cubicBezTo>
                <a:cubicBezTo>
                  <a:pt x="533" y="251"/>
                  <a:pt x="533" y="250"/>
                  <a:pt x="532" y="250"/>
                </a:cubicBezTo>
                <a:cubicBezTo>
                  <a:pt x="532" y="249"/>
                  <a:pt x="532" y="249"/>
                  <a:pt x="532" y="248"/>
                </a:cubicBezTo>
                <a:cubicBezTo>
                  <a:pt x="532" y="248"/>
                  <a:pt x="532" y="248"/>
                  <a:pt x="532" y="248"/>
                </a:cubicBezTo>
                <a:cubicBezTo>
                  <a:pt x="535" y="246"/>
                  <a:pt x="538" y="244"/>
                  <a:pt x="541" y="241"/>
                </a:cubicBezTo>
                <a:cubicBezTo>
                  <a:pt x="540" y="242"/>
                  <a:pt x="540" y="242"/>
                  <a:pt x="541" y="243"/>
                </a:cubicBezTo>
                <a:cubicBezTo>
                  <a:pt x="571" y="256"/>
                  <a:pt x="602" y="267"/>
                  <a:pt x="634" y="277"/>
                </a:cubicBezTo>
                <a:close/>
                <a:moveTo>
                  <a:pt x="519" y="234"/>
                </a:moveTo>
                <a:cubicBezTo>
                  <a:pt x="519" y="234"/>
                  <a:pt x="520" y="234"/>
                  <a:pt x="521" y="234"/>
                </a:cubicBezTo>
                <a:cubicBezTo>
                  <a:pt x="522" y="234"/>
                  <a:pt x="524" y="234"/>
                  <a:pt x="526" y="234"/>
                </a:cubicBezTo>
                <a:cubicBezTo>
                  <a:pt x="526" y="234"/>
                  <a:pt x="527" y="235"/>
                  <a:pt x="528" y="235"/>
                </a:cubicBezTo>
                <a:cubicBezTo>
                  <a:pt x="527" y="235"/>
                  <a:pt x="527" y="235"/>
                  <a:pt x="527" y="235"/>
                </a:cubicBezTo>
                <a:cubicBezTo>
                  <a:pt x="524" y="235"/>
                  <a:pt x="521" y="235"/>
                  <a:pt x="519" y="236"/>
                </a:cubicBezTo>
                <a:cubicBezTo>
                  <a:pt x="519" y="236"/>
                  <a:pt x="519" y="235"/>
                  <a:pt x="519" y="234"/>
                </a:cubicBezTo>
                <a:close/>
                <a:moveTo>
                  <a:pt x="529" y="235"/>
                </a:moveTo>
                <a:cubicBezTo>
                  <a:pt x="530" y="235"/>
                  <a:pt x="532" y="236"/>
                  <a:pt x="533" y="237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1" y="236"/>
                  <a:pt x="530" y="236"/>
                  <a:pt x="528" y="236"/>
                </a:cubicBezTo>
                <a:cubicBezTo>
                  <a:pt x="528" y="235"/>
                  <a:pt x="529" y="235"/>
                  <a:pt x="529" y="235"/>
                </a:cubicBezTo>
                <a:close/>
                <a:moveTo>
                  <a:pt x="534" y="237"/>
                </a:moveTo>
                <a:cubicBezTo>
                  <a:pt x="535" y="238"/>
                  <a:pt x="536" y="239"/>
                  <a:pt x="537" y="240"/>
                </a:cubicBezTo>
                <a:cubicBezTo>
                  <a:pt x="537" y="240"/>
                  <a:pt x="537" y="240"/>
                  <a:pt x="536" y="240"/>
                </a:cubicBezTo>
                <a:cubicBezTo>
                  <a:pt x="536" y="239"/>
                  <a:pt x="535" y="238"/>
                  <a:pt x="534" y="237"/>
                </a:cubicBezTo>
                <a:cubicBezTo>
                  <a:pt x="534" y="237"/>
                  <a:pt x="534" y="237"/>
                  <a:pt x="534" y="237"/>
                </a:cubicBezTo>
                <a:close/>
                <a:moveTo>
                  <a:pt x="537" y="241"/>
                </a:move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lose/>
                <a:moveTo>
                  <a:pt x="536" y="243"/>
                </a:moveTo>
                <a:cubicBezTo>
                  <a:pt x="536" y="243"/>
                  <a:pt x="536" y="243"/>
                  <a:pt x="536" y="243"/>
                </a:cubicBezTo>
                <a:cubicBezTo>
                  <a:pt x="536" y="244"/>
                  <a:pt x="536" y="244"/>
                  <a:pt x="536" y="244"/>
                </a:cubicBezTo>
                <a:cubicBezTo>
                  <a:pt x="536" y="244"/>
                  <a:pt x="536" y="244"/>
                  <a:pt x="536" y="243"/>
                </a:cubicBezTo>
                <a:close/>
                <a:moveTo>
                  <a:pt x="538" y="243"/>
                </a:moveTo>
                <a:cubicBezTo>
                  <a:pt x="538" y="242"/>
                  <a:pt x="538" y="242"/>
                  <a:pt x="538" y="241"/>
                </a:cubicBezTo>
                <a:cubicBezTo>
                  <a:pt x="539" y="240"/>
                  <a:pt x="539" y="239"/>
                  <a:pt x="540" y="238"/>
                </a:cubicBezTo>
                <a:cubicBezTo>
                  <a:pt x="540" y="238"/>
                  <a:pt x="540" y="238"/>
                  <a:pt x="540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9"/>
                  <a:pt x="541" y="240"/>
                  <a:pt x="541" y="240"/>
                </a:cubicBezTo>
                <a:cubicBezTo>
                  <a:pt x="540" y="241"/>
                  <a:pt x="539" y="242"/>
                  <a:pt x="538" y="243"/>
                </a:cubicBezTo>
                <a:close/>
                <a:moveTo>
                  <a:pt x="541" y="238"/>
                </a:move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lose/>
                <a:moveTo>
                  <a:pt x="541" y="232"/>
                </a:moveTo>
                <a:cubicBezTo>
                  <a:pt x="540" y="229"/>
                  <a:pt x="538" y="226"/>
                  <a:pt x="536" y="224"/>
                </a:cubicBezTo>
                <a:cubicBezTo>
                  <a:pt x="531" y="220"/>
                  <a:pt x="525" y="221"/>
                  <a:pt x="521" y="224"/>
                </a:cubicBezTo>
                <a:cubicBezTo>
                  <a:pt x="520" y="225"/>
                  <a:pt x="521" y="226"/>
                  <a:pt x="521" y="225"/>
                </a:cubicBezTo>
                <a:cubicBezTo>
                  <a:pt x="526" y="222"/>
                  <a:pt x="532" y="221"/>
                  <a:pt x="536" y="226"/>
                </a:cubicBezTo>
                <a:cubicBezTo>
                  <a:pt x="539" y="228"/>
                  <a:pt x="540" y="232"/>
                  <a:pt x="540" y="236"/>
                </a:cubicBezTo>
                <a:cubicBezTo>
                  <a:pt x="540" y="237"/>
                  <a:pt x="540" y="237"/>
                  <a:pt x="539" y="238"/>
                </a:cubicBezTo>
                <a:cubicBezTo>
                  <a:pt x="539" y="238"/>
                  <a:pt x="538" y="239"/>
                  <a:pt x="538" y="239"/>
                </a:cubicBezTo>
                <a:cubicBezTo>
                  <a:pt x="537" y="238"/>
                  <a:pt x="536" y="237"/>
                  <a:pt x="535" y="237"/>
                </a:cubicBezTo>
                <a:cubicBezTo>
                  <a:pt x="536" y="236"/>
                  <a:pt x="537" y="235"/>
                  <a:pt x="538" y="234"/>
                </a:cubicBezTo>
                <a:cubicBezTo>
                  <a:pt x="539" y="234"/>
                  <a:pt x="538" y="233"/>
                  <a:pt x="538" y="233"/>
                </a:cubicBezTo>
                <a:cubicBezTo>
                  <a:pt x="537" y="234"/>
                  <a:pt x="535" y="235"/>
                  <a:pt x="534" y="236"/>
                </a:cubicBezTo>
                <a:cubicBezTo>
                  <a:pt x="533" y="235"/>
                  <a:pt x="531" y="235"/>
                  <a:pt x="530" y="234"/>
                </a:cubicBezTo>
                <a:cubicBezTo>
                  <a:pt x="530" y="234"/>
                  <a:pt x="531" y="234"/>
                  <a:pt x="531" y="233"/>
                </a:cubicBezTo>
                <a:cubicBezTo>
                  <a:pt x="532" y="233"/>
                  <a:pt x="531" y="232"/>
                  <a:pt x="531" y="232"/>
                </a:cubicBezTo>
                <a:cubicBezTo>
                  <a:pt x="530" y="233"/>
                  <a:pt x="529" y="233"/>
                  <a:pt x="528" y="234"/>
                </a:cubicBezTo>
                <a:cubicBezTo>
                  <a:pt x="526" y="233"/>
                  <a:pt x="524" y="233"/>
                  <a:pt x="521" y="233"/>
                </a:cubicBezTo>
                <a:cubicBezTo>
                  <a:pt x="521" y="233"/>
                  <a:pt x="520" y="233"/>
                  <a:pt x="519" y="233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18" y="233"/>
                  <a:pt x="518" y="232"/>
                  <a:pt x="518" y="232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20" y="233"/>
                  <a:pt x="520" y="232"/>
                  <a:pt x="519" y="232"/>
                </a:cubicBezTo>
                <a:cubicBezTo>
                  <a:pt x="517" y="232"/>
                  <a:pt x="516" y="231"/>
                  <a:pt x="513" y="231"/>
                </a:cubicBezTo>
                <a:cubicBezTo>
                  <a:pt x="510" y="229"/>
                  <a:pt x="504" y="229"/>
                  <a:pt x="500" y="228"/>
                </a:cubicBezTo>
                <a:cubicBezTo>
                  <a:pt x="488" y="226"/>
                  <a:pt x="477" y="224"/>
                  <a:pt x="467" y="221"/>
                </a:cubicBezTo>
                <a:cubicBezTo>
                  <a:pt x="466" y="221"/>
                  <a:pt x="466" y="222"/>
                  <a:pt x="466" y="222"/>
                </a:cubicBezTo>
                <a:cubicBezTo>
                  <a:pt x="475" y="225"/>
                  <a:pt x="484" y="227"/>
                  <a:pt x="493" y="228"/>
                </a:cubicBezTo>
                <a:cubicBezTo>
                  <a:pt x="498" y="229"/>
                  <a:pt x="507" y="229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3" y="232"/>
                  <a:pt x="514" y="232"/>
                  <a:pt x="515" y="233"/>
                </a:cubicBezTo>
                <a:cubicBezTo>
                  <a:pt x="515" y="234"/>
                  <a:pt x="516" y="233"/>
                  <a:pt x="515" y="232"/>
                </a:cubicBezTo>
                <a:cubicBezTo>
                  <a:pt x="515" y="232"/>
                  <a:pt x="515" y="232"/>
                  <a:pt x="514" y="232"/>
                </a:cubicBezTo>
                <a:cubicBezTo>
                  <a:pt x="516" y="232"/>
                  <a:pt x="517" y="232"/>
                  <a:pt x="518" y="232"/>
                </a:cubicBezTo>
                <a:cubicBezTo>
                  <a:pt x="518" y="232"/>
                  <a:pt x="518" y="232"/>
                  <a:pt x="518" y="233"/>
                </a:cubicBezTo>
                <a:cubicBezTo>
                  <a:pt x="518" y="233"/>
                  <a:pt x="518" y="233"/>
                  <a:pt x="518" y="233"/>
                </a:cubicBezTo>
                <a:cubicBezTo>
                  <a:pt x="516" y="233"/>
                  <a:pt x="515" y="233"/>
                  <a:pt x="515" y="234"/>
                </a:cubicBezTo>
                <a:cubicBezTo>
                  <a:pt x="515" y="234"/>
                  <a:pt x="515" y="234"/>
                  <a:pt x="515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15" y="235"/>
                  <a:pt x="516" y="235"/>
                  <a:pt x="516" y="234"/>
                </a:cubicBezTo>
                <a:cubicBezTo>
                  <a:pt x="516" y="234"/>
                  <a:pt x="516" y="234"/>
                  <a:pt x="516" y="234"/>
                </a:cubicBezTo>
                <a:cubicBezTo>
                  <a:pt x="516" y="234"/>
                  <a:pt x="517" y="234"/>
                  <a:pt x="517" y="234"/>
                </a:cubicBezTo>
                <a:cubicBezTo>
                  <a:pt x="517" y="234"/>
                  <a:pt x="518" y="234"/>
                  <a:pt x="518" y="234"/>
                </a:cubicBezTo>
                <a:cubicBezTo>
                  <a:pt x="518" y="235"/>
                  <a:pt x="518" y="236"/>
                  <a:pt x="518" y="237"/>
                </a:cubicBezTo>
                <a:cubicBezTo>
                  <a:pt x="518" y="236"/>
                  <a:pt x="518" y="236"/>
                  <a:pt x="517" y="236"/>
                </a:cubicBezTo>
                <a:cubicBezTo>
                  <a:pt x="513" y="235"/>
                  <a:pt x="509" y="234"/>
                  <a:pt x="504" y="232"/>
                </a:cubicBezTo>
                <a:cubicBezTo>
                  <a:pt x="509" y="234"/>
                  <a:pt x="513" y="235"/>
                  <a:pt x="517" y="237"/>
                </a:cubicBezTo>
                <a:cubicBezTo>
                  <a:pt x="517" y="237"/>
                  <a:pt x="518" y="237"/>
                  <a:pt x="518" y="237"/>
                </a:cubicBezTo>
                <a:cubicBezTo>
                  <a:pt x="518" y="237"/>
                  <a:pt x="518" y="237"/>
                  <a:pt x="518" y="237"/>
                </a:cubicBezTo>
                <a:cubicBezTo>
                  <a:pt x="518" y="237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9" y="242"/>
                  <a:pt x="519" y="245"/>
                  <a:pt x="520" y="249"/>
                </a:cubicBezTo>
                <a:cubicBezTo>
                  <a:pt x="520" y="255"/>
                  <a:pt x="520" y="262"/>
                  <a:pt x="519" y="269"/>
                </a:cubicBezTo>
                <a:cubicBezTo>
                  <a:pt x="519" y="281"/>
                  <a:pt x="517" y="293"/>
                  <a:pt x="516" y="305"/>
                </a:cubicBezTo>
                <a:cubicBezTo>
                  <a:pt x="515" y="305"/>
                  <a:pt x="515" y="306"/>
                  <a:pt x="514" y="306"/>
                </a:cubicBezTo>
                <a:cubicBezTo>
                  <a:pt x="513" y="307"/>
                  <a:pt x="511" y="308"/>
                  <a:pt x="509" y="309"/>
                </a:cubicBezTo>
                <a:cubicBezTo>
                  <a:pt x="510" y="309"/>
                  <a:pt x="510" y="309"/>
                  <a:pt x="510" y="309"/>
                </a:cubicBezTo>
                <a:cubicBezTo>
                  <a:pt x="508" y="305"/>
                  <a:pt x="513" y="302"/>
                  <a:pt x="516" y="301"/>
                </a:cubicBezTo>
                <a:cubicBezTo>
                  <a:pt x="516" y="301"/>
                  <a:pt x="516" y="300"/>
                  <a:pt x="516" y="300"/>
                </a:cubicBezTo>
                <a:cubicBezTo>
                  <a:pt x="512" y="301"/>
                  <a:pt x="507" y="305"/>
                  <a:pt x="509" y="309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10" y="311"/>
                  <a:pt x="510" y="311"/>
                  <a:pt x="510" y="311"/>
                </a:cubicBezTo>
                <a:cubicBezTo>
                  <a:pt x="511" y="311"/>
                  <a:pt x="511" y="311"/>
                  <a:pt x="511" y="311"/>
                </a:cubicBezTo>
                <a:cubicBezTo>
                  <a:pt x="511" y="312"/>
                  <a:pt x="511" y="312"/>
                  <a:pt x="511" y="313"/>
                </a:cubicBezTo>
                <a:cubicBezTo>
                  <a:pt x="511" y="313"/>
                  <a:pt x="511" y="313"/>
                  <a:pt x="511" y="313"/>
                </a:cubicBezTo>
                <a:cubicBezTo>
                  <a:pt x="511" y="312"/>
                  <a:pt x="512" y="312"/>
                  <a:pt x="512" y="311"/>
                </a:cubicBezTo>
                <a:cubicBezTo>
                  <a:pt x="512" y="311"/>
                  <a:pt x="512" y="311"/>
                  <a:pt x="512" y="310"/>
                </a:cubicBezTo>
                <a:cubicBezTo>
                  <a:pt x="512" y="309"/>
                  <a:pt x="513" y="308"/>
                  <a:pt x="513" y="308"/>
                </a:cubicBezTo>
                <a:cubicBezTo>
                  <a:pt x="514" y="307"/>
                  <a:pt x="515" y="307"/>
                  <a:pt x="516" y="306"/>
                </a:cubicBezTo>
                <a:cubicBezTo>
                  <a:pt x="516" y="307"/>
                  <a:pt x="516" y="307"/>
                  <a:pt x="516" y="308"/>
                </a:cubicBezTo>
                <a:cubicBezTo>
                  <a:pt x="515" y="308"/>
                  <a:pt x="516" y="308"/>
                  <a:pt x="517" y="308"/>
                </a:cubicBezTo>
                <a:cubicBezTo>
                  <a:pt x="517" y="307"/>
                  <a:pt x="517" y="306"/>
                  <a:pt x="517" y="305"/>
                </a:cubicBezTo>
                <a:cubicBezTo>
                  <a:pt x="517" y="305"/>
                  <a:pt x="517" y="305"/>
                  <a:pt x="517" y="305"/>
                </a:cubicBezTo>
                <a:cubicBezTo>
                  <a:pt x="519" y="283"/>
                  <a:pt x="523" y="260"/>
                  <a:pt x="519" y="237"/>
                </a:cubicBezTo>
                <a:cubicBezTo>
                  <a:pt x="522" y="236"/>
                  <a:pt x="528" y="236"/>
                  <a:pt x="532" y="238"/>
                </a:cubicBezTo>
                <a:cubicBezTo>
                  <a:pt x="531" y="238"/>
                  <a:pt x="530" y="239"/>
                  <a:pt x="529" y="239"/>
                </a:cubicBezTo>
                <a:cubicBezTo>
                  <a:pt x="528" y="240"/>
                  <a:pt x="529" y="241"/>
                  <a:pt x="529" y="240"/>
                </a:cubicBezTo>
                <a:cubicBezTo>
                  <a:pt x="530" y="240"/>
                  <a:pt x="531" y="239"/>
                  <a:pt x="533" y="238"/>
                </a:cubicBezTo>
                <a:cubicBezTo>
                  <a:pt x="534" y="239"/>
                  <a:pt x="535" y="240"/>
                  <a:pt x="536" y="241"/>
                </a:cubicBezTo>
                <a:cubicBezTo>
                  <a:pt x="535" y="241"/>
                  <a:pt x="534" y="242"/>
                  <a:pt x="533" y="242"/>
                </a:cubicBezTo>
                <a:cubicBezTo>
                  <a:pt x="533" y="243"/>
                  <a:pt x="533" y="243"/>
                  <a:pt x="532" y="243"/>
                </a:cubicBezTo>
                <a:cubicBezTo>
                  <a:pt x="532" y="243"/>
                  <a:pt x="532" y="243"/>
                  <a:pt x="532" y="243"/>
                </a:cubicBezTo>
                <a:cubicBezTo>
                  <a:pt x="532" y="244"/>
                  <a:pt x="531" y="244"/>
                  <a:pt x="531" y="244"/>
                </a:cubicBezTo>
                <a:cubicBezTo>
                  <a:pt x="531" y="244"/>
                  <a:pt x="532" y="245"/>
                  <a:pt x="532" y="245"/>
                </a:cubicBezTo>
                <a:cubicBezTo>
                  <a:pt x="533" y="245"/>
                  <a:pt x="535" y="243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5" y="243"/>
                  <a:pt x="534" y="244"/>
                  <a:pt x="534" y="246"/>
                </a:cubicBezTo>
                <a:cubicBezTo>
                  <a:pt x="534" y="246"/>
                  <a:pt x="534" y="246"/>
                  <a:pt x="534" y="246"/>
                </a:cubicBezTo>
                <a:cubicBezTo>
                  <a:pt x="533" y="246"/>
                  <a:pt x="533" y="247"/>
                  <a:pt x="532" y="247"/>
                </a:cubicBezTo>
                <a:cubicBezTo>
                  <a:pt x="533" y="246"/>
                  <a:pt x="533" y="246"/>
                  <a:pt x="533" y="246"/>
                </a:cubicBezTo>
                <a:cubicBezTo>
                  <a:pt x="533" y="245"/>
                  <a:pt x="532" y="245"/>
                  <a:pt x="532" y="246"/>
                </a:cubicBezTo>
                <a:cubicBezTo>
                  <a:pt x="531" y="247"/>
                  <a:pt x="531" y="248"/>
                  <a:pt x="531" y="248"/>
                </a:cubicBezTo>
                <a:cubicBezTo>
                  <a:pt x="531" y="248"/>
                  <a:pt x="530" y="249"/>
                  <a:pt x="531" y="249"/>
                </a:cubicBezTo>
                <a:cubicBezTo>
                  <a:pt x="531" y="249"/>
                  <a:pt x="531" y="250"/>
                  <a:pt x="531" y="250"/>
                </a:cubicBezTo>
                <a:cubicBezTo>
                  <a:pt x="530" y="262"/>
                  <a:pt x="530" y="275"/>
                  <a:pt x="529" y="287"/>
                </a:cubicBezTo>
                <a:cubicBezTo>
                  <a:pt x="529" y="287"/>
                  <a:pt x="529" y="287"/>
                  <a:pt x="529" y="287"/>
                </a:cubicBezTo>
                <a:cubicBezTo>
                  <a:pt x="528" y="287"/>
                  <a:pt x="528" y="288"/>
                  <a:pt x="529" y="289"/>
                </a:cubicBezTo>
                <a:cubicBezTo>
                  <a:pt x="529" y="291"/>
                  <a:pt x="528" y="293"/>
                  <a:pt x="528" y="296"/>
                </a:cubicBezTo>
                <a:cubicBezTo>
                  <a:pt x="528" y="296"/>
                  <a:pt x="529" y="296"/>
                  <a:pt x="529" y="296"/>
                </a:cubicBezTo>
                <a:cubicBezTo>
                  <a:pt x="529" y="293"/>
                  <a:pt x="530" y="291"/>
                  <a:pt x="530" y="289"/>
                </a:cubicBezTo>
                <a:cubicBezTo>
                  <a:pt x="530" y="288"/>
                  <a:pt x="531" y="288"/>
                  <a:pt x="532" y="288"/>
                </a:cubicBezTo>
                <a:cubicBezTo>
                  <a:pt x="532" y="289"/>
                  <a:pt x="532" y="290"/>
                  <a:pt x="532" y="291"/>
                </a:cubicBezTo>
                <a:cubicBezTo>
                  <a:pt x="532" y="291"/>
                  <a:pt x="532" y="291"/>
                  <a:pt x="532" y="291"/>
                </a:cubicBezTo>
                <a:cubicBezTo>
                  <a:pt x="531" y="297"/>
                  <a:pt x="531" y="304"/>
                  <a:pt x="531" y="310"/>
                </a:cubicBezTo>
                <a:cubicBezTo>
                  <a:pt x="531" y="312"/>
                  <a:pt x="531" y="313"/>
                  <a:pt x="531" y="315"/>
                </a:cubicBezTo>
                <a:cubicBezTo>
                  <a:pt x="530" y="315"/>
                  <a:pt x="531" y="315"/>
                  <a:pt x="531" y="315"/>
                </a:cubicBezTo>
                <a:cubicBezTo>
                  <a:pt x="530" y="319"/>
                  <a:pt x="530" y="323"/>
                  <a:pt x="530" y="326"/>
                </a:cubicBezTo>
                <a:cubicBezTo>
                  <a:pt x="529" y="326"/>
                  <a:pt x="528" y="326"/>
                  <a:pt x="527" y="326"/>
                </a:cubicBezTo>
                <a:cubicBezTo>
                  <a:pt x="526" y="326"/>
                  <a:pt x="522" y="326"/>
                  <a:pt x="521" y="327"/>
                </a:cubicBezTo>
                <a:cubicBezTo>
                  <a:pt x="512" y="325"/>
                  <a:pt x="504" y="322"/>
                  <a:pt x="495" y="318"/>
                </a:cubicBezTo>
                <a:cubicBezTo>
                  <a:pt x="487" y="315"/>
                  <a:pt x="476" y="315"/>
                  <a:pt x="468" y="309"/>
                </a:cubicBezTo>
                <a:cubicBezTo>
                  <a:pt x="468" y="309"/>
                  <a:pt x="468" y="310"/>
                  <a:pt x="468" y="310"/>
                </a:cubicBezTo>
                <a:cubicBezTo>
                  <a:pt x="475" y="314"/>
                  <a:pt x="483" y="315"/>
                  <a:pt x="490" y="317"/>
                </a:cubicBezTo>
                <a:cubicBezTo>
                  <a:pt x="500" y="320"/>
                  <a:pt x="510" y="325"/>
                  <a:pt x="520" y="327"/>
                </a:cubicBezTo>
                <a:cubicBezTo>
                  <a:pt x="520" y="327"/>
                  <a:pt x="520" y="327"/>
                  <a:pt x="520" y="328"/>
                </a:cubicBezTo>
                <a:cubicBezTo>
                  <a:pt x="520" y="328"/>
                  <a:pt x="520" y="328"/>
                  <a:pt x="520" y="328"/>
                </a:cubicBezTo>
                <a:cubicBezTo>
                  <a:pt x="521" y="328"/>
                  <a:pt x="520" y="328"/>
                  <a:pt x="521" y="328"/>
                </a:cubicBezTo>
                <a:cubicBezTo>
                  <a:pt x="521" y="328"/>
                  <a:pt x="521" y="328"/>
                  <a:pt x="521" y="328"/>
                </a:cubicBezTo>
                <a:cubicBezTo>
                  <a:pt x="521" y="328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2" y="327"/>
                  <a:pt x="522" y="327"/>
                  <a:pt x="522" y="327"/>
                </a:cubicBezTo>
                <a:cubicBezTo>
                  <a:pt x="524" y="326"/>
                  <a:pt x="526" y="326"/>
                  <a:pt x="528" y="326"/>
                </a:cubicBezTo>
                <a:cubicBezTo>
                  <a:pt x="529" y="326"/>
                  <a:pt x="529" y="327"/>
                  <a:pt x="530" y="327"/>
                </a:cubicBezTo>
                <a:cubicBezTo>
                  <a:pt x="530" y="327"/>
                  <a:pt x="530" y="328"/>
                  <a:pt x="530" y="329"/>
                </a:cubicBezTo>
                <a:cubicBezTo>
                  <a:pt x="529" y="328"/>
                  <a:pt x="528" y="328"/>
                  <a:pt x="527" y="327"/>
                </a:cubicBezTo>
                <a:cubicBezTo>
                  <a:pt x="526" y="327"/>
                  <a:pt x="523" y="327"/>
                  <a:pt x="523" y="327"/>
                </a:cubicBezTo>
                <a:cubicBezTo>
                  <a:pt x="522" y="328"/>
                  <a:pt x="523" y="329"/>
                  <a:pt x="524" y="329"/>
                </a:cubicBezTo>
                <a:cubicBezTo>
                  <a:pt x="524" y="330"/>
                  <a:pt x="525" y="329"/>
                  <a:pt x="524" y="328"/>
                </a:cubicBezTo>
                <a:cubicBezTo>
                  <a:pt x="524" y="328"/>
                  <a:pt x="524" y="328"/>
                  <a:pt x="523" y="328"/>
                </a:cubicBezTo>
                <a:cubicBezTo>
                  <a:pt x="524" y="328"/>
                  <a:pt x="524" y="328"/>
                  <a:pt x="525" y="328"/>
                </a:cubicBezTo>
                <a:cubicBezTo>
                  <a:pt x="527" y="328"/>
                  <a:pt x="528" y="329"/>
                  <a:pt x="530" y="330"/>
                </a:cubicBezTo>
                <a:cubicBezTo>
                  <a:pt x="530" y="331"/>
                  <a:pt x="530" y="332"/>
                  <a:pt x="530" y="333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27" y="335"/>
                  <a:pt x="526" y="336"/>
                  <a:pt x="525" y="338"/>
                </a:cubicBezTo>
                <a:cubicBezTo>
                  <a:pt x="524" y="338"/>
                  <a:pt x="525" y="339"/>
                  <a:pt x="525" y="338"/>
                </a:cubicBezTo>
                <a:cubicBezTo>
                  <a:pt x="526" y="337"/>
                  <a:pt x="527" y="336"/>
                  <a:pt x="529" y="336"/>
                </a:cubicBezTo>
                <a:cubicBezTo>
                  <a:pt x="528" y="337"/>
                  <a:pt x="528" y="338"/>
                  <a:pt x="527" y="339"/>
                </a:cubicBezTo>
                <a:cubicBezTo>
                  <a:pt x="527" y="339"/>
                  <a:pt x="526" y="340"/>
                  <a:pt x="526" y="340"/>
                </a:cubicBezTo>
                <a:cubicBezTo>
                  <a:pt x="526" y="340"/>
                  <a:pt x="526" y="340"/>
                  <a:pt x="526" y="340"/>
                </a:cubicBezTo>
                <a:cubicBezTo>
                  <a:pt x="526" y="338"/>
                  <a:pt x="524" y="339"/>
                  <a:pt x="524" y="340"/>
                </a:cubicBezTo>
                <a:cubicBezTo>
                  <a:pt x="524" y="341"/>
                  <a:pt x="525" y="342"/>
                  <a:pt x="525" y="343"/>
                </a:cubicBezTo>
                <a:cubicBezTo>
                  <a:pt x="524" y="345"/>
                  <a:pt x="523" y="348"/>
                  <a:pt x="523" y="350"/>
                </a:cubicBezTo>
                <a:cubicBezTo>
                  <a:pt x="522" y="348"/>
                  <a:pt x="522" y="345"/>
                  <a:pt x="522" y="343"/>
                </a:cubicBezTo>
                <a:cubicBezTo>
                  <a:pt x="523" y="344"/>
                  <a:pt x="523" y="344"/>
                  <a:pt x="524" y="344"/>
                </a:cubicBezTo>
                <a:cubicBezTo>
                  <a:pt x="524" y="344"/>
                  <a:pt x="524" y="344"/>
                  <a:pt x="524" y="344"/>
                </a:cubicBezTo>
                <a:cubicBezTo>
                  <a:pt x="523" y="343"/>
                  <a:pt x="523" y="343"/>
                  <a:pt x="522" y="343"/>
                </a:cubicBezTo>
                <a:cubicBezTo>
                  <a:pt x="522" y="341"/>
                  <a:pt x="522" y="340"/>
                  <a:pt x="522" y="338"/>
                </a:cubicBezTo>
                <a:cubicBezTo>
                  <a:pt x="522" y="337"/>
                  <a:pt x="520" y="337"/>
                  <a:pt x="520" y="338"/>
                </a:cubicBezTo>
                <a:cubicBezTo>
                  <a:pt x="520" y="338"/>
                  <a:pt x="520" y="338"/>
                  <a:pt x="520" y="338"/>
                </a:cubicBezTo>
                <a:cubicBezTo>
                  <a:pt x="511" y="336"/>
                  <a:pt x="502" y="334"/>
                  <a:pt x="493" y="333"/>
                </a:cubicBezTo>
                <a:cubicBezTo>
                  <a:pt x="484" y="329"/>
                  <a:pt x="475" y="325"/>
                  <a:pt x="465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66" y="325"/>
                  <a:pt x="467" y="325"/>
                  <a:pt x="468" y="326"/>
                </a:cubicBezTo>
                <a:cubicBezTo>
                  <a:pt x="468" y="326"/>
                  <a:pt x="468" y="325"/>
                  <a:pt x="468" y="325"/>
                </a:cubicBezTo>
                <a:cubicBezTo>
                  <a:pt x="469" y="326"/>
                  <a:pt x="475" y="327"/>
                  <a:pt x="478" y="328"/>
                </a:cubicBezTo>
                <a:cubicBezTo>
                  <a:pt x="482" y="329"/>
                  <a:pt x="486" y="330"/>
                  <a:pt x="490" y="332"/>
                </a:cubicBezTo>
                <a:cubicBezTo>
                  <a:pt x="486" y="331"/>
                  <a:pt x="481" y="330"/>
                  <a:pt x="476" y="328"/>
                </a:cubicBezTo>
                <a:cubicBezTo>
                  <a:pt x="474" y="328"/>
                  <a:pt x="471" y="326"/>
                  <a:pt x="469" y="327"/>
                </a:cubicBezTo>
                <a:cubicBezTo>
                  <a:pt x="469" y="327"/>
                  <a:pt x="468" y="327"/>
                  <a:pt x="469" y="327"/>
                </a:cubicBezTo>
                <a:cubicBezTo>
                  <a:pt x="469" y="327"/>
                  <a:pt x="470" y="327"/>
                  <a:pt x="470" y="328"/>
                </a:cubicBezTo>
                <a:cubicBezTo>
                  <a:pt x="470" y="328"/>
                  <a:pt x="470" y="327"/>
                  <a:pt x="470" y="327"/>
                </a:cubicBezTo>
                <a:cubicBezTo>
                  <a:pt x="477" y="331"/>
                  <a:pt x="486" y="331"/>
                  <a:pt x="493" y="333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502" y="336"/>
                  <a:pt x="512" y="338"/>
                  <a:pt x="520" y="342"/>
                </a:cubicBezTo>
                <a:cubicBezTo>
                  <a:pt x="521" y="366"/>
                  <a:pt x="521" y="391"/>
                  <a:pt x="522" y="415"/>
                </a:cubicBezTo>
                <a:cubicBezTo>
                  <a:pt x="522" y="416"/>
                  <a:pt x="524" y="416"/>
                  <a:pt x="524" y="415"/>
                </a:cubicBezTo>
                <a:cubicBezTo>
                  <a:pt x="524" y="394"/>
                  <a:pt x="523" y="373"/>
                  <a:pt x="523" y="353"/>
                </a:cubicBezTo>
                <a:cubicBezTo>
                  <a:pt x="523" y="353"/>
                  <a:pt x="524" y="353"/>
                  <a:pt x="524" y="352"/>
                </a:cubicBezTo>
                <a:cubicBezTo>
                  <a:pt x="524" y="350"/>
                  <a:pt x="525" y="349"/>
                  <a:pt x="526" y="347"/>
                </a:cubicBezTo>
                <a:cubicBezTo>
                  <a:pt x="526" y="347"/>
                  <a:pt x="526" y="348"/>
                  <a:pt x="526" y="348"/>
                </a:cubicBezTo>
                <a:cubicBezTo>
                  <a:pt x="526" y="349"/>
                  <a:pt x="526" y="349"/>
                  <a:pt x="526" y="350"/>
                </a:cubicBezTo>
                <a:cubicBezTo>
                  <a:pt x="527" y="358"/>
                  <a:pt x="527" y="366"/>
                  <a:pt x="527" y="374"/>
                </a:cubicBezTo>
                <a:cubicBezTo>
                  <a:pt x="527" y="387"/>
                  <a:pt x="526" y="399"/>
                  <a:pt x="526" y="412"/>
                </a:cubicBezTo>
                <a:cubicBezTo>
                  <a:pt x="526" y="413"/>
                  <a:pt x="527" y="413"/>
                  <a:pt x="527" y="413"/>
                </a:cubicBezTo>
                <a:cubicBezTo>
                  <a:pt x="527" y="414"/>
                  <a:pt x="527" y="414"/>
                  <a:pt x="527" y="415"/>
                </a:cubicBezTo>
                <a:cubicBezTo>
                  <a:pt x="527" y="417"/>
                  <a:pt x="526" y="418"/>
                  <a:pt x="527" y="419"/>
                </a:cubicBezTo>
                <a:cubicBezTo>
                  <a:pt x="526" y="419"/>
                  <a:pt x="526" y="419"/>
                  <a:pt x="526" y="419"/>
                </a:cubicBezTo>
                <a:cubicBezTo>
                  <a:pt x="526" y="417"/>
                  <a:pt x="526" y="416"/>
                  <a:pt x="526" y="414"/>
                </a:cubicBezTo>
                <a:cubicBezTo>
                  <a:pt x="526" y="414"/>
                  <a:pt x="526" y="414"/>
                  <a:pt x="525" y="414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24" y="415"/>
                  <a:pt x="525" y="416"/>
                  <a:pt x="525" y="415"/>
                </a:cubicBezTo>
                <a:cubicBezTo>
                  <a:pt x="524" y="416"/>
                  <a:pt x="525" y="417"/>
                  <a:pt x="525" y="418"/>
                </a:cubicBezTo>
                <a:cubicBezTo>
                  <a:pt x="525" y="418"/>
                  <a:pt x="525" y="419"/>
                  <a:pt x="525" y="419"/>
                </a:cubicBezTo>
                <a:cubicBezTo>
                  <a:pt x="525" y="419"/>
                  <a:pt x="525" y="419"/>
                  <a:pt x="525" y="420"/>
                </a:cubicBezTo>
                <a:cubicBezTo>
                  <a:pt x="525" y="420"/>
                  <a:pt x="526" y="420"/>
                  <a:pt x="526" y="420"/>
                </a:cubicBezTo>
                <a:cubicBezTo>
                  <a:pt x="526" y="420"/>
                  <a:pt x="526" y="419"/>
                  <a:pt x="526" y="419"/>
                </a:cubicBezTo>
                <a:cubicBezTo>
                  <a:pt x="526" y="420"/>
                  <a:pt x="526" y="420"/>
                  <a:pt x="527" y="421"/>
                </a:cubicBezTo>
                <a:cubicBezTo>
                  <a:pt x="527" y="422"/>
                  <a:pt x="527" y="423"/>
                  <a:pt x="527" y="425"/>
                </a:cubicBezTo>
                <a:cubicBezTo>
                  <a:pt x="527" y="425"/>
                  <a:pt x="528" y="425"/>
                  <a:pt x="528" y="425"/>
                </a:cubicBezTo>
                <a:cubicBezTo>
                  <a:pt x="528" y="424"/>
                  <a:pt x="528" y="423"/>
                  <a:pt x="528" y="422"/>
                </a:cubicBezTo>
                <a:cubicBezTo>
                  <a:pt x="529" y="423"/>
                  <a:pt x="530" y="424"/>
                  <a:pt x="531" y="425"/>
                </a:cubicBezTo>
                <a:cubicBezTo>
                  <a:pt x="533" y="428"/>
                  <a:pt x="533" y="432"/>
                  <a:pt x="531" y="435"/>
                </a:cubicBezTo>
                <a:cubicBezTo>
                  <a:pt x="531" y="437"/>
                  <a:pt x="529" y="438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8"/>
                  <a:pt x="529" y="438"/>
                </a:cubicBezTo>
                <a:cubicBezTo>
                  <a:pt x="529" y="437"/>
                  <a:pt x="530" y="436"/>
                  <a:pt x="530" y="436"/>
                </a:cubicBezTo>
                <a:cubicBezTo>
                  <a:pt x="532" y="434"/>
                  <a:pt x="532" y="434"/>
                  <a:pt x="531" y="432"/>
                </a:cubicBezTo>
                <a:cubicBezTo>
                  <a:pt x="529" y="430"/>
                  <a:pt x="528" y="429"/>
                  <a:pt x="525" y="429"/>
                </a:cubicBezTo>
                <a:cubicBezTo>
                  <a:pt x="524" y="429"/>
                  <a:pt x="524" y="430"/>
                  <a:pt x="525" y="430"/>
                </a:cubicBezTo>
                <a:cubicBezTo>
                  <a:pt x="527" y="430"/>
                  <a:pt x="529" y="431"/>
                  <a:pt x="530" y="433"/>
                </a:cubicBezTo>
                <a:cubicBezTo>
                  <a:pt x="531" y="434"/>
                  <a:pt x="530" y="435"/>
                  <a:pt x="529" y="437"/>
                </a:cubicBezTo>
                <a:cubicBezTo>
                  <a:pt x="528" y="433"/>
                  <a:pt x="526" y="431"/>
                  <a:pt x="522" y="430"/>
                </a:cubicBezTo>
                <a:cubicBezTo>
                  <a:pt x="521" y="430"/>
                  <a:pt x="520" y="429"/>
                  <a:pt x="518" y="430"/>
                </a:cubicBezTo>
                <a:cubicBezTo>
                  <a:pt x="517" y="431"/>
                  <a:pt x="518" y="432"/>
                  <a:pt x="519" y="432"/>
                </a:cubicBezTo>
                <a:cubicBezTo>
                  <a:pt x="519" y="433"/>
                  <a:pt x="520" y="432"/>
                  <a:pt x="519" y="431"/>
                </a:cubicBezTo>
                <a:cubicBezTo>
                  <a:pt x="519" y="431"/>
                  <a:pt x="519" y="431"/>
                  <a:pt x="520" y="431"/>
                </a:cubicBezTo>
                <a:cubicBezTo>
                  <a:pt x="521" y="431"/>
                  <a:pt x="522" y="431"/>
                  <a:pt x="523" y="432"/>
                </a:cubicBezTo>
                <a:cubicBezTo>
                  <a:pt x="526" y="433"/>
                  <a:pt x="528" y="435"/>
                  <a:pt x="528" y="438"/>
                </a:cubicBezTo>
                <a:cubicBezTo>
                  <a:pt x="527" y="438"/>
                  <a:pt x="526" y="439"/>
                  <a:pt x="526" y="439"/>
                </a:cubicBezTo>
                <a:cubicBezTo>
                  <a:pt x="525" y="440"/>
                  <a:pt x="526" y="441"/>
                  <a:pt x="526" y="440"/>
                </a:cubicBezTo>
                <a:cubicBezTo>
                  <a:pt x="526" y="440"/>
                  <a:pt x="527" y="440"/>
                  <a:pt x="527" y="440"/>
                </a:cubicBezTo>
                <a:cubicBezTo>
                  <a:pt x="527" y="440"/>
                  <a:pt x="527" y="440"/>
                  <a:pt x="527" y="440"/>
                </a:cubicBezTo>
                <a:cubicBezTo>
                  <a:pt x="527" y="440"/>
                  <a:pt x="528" y="440"/>
                  <a:pt x="528" y="440"/>
                </a:cubicBezTo>
                <a:cubicBezTo>
                  <a:pt x="528" y="440"/>
                  <a:pt x="528" y="440"/>
                  <a:pt x="528" y="440"/>
                </a:cubicBezTo>
                <a:cubicBezTo>
                  <a:pt x="528" y="440"/>
                  <a:pt x="529" y="440"/>
                  <a:pt x="529" y="440"/>
                </a:cubicBezTo>
                <a:cubicBezTo>
                  <a:pt x="529" y="440"/>
                  <a:pt x="529" y="441"/>
                  <a:pt x="530" y="441"/>
                </a:cubicBezTo>
                <a:cubicBezTo>
                  <a:pt x="529" y="442"/>
                  <a:pt x="529" y="442"/>
                  <a:pt x="528" y="443"/>
                </a:cubicBezTo>
                <a:cubicBezTo>
                  <a:pt x="523" y="440"/>
                  <a:pt x="507" y="434"/>
                  <a:pt x="508" y="439"/>
                </a:cubicBezTo>
                <a:cubicBezTo>
                  <a:pt x="500" y="439"/>
                  <a:pt x="493" y="436"/>
                  <a:pt x="486" y="434"/>
                </a:cubicBezTo>
                <a:cubicBezTo>
                  <a:pt x="479" y="433"/>
                  <a:pt x="472" y="434"/>
                  <a:pt x="465" y="430"/>
                </a:cubicBezTo>
                <a:cubicBezTo>
                  <a:pt x="465" y="430"/>
                  <a:pt x="465" y="431"/>
                  <a:pt x="465" y="431"/>
                </a:cubicBezTo>
                <a:cubicBezTo>
                  <a:pt x="472" y="434"/>
                  <a:pt x="479" y="433"/>
                  <a:pt x="486" y="435"/>
                </a:cubicBezTo>
                <a:cubicBezTo>
                  <a:pt x="493" y="436"/>
                  <a:pt x="500" y="440"/>
                  <a:pt x="508" y="439"/>
                </a:cubicBezTo>
                <a:cubicBezTo>
                  <a:pt x="508" y="439"/>
                  <a:pt x="508" y="439"/>
                  <a:pt x="508" y="439"/>
                </a:cubicBezTo>
                <a:cubicBezTo>
                  <a:pt x="509" y="439"/>
                  <a:pt x="509" y="439"/>
                  <a:pt x="509" y="439"/>
                </a:cubicBezTo>
                <a:cubicBezTo>
                  <a:pt x="509" y="437"/>
                  <a:pt x="518" y="439"/>
                  <a:pt x="519" y="440"/>
                </a:cubicBezTo>
                <a:cubicBezTo>
                  <a:pt x="521" y="440"/>
                  <a:pt x="523" y="441"/>
                  <a:pt x="525" y="442"/>
                </a:cubicBezTo>
                <a:cubicBezTo>
                  <a:pt x="525" y="442"/>
                  <a:pt x="525" y="442"/>
                  <a:pt x="525" y="442"/>
                </a:cubicBezTo>
                <a:cubicBezTo>
                  <a:pt x="525" y="450"/>
                  <a:pt x="525" y="457"/>
                  <a:pt x="526" y="465"/>
                </a:cubicBezTo>
                <a:cubicBezTo>
                  <a:pt x="526" y="465"/>
                  <a:pt x="527" y="465"/>
                  <a:pt x="527" y="465"/>
                </a:cubicBezTo>
                <a:cubicBezTo>
                  <a:pt x="526" y="457"/>
                  <a:pt x="526" y="450"/>
                  <a:pt x="526" y="442"/>
                </a:cubicBezTo>
                <a:cubicBezTo>
                  <a:pt x="526" y="442"/>
                  <a:pt x="527" y="443"/>
                  <a:pt x="528" y="443"/>
                </a:cubicBezTo>
                <a:cubicBezTo>
                  <a:pt x="527" y="445"/>
                  <a:pt x="526" y="446"/>
                  <a:pt x="526" y="448"/>
                </a:cubicBezTo>
                <a:cubicBezTo>
                  <a:pt x="526" y="448"/>
                  <a:pt x="527" y="449"/>
                  <a:pt x="527" y="448"/>
                </a:cubicBezTo>
                <a:cubicBezTo>
                  <a:pt x="527" y="446"/>
                  <a:pt x="528" y="445"/>
                  <a:pt x="529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30" y="445"/>
                  <a:pt x="530" y="444"/>
                  <a:pt x="530" y="443"/>
                </a:cubicBezTo>
                <a:cubicBezTo>
                  <a:pt x="530" y="443"/>
                  <a:pt x="530" y="443"/>
                  <a:pt x="529" y="443"/>
                </a:cubicBezTo>
                <a:cubicBezTo>
                  <a:pt x="530" y="441"/>
                  <a:pt x="532" y="440"/>
                  <a:pt x="532" y="437"/>
                </a:cubicBezTo>
                <a:cubicBezTo>
                  <a:pt x="532" y="437"/>
                  <a:pt x="532" y="437"/>
                  <a:pt x="532" y="437"/>
                </a:cubicBezTo>
                <a:cubicBezTo>
                  <a:pt x="533" y="435"/>
                  <a:pt x="534" y="433"/>
                  <a:pt x="534" y="432"/>
                </a:cubicBezTo>
                <a:cubicBezTo>
                  <a:pt x="536" y="427"/>
                  <a:pt x="533" y="422"/>
                  <a:pt x="528" y="419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418"/>
                  <a:pt x="528" y="417"/>
                  <a:pt x="528" y="415"/>
                </a:cubicBezTo>
                <a:cubicBezTo>
                  <a:pt x="529" y="415"/>
                  <a:pt x="529" y="415"/>
                  <a:pt x="528" y="415"/>
                </a:cubicBezTo>
                <a:cubicBezTo>
                  <a:pt x="528" y="414"/>
                  <a:pt x="529" y="413"/>
                  <a:pt x="529" y="412"/>
                </a:cubicBezTo>
                <a:cubicBezTo>
                  <a:pt x="529" y="412"/>
                  <a:pt x="528" y="411"/>
                  <a:pt x="528" y="411"/>
                </a:cubicBezTo>
                <a:cubicBezTo>
                  <a:pt x="528" y="398"/>
                  <a:pt x="529" y="385"/>
                  <a:pt x="529" y="371"/>
                </a:cubicBezTo>
                <a:cubicBezTo>
                  <a:pt x="529" y="364"/>
                  <a:pt x="529" y="357"/>
                  <a:pt x="528" y="349"/>
                </a:cubicBezTo>
                <a:cubicBezTo>
                  <a:pt x="528" y="349"/>
                  <a:pt x="528" y="349"/>
                  <a:pt x="528" y="349"/>
                </a:cubicBezTo>
                <a:cubicBezTo>
                  <a:pt x="529" y="348"/>
                  <a:pt x="530" y="347"/>
                  <a:pt x="530" y="347"/>
                </a:cubicBezTo>
                <a:cubicBezTo>
                  <a:pt x="531" y="346"/>
                  <a:pt x="532" y="345"/>
                  <a:pt x="533" y="344"/>
                </a:cubicBezTo>
                <a:cubicBezTo>
                  <a:pt x="532" y="345"/>
                  <a:pt x="531" y="347"/>
                  <a:pt x="530" y="347"/>
                </a:cubicBezTo>
                <a:cubicBezTo>
                  <a:pt x="529" y="348"/>
                  <a:pt x="530" y="349"/>
                  <a:pt x="530" y="348"/>
                </a:cubicBezTo>
                <a:cubicBezTo>
                  <a:pt x="533" y="347"/>
                  <a:pt x="534" y="345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6" y="342"/>
                  <a:pt x="536" y="342"/>
                  <a:pt x="536" y="341"/>
                </a:cubicBezTo>
                <a:cubicBezTo>
                  <a:pt x="537" y="341"/>
                  <a:pt x="537" y="340"/>
                  <a:pt x="537" y="340"/>
                </a:cubicBezTo>
                <a:cubicBezTo>
                  <a:pt x="537" y="340"/>
                  <a:pt x="537" y="341"/>
                  <a:pt x="537" y="341"/>
                </a:cubicBezTo>
                <a:cubicBezTo>
                  <a:pt x="537" y="342"/>
                  <a:pt x="538" y="342"/>
                  <a:pt x="538" y="342"/>
                </a:cubicBezTo>
                <a:cubicBezTo>
                  <a:pt x="538" y="338"/>
                  <a:pt x="539" y="333"/>
                  <a:pt x="536" y="330"/>
                </a:cubicBezTo>
                <a:cubicBezTo>
                  <a:pt x="536" y="330"/>
                  <a:pt x="536" y="330"/>
                  <a:pt x="536" y="330"/>
                </a:cubicBezTo>
                <a:cubicBezTo>
                  <a:pt x="534" y="328"/>
                  <a:pt x="532" y="327"/>
                  <a:pt x="530" y="327"/>
                </a:cubicBezTo>
                <a:cubicBezTo>
                  <a:pt x="531" y="323"/>
                  <a:pt x="532" y="319"/>
                  <a:pt x="532" y="315"/>
                </a:cubicBezTo>
                <a:cubicBezTo>
                  <a:pt x="532" y="315"/>
                  <a:pt x="532" y="315"/>
                  <a:pt x="533" y="315"/>
                </a:cubicBezTo>
                <a:cubicBezTo>
                  <a:pt x="533" y="315"/>
                  <a:pt x="533" y="316"/>
                  <a:pt x="533" y="316"/>
                </a:cubicBezTo>
                <a:cubicBezTo>
                  <a:pt x="533" y="316"/>
                  <a:pt x="532" y="316"/>
                  <a:pt x="532" y="316"/>
                </a:cubicBezTo>
                <a:cubicBezTo>
                  <a:pt x="532" y="316"/>
                  <a:pt x="532" y="317"/>
                  <a:pt x="532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2" y="317"/>
                  <a:pt x="532" y="318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20"/>
                  <a:pt x="533" y="320"/>
                  <a:pt x="533" y="321"/>
                </a:cubicBezTo>
                <a:cubicBezTo>
                  <a:pt x="533" y="323"/>
                  <a:pt x="533" y="325"/>
                  <a:pt x="533" y="327"/>
                </a:cubicBezTo>
                <a:cubicBezTo>
                  <a:pt x="533" y="327"/>
                  <a:pt x="533" y="327"/>
                  <a:pt x="533" y="327"/>
                </a:cubicBezTo>
                <a:cubicBezTo>
                  <a:pt x="533" y="326"/>
                  <a:pt x="533" y="324"/>
                  <a:pt x="533" y="322"/>
                </a:cubicBezTo>
                <a:cubicBezTo>
                  <a:pt x="533" y="322"/>
                  <a:pt x="533" y="322"/>
                  <a:pt x="533" y="322"/>
                </a:cubicBezTo>
                <a:cubicBezTo>
                  <a:pt x="533" y="321"/>
                  <a:pt x="533" y="320"/>
                  <a:pt x="533" y="319"/>
                </a:cubicBezTo>
                <a:cubicBezTo>
                  <a:pt x="619" y="349"/>
                  <a:pt x="707" y="375"/>
                  <a:pt x="795" y="397"/>
                </a:cubicBezTo>
                <a:cubicBezTo>
                  <a:pt x="795" y="407"/>
                  <a:pt x="795" y="418"/>
                  <a:pt x="796" y="427"/>
                </a:cubicBezTo>
                <a:cubicBezTo>
                  <a:pt x="796" y="428"/>
                  <a:pt x="796" y="430"/>
                  <a:pt x="796" y="431"/>
                </a:cubicBezTo>
                <a:cubicBezTo>
                  <a:pt x="793" y="431"/>
                  <a:pt x="789" y="432"/>
                  <a:pt x="788" y="434"/>
                </a:cubicBezTo>
                <a:cubicBezTo>
                  <a:pt x="787" y="434"/>
                  <a:pt x="787" y="435"/>
                  <a:pt x="787" y="435"/>
                </a:cubicBezTo>
                <a:cubicBezTo>
                  <a:pt x="786" y="435"/>
                  <a:pt x="786" y="435"/>
                  <a:pt x="786" y="436"/>
                </a:cubicBezTo>
                <a:cubicBezTo>
                  <a:pt x="786" y="437"/>
                  <a:pt x="786" y="438"/>
                  <a:pt x="787" y="439"/>
                </a:cubicBezTo>
                <a:cubicBezTo>
                  <a:pt x="788" y="440"/>
                  <a:pt x="790" y="441"/>
                  <a:pt x="790" y="442"/>
                </a:cubicBezTo>
                <a:cubicBezTo>
                  <a:pt x="790" y="442"/>
                  <a:pt x="790" y="442"/>
                  <a:pt x="790" y="443"/>
                </a:cubicBezTo>
                <a:cubicBezTo>
                  <a:pt x="790" y="445"/>
                  <a:pt x="792" y="448"/>
                  <a:pt x="794" y="450"/>
                </a:cubicBezTo>
                <a:cubicBezTo>
                  <a:pt x="794" y="465"/>
                  <a:pt x="795" y="481"/>
                  <a:pt x="796" y="496"/>
                </a:cubicBezTo>
                <a:cubicBezTo>
                  <a:pt x="796" y="496"/>
                  <a:pt x="796" y="496"/>
                  <a:pt x="796" y="496"/>
                </a:cubicBezTo>
                <a:cubicBezTo>
                  <a:pt x="796" y="496"/>
                  <a:pt x="796" y="496"/>
                  <a:pt x="796" y="497"/>
                </a:cubicBezTo>
                <a:cubicBezTo>
                  <a:pt x="796" y="498"/>
                  <a:pt x="796" y="498"/>
                  <a:pt x="796" y="499"/>
                </a:cubicBezTo>
                <a:cubicBezTo>
                  <a:pt x="795" y="500"/>
                  <a:pt x="795" y="500"/>
                  <a:pt x="794" y="501"/>
                </a:cubicBezTo>
                <a:cubicBezTo>
                  <a:pt x="793" y="501"/>
                  <a:pt x="792" y="501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ubicBezTo>
                  <a:pt x="792" y="503"/>
                  <a:pt x="792" y="505"/>
                  <a:pt x="792" y="506"/>
                </a:cubicBezTo>
                <a:cubicBezTo>
                  <a:pt x="792" y="507"/>
                  <a:pt x="792" y="508"/>
                  <a:pt x="792" y="510"/>
                </a:cubicBezTo>
                <a:cubicBezTo>
                  <a:pt x="793" y="512"/>
                  <a:pt x="794" y="514"/>
                  <a:pt x="796" y="516"/>
                </a:cubicBezTo>
                <a:cubicBezTo>
                  <a:pt x="796" y="516"/>
                  <a:pt x="796" y="515"/>
                  <a:pt x="796" y="515"/>
                </a:cubicBezTo>
                <a:cubicBezTo>
                  <a:pt x="796" y="515"/>
                  <a:pt x="796" y="515"/>
                  <a:pt x="796" y="515"/>
                </a:cubicBezTo>
                <a:cubicBezTo>
                  <a:pt x="796" y="515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8"/>
                  <a:pt x="796" y="519"/>
                  <a:pt x="796" y="520"/>
                </a:cubicBezTo>
                <a:cubicBezTo>
                  <a:pt x="796" y="529"/>
                  <a:pt x="796" y="537"/>
                  <a:pt x="796" y="546"/>
                </a:cubicBezTo>
                <a:cubicBezTo>
                  <a:pt x="796" y="547"/>
                  <a:pt x="796" y="555"/>
                  <a:pt x="797" y="559"/>
                </a:cubicBezTo>
                <a:cubicBezTo>
                  <a:pt x="796" y="560"/>
                  <a:pt x="795" y="561"/>
                  <a:pt x="794" y="563"/>
                </a:cubicBezTo>
                <a:cubicBezTo>
                  <a:pt x="795" y="561"/>
                  <a:pt x="796" y="560"/>
                  <a:pt x="797" y="559"/>
                </a:cubicBezTo>
                <a:cubicBezTo>
                  <a:pt x="797" y="561"/>
                  <a:pt x="798" y="562"/>
                  <a:pt x="798" y="562"/>
                </a:cubicBezTo>
                <a:cubicBezTo>
                  <a:pt x="798" y="562"/>
                  <a:pt x="798" y="562"/>
                  <a:pt x="798" y="562"/>
                </a:cubicBezTo>
                <a:cubicBezTo>
                  <a:pt x="798" y="562"/>
                  <a:pt x="798" y="562"/>
                  <a:pt x="798" y="563"/>
                </a:cubicBezTo>
                <a:cubicBezTo>
                  <a:pt x="797" y="563"/>
                  <a:pt x="797" y="564"/>
                  <a:pt x="796" y="565"/>
                </a:cubicBezTo>
                <a:cubicBezTo>
                  <a:pt x="795" y="565"/>
                  <a:pt x="795" y="566"/>
                  <a:pt x="794" y="567"/>
                </a:cubicBezTo>
                <a:cubicBezTo>
                  <a:pt x="794" y="567"/>
                  <a:pt x="794" y="567"/>
                  <a:pt x="794" y="567"/>
                </a:cubicBezTo>
                <a:cubicBezTo>
                  <a:pt x="794" y="565"/>
                  <a:pt x="794" y="564"/>
                  <a:pt x="794" y="563"/>
                </a:cubicBezTo>
                <a:cubicBezTo>
                  <a:pt x="794" y="564"/>
                  <a:pt x="794" y="566"/>
                  <a:pt x="793" y="567"/>
                </a:cubicBezTo>
                <a:cubicBezTo>
                  <a:pt x="792" y="571"/>
                  <a:pt x="792" y="578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83"/>
                  <a:pt x="795" y="586"/>
                  <a:pt x="794" y="590"/>
                </a:cubicBezTo>
                <a:cubicBezTo>
                  <a:pt x="795" y="587"/>
                  <a:pt x="795" y="585"/>
                  <a:pt x="796" y="583"/>
                </a:cubicBezTo>
                <a:cubicBezTo>
                  <a:pt x="796" y="582"/>
                  <a:pt x="796" y="581"/>
                  <a:pt x="795" y="580"/>
                </a:cubicBezTo>
                <a:cubicBezTo>
                  <a:pt x="796" y="580"/>
                  <a:pt x="796" y="581"/>
                  <a:pt x="796" y="581"/>
                </a:cubicBezTo>
                <a:cubicBezTo>
                  <a:pt x="796" y="581"/>
                  <a:pt x="797" y="581"/>
                  <a:pt x="797" y="581"/>
                </a:cubicBezTo>
                <a:cubicBezTo>
                  <a:pt x="796" y="580"/>
                  <a:pt x="796" y="580"/>
                  <a:pt x="796" y="579"/>
                </a:cubicBezTo>
                <a:cubicBezTo>
                  <a:pt x="796" y="579"/>
                  <a:pt x="796" y="579"/>
                  <a:pt x="796" y="579"/>
                </a:cubicBezTo>
                <a:cubicBezTo>
                  <a:pt x="797" y="579"/>
                  <a:pt x="797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5" y="578"/>
                  <a:pt x="795" y="578"/>
                </a:cubicBezTo>
                <a:cubicBezTo>
                  <a:pt x="795" y="578"/>
                  <a:pt x="795" y="578"/>
                  <a:pt x="795" y="578"/>
                </a:cubicBezTo>
                <a:cubicBezTo>
                  <a:pt x="795" y="577"/>
                  <a:pt x="795" y="575"/>
                  <a:pt x="795" y="573"/>
                </a:cubicBezTo>
                <a:cubicBezTo>
                  <a:pt x="795" y="574"/>
                  <a:pt x="796" y="575"/>
                  <a:pt x="796" y="575"/>
                </a:cubicBezTo>
                <a:cubicBezTo>
                  <a:pt x="796" y="575"/>
                  <a:pt x="797" y="575"/>
                  <a:pt x="797" y="575"/>
                </a:cubicBezTo>
                <a:cubicBezTo>
                  <a:pt x="795" y="574"/>
                  <a:pt x="795" y="573"/>
                  <a:pt x="794" y="572"/>
                </a:cubicBezTo>
                <a:cubicBezTo>
                  <a:pt x="794" y="571"/>
                  <a:pt x="794" y="570"/>
                  <a:pt x="794" y="569"/>
                </a:cubicBezTo>
                <a:cubicBezTo>
                  <a:pt x="794" y="568"/>
                  <a:pt x="795" y="566"/>
                  <a:pt x="796" y="565"/>
                </a:cubicBezTo>
                <a:cubicBezTo>
                  <a:pt x="797" y="565"/>
                  <a:pt x="798" y="565"/>
                  <a:pt x="799" y="564"/>
                </a:cubicBezTo>
                <a:cubicBezTo>
                  <a:pt x="799" y="580"/>
                  <a:pt x="799" y="596"/>
                  <a:pt x="795" y="611"/>
                </a:cubicBezTo>
                <a:cubicBezTo>
                  <a:pt x="756" y="611"/>
                  <a:pt x="716" y="606"/>
                  <a:pt x="677" y="603"/>
                </a:cubicBezTo>
                <a:cubicBezTo>
                  <a:pt x="640" y="601"/>
                  <a:pt x="600" y="595"/>
                  <a:pt x="563" y="601"/>
                </a:cubicBezTo>
                <a:cubicBezTo>
                  <a:pt x="560" y="600"/>
                  <a:pt x="557" y="599"/>
                  <a:pt x="554" y="599"/>
                </a:cubicBezTo>
                <a:cubicBezTo>
                  <a:pt x="554" y="599"/>
                  <a:pt x="554" y="599"/>
                  <a:pt x="554" y="599"/>
                </a:cubicBezTo>
                <a:cubicBezTo>
                  <a:pt x="553" y="588"/>
                  <a:pt x="552" y="578"/>
                  <a:pt x="552" y="568"/>
                </a:cubicBezTo>
                <a:cubicBezTo>
                  <a:pt x="553" y="568"/>
                  <a:pt x="555" y="568"/>
                  <a:pt x="556" y="568"/>
                </a:cubicBezTo>
                <a:cubicBezTo>
                  <a:pt x="558" y="568"/>
                  <a:pt x="559" y="568"/>
                  <a:pt x="561" y="568"/>
                </a:cubicBezTo>
                <a:cubicBezTo>
                  <a:pt x="561" y="568"/>
                  <a:pt x="562" y="568"/>
                  <a:pt x="563" y="568"/>
                </a:cubicBezTo>
                <a:cubicBezTo>
                  <a:pt x="563" y="568"/>
                  <a:pt x="563" y="568"/>
                  <a:pt x="563" y="568"/>
                </a:cubicBezTo>
                <a:cubicBezTo>
                  <a:pt x="565" y="568"/>
                  <a:pt x="565" y="568"/>
                  <a:pt x="567" y="568"/>
                </a:cubicBezTo>
                <a:cubicBezTo>
                  <a:pt x="567" y="568"/>
                  <a:pt x="567" y="567"/>
                  <a:pt x="567" y="567"/>
                </a:cubicBezTo>
                <a:cubicBezTo>
                  <a:pt x="562" y="567"/>
                  <a:pt x="557" y="567"/>
                  <a:pt x="552" y="567"/>
                </a:cubicBezTo>
                <a:cubicBezTo>
                  <a:pt x="552" y="567"/>
                  <a:pt x="552" y="567"/>
                  <a:pt x="552" y="567"/>
                </a:cubicBezTo>
                <a:cubicBezTo>
                  <a:pt x="552" y="566"/>
                  <a:pt x="552" y="566"/>
                  <a:pt x="552" y="566"/>
                </a:cubicBezTo>
                <a:cubicBezTo>
                  <a:pt x="555" y="566"/>
                  <a:pt x="558" y="566"/>
                  <a:pt x="561" y="567"/>
                </a:cubicBezTo>
                <a:cubicBezTo>
                  <a:pt x="562" y="567"/>
                  <a:pt x="562" y="566"/>
                  <a:pt x="562" y="565"/>
                </a:cubicBezTo>
                <a:cubicBezTo>
                  <a:pt x="563" y="565"/>
                  <a:pt x="563" y="566"/>
                  <a:pt x="564" y="566"/>
                </a:cubicBezTo>
                <a:cubicBezTo>
                  <a:pt x="564" y="566"/>
                  <a:pt x="564" y="566"/>
                  <a:pt x="564" y="566"/>
                </a:cubicBezTo>
                <a:cubicBezTo>
                  <a:pt x="564" y="567"/>
                  <a:pt x="565" y="567"/>
                  <a:pt x="565" y="566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5" y="566"/>
                  <a:pt x="566" y="567"/>
                  <a:pt x="567" y="567"/>
                </a:cubicBezTo>
                <a:cubicBezTo>
                  <a:pt x="568" y="567"/>
                  <a:pt x="569" y="565"/>
                  <a:pt x="567" y="565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5" y="563"/>
                  <a:pt x="565" y="561"/>
                  <a:pt x="566" y="560"/>
                </a:cubicBezTo>
                <a:cubicBezTo>
                  <a:pt x="566" y="559"/>
                  <a:pt x="565" y="559"/>
                  <a:pt x="565" y="560"/>
                </a:cubicBezTo>
                <a:cubicBezTo>
                  <a:pt x="564" y="561"/>
                  <a:pt x="564" y="562"/>
                  <a:pt x="564" y="564"/>
                </a:cubicBezTo>
                <a:cubicBezTo>
                  <a:pt x="563" y="564"/>
                  <a:pt x="562" y="563"/>
                  <a:pt x="561" y="563"/>
                </a:cubicBezTo>
                <a:cubicBezTo>
                  <a:pt x="561" y="562"/>
                  <a:pt x="561" y="562"/>
                  <a:pt x="561" y="561"/>
                </a:cubicBezTo>
                <a:cubicBezTo>
                  <a:pt x="561" y="561"/>
                  <a:pt x="561" y="560"/>
                  <a:pt x="561" y="559"/>
                </a:cubicBezTo>
                <a:cubicBezTo>
                  <a:pt x="561" y="559"/>
                  <a:pt x="561" y="559"/>
                  <a:pt x="561" y="559"/>
                </a:cubicBezTo>
                <a:cubicBezTo>
                  <a:pt x="561" y="558"/>
                  <a:pt x="561" y="558"/>
                  <a:pt x="561" y="558"/>
                </a:cubicBezTo>
                <a:cubicBezTo>
                  <a:pt x="561" y="558"/>
                  <a:pt x="562" y="558"/>
                  <a:pt x="562" y="558"/>
                </a:cubicBezTo>
                <a:cubicBezTo>
                  <a:pt x="561" y="557"/>
                  <a:pt x="561" y="558"/>
                  <a:pt x="561" y="558"/>
                </a:cubicBezTo>
                <a:cubicBezTo>
                  <a:pt x="561" y="560"/>
                  <a:pt x="561" y="561"/>
                  <a:pt x="561" y="563"/>
                </a:cubicBezTo>
                <a:cubicBezTo>
                  <a:pt x="555" y="561"/>
                  <a:pt x="549" y="561"/>
                  <a:pt x="543" y="560"/>
                </a:cubicBezTo>
                <a:cubicBezTo>
                  <a:pt x="542" y="559"/>
                  <a:pt x="541" y="558"/>
                  <a:pt x="541" y="557"/>
                </a:cubicBezTo>
                <a:cubicBezTo>
                  <a:pt x="540" y="556"/>
                  <a:pt x="539" y="555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8" y="553"/>
                  <a:pt x="538" y="553"/>
                  <a:pt x="539" y="553"/>
                </a:cubicBezTo>
                <a:cubicBezTo>
                  <a:pt x="540" y="553"/>
                  <a:pt x="540" y="551"/>
                  <a:pt x="539" y="551"/>
                </a:cubicBezTo>
                <a:cubicBezTo>
                  <a:pt x="538" y="551"/>
                  <a:pt x="538" y="551"/>
                  <a:pt x="537" y="551"/>
                </a:cubicBezTo>
                <a:cubicBezTo>
                  <a:pt x="536" y="549"/>
                  <a:pt x="536" y="548"/>
                  <a:pt x="536" y="547"/>
                </a:cubicBezTo>
                <a:cubicBezTo>
                  <a:pt x="536" y="546"/>
                  <a:pt x="536" y="546"/>
                  <a:pt x="536" y="546"/>
                </a:cubicBezTo>
                <a:cubicBezTo>
                  <a:pt x="535" y="544"/>
                  <a:pt x="535" y="542"/>
                  <a:pt x="534" y="543"/>
                </a:cubicBezTo>
                <a:cubicBezTo>
                  <a:pt x="534" y="543"/>
                  <a:pt x="534" y="543"/>
                  <a:pt x="534" y="543"/>
                </a:cubicBezTo>
                <a:cubicBezTo>
                  <a:pt x="535" y="543"/>
                  <a:pt x="535" y="544"/>
                  <a:pt x="535" y="545"/>
                </a:cubicBezTo>
                <a:cubicBezTo>
                  <a:pt x="535" y="545"/>
                  <a:pt x="535" y="545"/>
                  <a:pt x="535" y="546"/>
                </a:cubicBezTo>
                <a:cubicBezTo>
                  <a:pt x="534" y="546"/>
                  <a:pt x="535" y="546"/>
                  <a:pt x="535" y="546"/>
                </a:cubicBezTo>
                <a:cubicBezTo>
                  <a:pt x="535" y="546"/>
                  <a:pt x="535" y="546"/>
                  <a:pt x="535" y="546"/>
                </a:cubicBezTo>
                <a:cubicBezTo>
                  <a:pt x="535" y="547"/>
                  <a:pt x="535" y="547"/>
                  <a:pt x="535" y="547"/>
                </a:cubicBezTo>
                <a:cubicBezTo>
                  <a:pt x="535" y="548"/>
                  <a:pt x="535" y="548"/>
                  <a:pt x="535" y="549"/>
                </a:cubicBezTo>
                <a:cubicBezTo>
                  <a:pt x="535" y="549"/>
                  <a:pt x="534" y="549"/>
                  <a:pt x="534" y="550"/>
                </a:cubicBezTo>
                <a:cubicBezTo>
                  <a:pt x="534" y="550"/>
                  <a:pt x="534" y="550"/>
                  <a:pt x="534" y="551"/>
                </a:cubicBezTo>
                <a:cubicBezTo>
                  <a:pt x="532" y="551"/>
                  <a:pt x="529" y="551"/>
                  <a:pt x="526" y="551"/>
                </a:cubicBezTo>
                <a:cubicBezTo>
                  <a:pt x="526" y="550"/>
                  <a:pt x="526" y="550"/>
                  <a:pt x="526" y="549"/>
                </a:cubicBezTo>
                <a:cubicBezTo>
                  <a:pt x="526" y="549"/>
                  <a:pt x="527" y="549"/>
                  <a:pt x="527" y="549"/>
                </a:cubicBezTo>
                <a:cubicBezTo>
                  <a:pt x="528" y="542"/>
                  <a:pt x="528" y="534"/>
                  <a:pt x="527" y="527"/>
                </a:cubicBezTo>
                <a:cubicBezTo>
                  <a:pt x="527" y="527"/>
                  <a:pt x="527" y="528"/>
                  <a:pt x="528" y="528"/>
                </a:cubicBezTo>
                <a:cubicBezTo>
                  <a:pt x="528" y="528"/>
                  <a:pt x="528" y="528"/>
                  <a:pt x="528" y="528"/>
                </a:cubicBezTo>
                <a:cubicBezTo>
                  <a:pt x="529" y="526"/>
                  <a:pt x="529" y="525"/>
                  <a:pt x="530" y="524"/>
                </a:cubicBezTo>
                <a:cubicBezTo>
                  <a:pt x="530" y="524"/>
                  <a:pt x="531" y="524"/>
                  <a:pt x="531" y="524"/>
                </a:cubicBezTo>
                <a:cubicBezTo>
                  <a:pt x="530" y="523"/>
                  <a:pt x="530" y="523"/>
                  <a:pt x="530" y="522"/>
                </a:cubicBezTo>
                <a:cubicBezTo>
                  <a:pt x="530" y="522"/>
                  <a:pt x="530" y="522"/>
                  <a:pt x="530" y="521"/>
                </a:cubicBezTo>
                <a:cubicBezTo>
                  <a:pt x="531" y="521"/>
                  <a:pt x="531" y="521"/>
                  <a:pt x="531" y="521"/>
                </a:cubicBezTo>
                <a:cubicBezTo>
                  <a:pt x="532" y="521"/>
                  <a:pt x="532" y="520"/>
                  <a:pt x="531" y="520"/>
                </a:cubicBezTo>
                <a:cubicBezTo>
                  <a:pt x="531" y="520"/>
                  <a:pt x="531" y="520"/>
                  <a:pt x="530" y="520"/>
                </a:cubicBezTo>
                <a:cubicBezTo>
                  <a:pt x="531" y="518"/>
                  <a:pt x="531" y="516"/>
                  <a:pt x="530" y="514"/>
                </a:cubicBezTo>
                <a:cubicBezTo>
                  <a:pt x="530" y="512"/>
                  <a:pt x="529" y="510"/>
                  <a:pt x="528" y="508"/>
                </a:cubicBezTo>
                <a:cubicBezTo>
                  <a:pt x="528" y="507"/>
                  <a:pt x="526" y="505"/>
                  <a:pt x="526" y="505"/>
                </a:cubicBezTo>
                <a:cubicBezTo>
                  <a:pt x="526" y="505"/>
                  <a:pt x="525" y="504"/>
                  <a:pt x="525" y="504"/>
                </a:cubicBezTo>
                <a:cubicBezTo>
                  <a:pt x="526" y="486"/>
                  <a:pt x="528" y="468"/>
                  <a:pt x="529" y="450"/>
                </a:cubicBezTo>
                <a:cubicBezTo>
                  <a:pt x="529" y="450"/>
                  <a:pt x="528" y="450"/>
                  <a:pt x="528" y="450"/>
                </a:cubicBezTo>
                <a:cubicBezTo>
                  <a:pt x="527" y="461"/>
                  <a:pt x="526" y="472"/>
                  <a:pt x="526" y="483"/>
                </a:cubicBezTo>
                <a:cubicBezTo>
                  <a:pt x="525" y="473"/>
                  <a:pt x="525" y="464"/>
                  <a:pt x="525" y="454"/>
                </a:cubicBezTo>
                <a:cubicBezTo>
                  <a:pt x="525" y="453"/>
                  <a:pt x="523" y="453"/>
                  <a:pt x="523" y="454"/>
                </a:cubicBezTo>
                <a:cubicBezTo>
                  <a:pt x="523" y="466"/>
                  <a:pt x="523" y="479"/>
                  <a:pt x="524" y="491"/>
                </a:cubicBezTo>
                <a:cubicBezTo>
                  <a:pt x="523" y="492"/>
                  <a:pt x="523" y="496"/>
                  <a:pt x="523" y="497"/>
                </a:cubicBezTo>
                <a:cubicBezTo>
                  <a:pt x="523" y="501"/>
                  <a:pt x="523" y="505"/>
                  <a:pt x="523" y="509"/>
                </a:cubicBezTo>
                <a:cubicBezTo>
                  <a:pt x="518" y="507"/>
                  <a:pt x="513" y="508"/>
                  <a:pt x="509" y="510"/>
                </a:cubicBezTo>
                <a:cubicBezTo>
                  <a:pt x="491" y="506"/>
                  <a:pt x="473" y="505"/>
                  <a:pt x="455" y="504"/>
                </a:cubicBezTo>
                <a:cubicBezTo>
                  <a:pt x="454" y="504"/>
                  <a:pt x="454" y="505"/>
                  <a:pt x="455" y="505"/>
                </a:cubicBezTo>
                <a:cubicBezTo>
                  <a:pt x="456" y="505"/>
                  <a:pt x="456" y="505"/>
                  <a:pt x="457" y="505"/>
                </a:cubicBezTo>
                <a:cubicBezTo>
                  <a:pt x="455" y="505"/>
                  <a:pt x="452" y="505"/>
                  <a:pt x="450" y="505"/>
                </a:cubicBezTo>
                <a:cubicBezTo>
                  <a:pt x="449" y="505"/>
                  <a:pt x="449" y="506"/>
                  <a:pt x="450" y="506"/>
                </a:cubicBezTo>
                <a:cubicBezTo>
                  <a:pt x="469" y="506"/>
                  <a:pt x="490" y="508"/>
                  <a:pt x="509" y="513"/>
                </a:cubicBezTo>
                <a:cubicBezTo>
                  <a:pt x="509" y="513"/>
                  <a:pt x="509" y="513"/>
                  <a:pt x="509" y="513"/>
                </a:cubicBezTo>
                <a:cubicBezTo>
                  <a:pt x="509" y="513"/>
                  <a:pt x="510" y="513"/>
                  <a:pt x="510" y="513"/>
                </a:cubicBezTo>
                <a:cubicBezTo>
                  <a:pt x="514" y="514"/>
                  <a:pt x="519" y="516"/>
                  <a:pt x="523" y="517"/>
                </a:cubicBezTo>
                <a:cubicBezTo>
                  <a:pt x="524" y="518"/>
                  <a:pt x="524" y="517"/>
                  <a:pt x="523" y="516"/>
                </a:cubicBezTo>
                <a:cubicBezTo>
                  <a:pt x="519" y="515"/>
                  <a:pt x="514" y="513"/>
                  <a:pt x="510" y="512"/>
                </a:cubicBezTo>
                <a:cubicBezTo>
                  <a:pt x="509" y="512"/>
                  <a:pt x="509" y="511"/>
                  <a:pt x="509" y="511"/>
                </a:cubicBezTo>
                <a:cubicBezTo>
                  <a:pt x="511" y="512"/>
                  <a:pt x="512" y="512"/>
                  <a:pt x="514" y="512"/>
                </a:cubicBezTo>
                <a:cubicBezTo>
                  <a:pt x="515" y="512"/>
                  <a:pt x="515" y="512"/>
                  <a:pt x="514" y="511"/>
                </a:cubicBezTo>
                <a:cubicBezTo>
                  <a:pt x="513" y="511"/>
                  <a:pt x="511" y="511"/>
                  <a:pt x="510" y="510"/>
                </a:cubicBezTo>
                <a:cubicBezTo>
                  <a:pt x="510" y="510"/>
                  <a:pt x="511" y="510"/>
                  <a:pt x="511" y="510"/>
                </a:cubicBezTo>
                <a:cubicBezTo>
                  <a:pt x="513" y="510"/>
                  <a:pt x="514" y="509"/>
                  <a:pt x="516" y="509"/>
                </a:cubicBezTo>
                <a:cubicBezTo>
                  <a:pt x="519" y="509"/>
                  <a:pt x="522" y="511"/>
                  <a:pt x="524" y="513"/>
                </a:cubicBezTo>
                <a:cubicBezTo>
                  <a:pt x="524" y="513"/>
                  <a:pt x="524" y="513"/>
                  <a:pt x="524" y="513"/>
                </a:cubicBezTo>
                <a:cubicBezTo>
                  <a:pt x="523" y="511"/>
                  <a:pt x="520" y="510"/>
                  <a:pt x="518" y="509"/>
                </a:cubicBezTo>
                <a:cubicBezTo>
                  <a:pt x="519" y="509"/>
                  <a:pt x="521" y="509"/>
                  <a:pt x="523" y="510"/>
                </a:cubicBezTo>
                <a:cubicBezTo>
                  <a:pt x="523" y="510"/>
                  <a:pt x="523" y="510"/>
                  <a:pt x="523" y="511"/>
                </a:cubicBezTo>
                <a:cubicBezTo>
                  <a:pt x="523" y="511"/>
                  <a:pt x="524" y="511"/>
                  <a:pt x="524" y="511"/>
                </a:cubicBezTo>
                <a:cubicBezTo>
                  <a:pt x="524" y="511"/>
                  <a:pt x="524" y="510"/>
                  <a:pt x="524" y="510"/>
                </a:cubicBezTo>
                <a:cubicBezTo>
                  <a:pt x="524" y="510"/>
                  <a:pt x="524" y="510"/>
                  <a:pt x="524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8" y="513"/>
                  <a:pt x="528" y="513"/>
                </a:cubicBezTo>
                <a:cubicBezTo>
                  <a:pt x="529" y="514"/>
                  <a:pt x="529" y="516"/>
                  <a:pt x="529" y="517"/>
                </a:cubicBezTo>
                <a:cubicBezTo>
                  <a:pt x="529" y="518"/>
                  <a:pt x="529" y="519"/>
                  <a:pt x="529" y="521"/>
                </a:cubicBezTo>
                <a:cubicBezTo>
                  <a:pt x="528" y="521"/>
                  <a:pt x="526" y="521"/>
                  <a:pt x="526" y="522"/>
                </a:cubicBezTo>
                <a:cubicBezTo>
                  <a:pt x="522" y="519"/>
                  <a:pt x="512" y="519"/>
                  <a:pt x="510" y="521"/>
                </a:cubicBezTo>
                <a:cubicBezTo>
                  <a:pt x="508" y="521"/>
                  <a:pt x="506" y="520"/>
                  <a:pt x="504" y="520"/>
                </a:cubicBezTo>
                <a:cubicBezTo>
                  <a:pt x="506" y="520"/>
                  <a:pt x="508" y="521"/>
                  <a:pt x="509" y="521"/>
                </a:cubicBezTo>
                <a:cubicBezTo>
                  <a:pt x="506" y="521"/>
                  <a:pt x="504" y="520"/>
                  <a:pt x="501" y="520"/>
                </a:cubicBezTo>
                <a:cubicBezTo>
                  <a:pt x="502" y="520"/>
                  <a:pt x="503" y="520"/>
                  <a:pt x="504" y="520"/>
                </a:cubicBezTo>
                <a:cubicBezTo>
                  <a:pt x="503" y="520"/>
                  <a:pt x="501" y="520"/>
                  <a:pt x="500" y="519"/>
                </a:cubicBezTo>
                <a:cubicBezTo>
                  <a:pt x="493" y="519"/>
                  <a:pt x="487" y="518"/>
                  <a:pt x="481" y="517"/>
                </a:cubicBezTo>
                <a:cubicBezTo>
                  <a:pt x="475" y="516"/>
                  <a:pt x="467" y="514"/>
                  <a:pt x="461" y="515"/>
                </a:cubicBezTo>
                <a:cubicBezTo>
                  <a:pt x="459" y="512"/>
                  <a:pt x="455" y="511"/>
                  <a:pt x="451" y="510"/>
                </a:cubicBezTo>
                <a:cubicBezTo>
                  <a:pt x="451" y="510"/>
                  <a:pt x="451" y="510"/>
                  <a:pt x="451" y="510"/>
                </a:cubicBezTo>
                <a:cubicBezTo>
                  <a:pt x="449" y="510"/>
                  <a:pt x="448" y="510"/>
                  <a:pt x="446" y="510"/>
                </a:cubicBezTo>
                <a:cubicBezTo>
                  <a:pt x="446" y="509"/>
                  <a:pt x="446" y="508"/>
                  <a:pt x="446" y="506"/>
                </a:cubicBezTo>
                <a:cubicBezTo>
                  <a:pt x="447" y="506"/>
                  <a:pt x="447" y="505"/>
                  <a:pt x="446" y="505"/>
                </a:cubicBezTo>
                <a:cubicBezTo>
                  <a:pt x="447" y="505"/>
                  <a:pt x="448" y="505"/>
                  <a:pt x="449" y="505"/>
                </a:cubicBezTo>
                <a:cubicBezTo>
                  <a:pt x="449" y="505"/>
                  <a:pt x="450" y="505"/>
                  <a:pt x="450" y="504"/>
                </a:cubicBezTo>
                <a:cubicBezTo>
                  <a:pt x="451" y="505"/>
                  <a:pt x="453" y="505"/>
                  <a:pt x="453" y="503"/>
                </a:cubicBezTo>
                <a:cubicBezTo>
                  <a:pt x="453" y="499"/>
                  <a:pt x="450" y="497"/>
                  <a:pt x="446" y="497"/>
                </a:cubicBezTo>
                <a:cubicBezTo>
                  <a:pt x="446" y="476"/>
                  <a:pt x="445" y="454"/>
                  <a:pt x="445" y="433"/>
                </a:cubicBezTo>
                <a:cubicBezTo>
                  <a:pt x="445" y="431"/>
                  <a:pt x="446" y="430"/>
                  <a:pt x="446" y="429"/>
                </a:cubicBezTo>
                <a:cubicBezTo>
                  <a:pt x="447" y="429"/>
                  <a:pt x="446" y="428"/>
                  <a:pt x="446" y="428"/>
                </a:cubicBezTo>
                <a:cubicBezTo>
                  <a:pt x="445" y="429"/>
                  <a:pt x="445" y="429"/>
                  <a:pt x="445" y="430"/>
                </a:cubicBezTo>
                <a:cubicBezTo>
                  <a:pt x="445" y="429"/>
                  <a:pt x="445" y="428"/>
                  <a:pt x="445" y="427"/>
                </a:cubicBezTo>
                <a:cubicBezTo>
                  <a:pt x="450" y="428"/>
                  <a:pt x="454" y="429"/>
                  <a:pt x="458" y="430"/>
                </a:cubicBezTo>
                <a:cubicBezTo>
                  <a:pt x="459" y="431"/>
                  <a:pt x="459" y="430"/>
                  <a:pt x="458" y="429"/>
                </a:cubicBezTo>
                <a:cubicBezTo>
                  <a:pt x="455" y="428"/>
                  <a:pt x="450" y="427"/>
                  <a:pt x="445" y="426"/>
                </a:cubicBezTo>
                <a:cubicBezTo>
                  <a:pt x="445" y="425"/>
                  <a:pt x="445" y="424"/>
                  <a:pt x="445" y="423"/>
                </a:cubicBezTo>
                <a:cubicBezTo>
                  <a:pt x="449" y="424"/>
                  <a:pt x="454" y="425"/>
                  <a:pt x="458" y="426"/>
                </a:cubicBezTo>
                <a:cubicBezTo>
                  <a:pt x="459" y="427"/>
                  <a:pt x="459" y="426"/>
                  <a:pt x="458" y="425"/>
                </a:cubicBezTo>
                <a:cubicBezTo>
                  <a:pt x="454" y="424"/>
                  <a:pt x="449" y="423"/>
                  <a:pt x="445" y="422"/>
                </a:cubicBezTo>
                <a:cubicBezTo>
                  <a:pt x="445" y="420"/>
                  <a:pt x="445" y="418"/>
                  <a:pt x="445" y="415"/>
                </a:cubicBezTo>
                <a:cubicBezTo>
                  <a:pt x="448" y="416"/>
                  <a:pt x="451" y="417"/>
                  <a:pt x="453" y="418"/>
                </a:cubicBezTo>
                <a:cubicBezTo>
                  <a:pt x="455" y="419"/>
                  <a:pt x="456" y="415"/>
                  <a:pt x="454" y="414"/>
                </a:cubicBezTo>
                <a:cubicBezTo>
                  <a:pt x="451" y="413"/>
                  <a:pt x="448" y="412"/>
                  <a:pt x="444" y="411"/>
                </a:cubicBezTo>
                <a:cubicBezTo>
                  <a:pt x="444" y="409"/>
                  <a:pt x="444" y="408"/>
                  <a:pt x="444" y="406"/>
                </a:cubicBezTo>
                <a:cubicBezTo>
                  <a:pt x="448" y="407"/>
                  <a:pt x="451" y="408"/>
                  <a:pt x="455" y="411"/>
                </a:cubicBezTo>
                <a:cubicBezTo>
                  <a:pt x="456" y="411"/>
                  <a:pt x="457" y="410"/>
                  <a:pt x="456" y="409"/>
                </a:cubicBezTo>
                <a:cubicBezTo>
                  <a:pt x="452" y="406"/>
                  <a:pt x="448" y="405"/>
                  <a:pt x="445" y="404"/>
                </a:cubicBezTo>
                <a:cubicBezTo>
                  <a:pt x="447" y="378"/>
                  <a:pt x="448" y="351"/>
                  <a:pt x="449" y="324"/>
                </a:cubicBezTo>
                <a:cubicBezTo>
                  <a:pt x="455" y="324"/>
                  <a:pt x="461" y="326"/>
                  <a:pt x="465" y="329"/>
                </a:cubicBezTo>
                <a:cubicBezTo>
                  <a:pt x="465" y="330"/>
                  <a:pt x="466" y="329"/>
                  <a:pt x="465" y="328"/>
                </a:cubicBezTo>
                <a:cubicBezTo>
                  <a:pt x="461" y="325"/>
                  <a:pt x="453" y="323"/>
                  <a:pt x="446" y="323"/>
                </a:cubicBezTo>
                <a:cubicBezTo>
                  <a:pt x="446" y="323"/>
                  <a:pt x="446" y="322"/>
                  <a:pt x="446" y="322"/>
                </a:cubicBezTo>
                <a:cubicBezTo>
                  <a:pt x="446" y="322"/>
                  <a:pt x="447" y="321"/>
                  <a:pt x="447" y="321"/>
                </a:cubicBezTo>
                <a:cubicBezTo>
                  <a:pt x="453" y="322"/>
                  <a:pt x="459" y="323"/>
                  <a:pt x="460" y="323"/>
                </a:cubicBezTo>
                <a:cubicBezTo>
                  <a:pt x="461" y="324"/>
                  <a:pt x="461" y="323"/>
                  <a:pt x="460" y="322"/>
                </a:cubicBezTo>
                <a:cubicBezTo>
                  <a:pt x="458" y="322"/>
                  <a:pt x="453" y="321"/>
                  <a:pt x="448" y="320"/>
                </a:cubicBezTo>
                <a:cubicBezTo>
                  <a:pt x="450" y="317"/>
                  <a:pt x="452" y="314"/>
                  <a:pt x="454" y="310"/>
                </a:cubicBezTo>
                <a:cubicBezTo>
                  <a:pt x="455" y="309"/>
                  <a:pt x="453" y="308"/>
                  <a:pt x="452" y="309"/>
                </a:cubicBezTo>
                <a:cubicBezTo>
                  <a:pt x="450" y="313"/>
                  <a:pt x="448" y="316"/>
                  <a:pt x="446" y="319"/>
                </a:cubicBezTo>
                <a:cubicBezTo>
                  <a:pt x="445" y="319"/>
                  <a:pt x="445" y="319"/>
                  <a:pt x="444" y="319"/>
                </a:cubicBezTo>
                <a:cubicBezTo>
                  <a:pt x="444" y="319"/>
                  <a:pt x="444" y="318"/>
                  <a:pt x="444" y="318"/>
                </a:cubicBezTo>
                <a:cubicBezTo>
                  <a:pt x="448" y="314"/>
                  <a:pt x="451" y="311"/>
                  <a:pt x="453" y="309"/>
                </a:cubicBezTo>
                <a:cubicBezTo>
                  <a:pt x="454" y="309"/>
                  <a:pt x="456" y="310"/>
                  <a:pt x="456" y="311"/>
                </a:cubicBezTo>
                <a:cubicBezTo>
                  <a:pt x="457" y="314"/>
                  <a:pt x="461" y="313"/>
                  <a:pt x="460" y="310"/>
                </a:cubicBezTo>
                <a:cubicBezTo>
                  <a:pt x="459" y="308"/>
                  <a:pt x="457" y="306"/>
                  <a:pt x="454" y="305"/>
                </a:cubicBezTo>
                <a:cubicBezTo>
                  <a:pt x="454" y="305"/>
                  <a:pt x="454" y="305"/>
                  <a:pt x="454" y="305"/>
                </a:cubicBezTo>
                <a:cubicBezTo>
                  <a:pt x="456" y="305"/>
                  <a:pt x="457" y="306"/>
                  <a:pt x="458" y="307"/>
                </a:cubicBezTo>
                <a:cubicBezTo>
                  <a:pt x="459" y="308"/>
                  <a:pt x="460" y="310"/>
                  <a:pt x="461" y="311"/>
                </a:cubicBezTo>
                <a:cubicBezTo>
                  <a:pt x="461" y="312"/>
                  <a:pt x="463" y="312"/>
                  <a:pt x="463" y="311"/>
                </a:cubicBezTo>
                <a:cubicBezTo>
                  <a:pt x="463" y="311"/>
                  <a:pt x="464" y="312"/>
                  <a:pt x="464" y="312"/>
                </a:cubicBezTo>
                <a:cubicBezTo>
                  <a:pt x="464" y="312"/>
                  <a:pt x="463" y="312"/>
                  <a:pt x="463" y="312"/>
                </a:cubicBezTo>
                <a:cubicBezTo>
                  <a:pt x="462" y="313"/>
                  <a:pt x="463" y="313"/>
                  <a:pt x="463" y="313"/>
                </a:cubicBezTo>
                <a:cubicBezTo>
                  <a:pt x="466" y="313"/>
                  <a:pt x="471" y="315"/>
                  <a:pt x="474" y="316"/>
                </a:cubicBezTo>
                <a:cubicBezTo>
                  <a:pt x="480" y="318"/>
                  <a:pt x="487" y="320"/>
                  <a:pt x="493" y="322"/>
                </a:cubicBezTo>
                <a:cubicBezTo>
                  <a:pt x="504" y="325"/>
                  <a:pt x="514" y="329"/>
                  <a:pt x="525" y="332"/>
                </a:cubicBezTo>
                <a:cubicBezTo>
                  <a:pt x="526" y="333"/>
                  <a:pt x="526" y="332"/>
                  <a:pt x="525" y="331"/>
                </a:cubicBezTo>
                <a:cubicBezTo>
                  <a:pt x="513" y="327"/>
                  <a:pt x="501" y="324"/>
                  <a:pt x="489" y="320"/>
                </a:cubicBezTo>
                <a:cubicBezTo>
                  <a:pt x="483" y="318"/>
                  <a:pt x="476" y="316"/>
                  <a:pt x="470" y="314"/>
                </a:cubicBezTo>
                <a:cubicBezTo>
                  <a:pt x="469" y="314"/>
                  <a:pt x="467" y="313"/>
                  <a:pt x="466" y="313"/>
                </a:cubicBezTo>
                <a:cubicBezTo>
                  <a:pt x="466" y="312"/>
                  <a:pt x="466" y="312"/>
                  <a:pt x="466" y="311"/>
                </a:cubicBezTo>
                <a:cubicBezTo>
                  <a:pt x="464" y="308"/>
                  <a:pt x="462" y="306"/>
                  <a:pt x="459" y="304"/>
                </a:cubicBezTo>
                <a:cubicBezTo>
                  <a:pt x="455" y="300"/>
                  <a:pt x="451" y="297"/>
                  <a:pt x="446" y="296"/>
                </a:cubicBezTo>
                <a:cubicBezTo>
                  <a:pt x="446" y="296"/>
                  <a:pt x="445" y="296"/>
                  <a:pt x="445" y="296"/>
                </a:cubicBezTo>
                <a:cubicBezTo>
                  <a:pt x="445" y="296"/>
                  <a:pt x="445" y="295"/>
                  <a:pt x="445" y="295"/>
                </a:cubicBezTo>
                <a:cubicBezTo>
                  <a:pt x="450" y="295"/>
                  <a:pt x="455" y="296"/>
                  <a:pt x="459" y="298"/>
                </a:cubicBezTo>
                <a:cubicBezTo>
                  <a:pt x="459" y="299"/>
                  <a:pt x="460" y="298"/>
                  <a:pt x="459" y="297"/>
                </a:cubicBezTo>
                <a:cubicBezTo>
                  <a:pt x="455" y="295"/>
                  <a:pt x="450" y="294"/>
                  <a:pt x="446" y="294"/>
                </a:cubicBezTo>
                <a:cubicBezTo>
                  <a:pt x="446" y="293"/>
                  <a:pt x="446" y="292"/>
                  <a:pt x="446" y="291"/>
                </a:cubicBezTo>
                <a:cubicBezTo>
                  <a:pt x="447" y="291"/>
                  <a:pt x="448" y="291"/>
                  <a:pt x="450" y="292"/>
                </a:cubicBezTo>
                <a:cubicBezTo>
                  <a:pt x="450" y="292"/>
                  <a:pt x="450" y="292"/>
                  <a:pt x="450" y="293"/>
                </a:cubicBezTo>
                <a:cubicBezTo>
                  <a:pt x="450" y="293"/>
                  <a:pt x="451" y="293"/>
                  <a:pt x="451" y="292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56" y="293"/>
                  <a:pt x="461" y="295"/>
                  <a:pt x="463" y="296"/>
                </a:cubicBezTo>
                <a:cubicBezTo>
                  <a:pt x="463" y="297"/>
                  <a:pt x="463" y="298"/>
                  <a:pt x="463" y="299"/>
                </a:cubicBezTo>
                <a:cubicBezTo>
                  <a:pt x="463" y="300"/>
                  <a:pt x="464" y="300"/>
                  <a:pt x="464" y="299"/>
                </a:cubicBezTo>
                <a:cubicBezTo>
                  <a:pt x="464" y="299"/>
                  <a:pt x="464" y="298"/>
                  <a:pt x="464" y="297"/>
                </a:cubicBezTo>
                <a:cubicBezTo>
                  <a:pt x="465" y="298"/>
                  <a:pt x="465" y="297"/>
                  <a:pt x="465" y="296"/>
                </a:cubicBezTo>
                <a:cubicBezTo>
                  <a:pt x="465" y="296"/>
                  <a:pt x="464" y="296"/>
                  <a:pt x="464" y="296"/>
                </a:cubicBezTo>
                <a:cubicBezTo>
                  <a:pt x="464" y="294"/>
                  <a:pt x="464" y="293"/>
                  <a:pt x="465" y="291"/>
                </a:cubicBezTo>
                <a:cubicBezTo>
                  <a:pt x="465" y="291"/>
                  <a:pt x="466" y="291"/>
                  <a:pt x="466" y="291"/>
                </a:cubicBezTo>
                <a:cubicBezTo>
                  <a:pt x="465" y="288"/>
                  <a:pt x="465" y="284"/>
                  <a:pt x="465" y="281"/>
                </a:cubicBezTo>
                <a:cubicBezTo>
                  <a:pt x="465" y="281"/>
                  <a:pt x="466" y="281"/>
                  <a:pt x="466" y="281"/>
                </a:cubicBezTo>
                <a:cubicBezTo>
                  <a:pt x="466" y="264"/>
                  <a:pt x="466" y="247"/>
                  <a:pt x="466" y="230"/>
                </a:cubicBezTo>
                <a:cubicBezTo>
                  <a:pt x="466" y="230"/>
                  <a:pt x="466" y="230"/>
                  <a:pt x="466" y="230"/>
                </a:cubicBezTo>
                <a:cubicBezTo>
                  <a:pt x="466" y="230"/>
                  <a:pt x="466" y="231"/>
                  <a:pt x="466" y="231"/>
                </a:cubicBezTo>
                <a:cubicBezTo>
                  <a:pt x="466" y="231"/>
                  <a:pt x="466" y="230"/>
                  <a:pt x="466" y="230"/>
                </a:cubicBezTo>
                <a:cubicBezTo>
                  <a:pt x="466" y="230"/>
                  <a:pt x="465" y="230"/>
                  <a:pt x="465" y="230"/>
                </a:cubicBezTo>
                <a:cubicBezTo>
                  <a:pt x="465" y="241"/>
                  <a:pt x="465" y="253"/>
                  <a:pt x="465" y="264"/>
                </a:cubicBezTo>
                <a:cubicBezTo>
                  <a:pt x="465" y="260"/>
                  <a:pt x="464" y="257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65"/>
                  <a:pt x="464" y="277"/>
                  <a:pt x="464" y="289"/>
                </a:cubicBezTo>
                <a:cubicBezTo>
                  <a:pt x="464" y="289"/>
                  <a:pt x="464" y="289"/>
                  <a:pt x="464" y="290"/>
                </a:cubicBezTo>
                <a:cubicBezTo>
                  <a:pt x="464" y="292"/>
                  <a:pt x="463" y="293"/>
                  <a:pt x="463" y="295"/>
                </a:cubicBezTo>
                <a:cubicBezTo>
                  <a:pt x="460" y="293"/>
                  <a:pt x="455" y="292"/>
                  <a:pt x="450" y="290"/>
                </a:cubicBezTo>
                <a:cubicBezTo>
                  <a:pt x="449" y="289"/>
                  <a:pt x="447" y="289"/>
                  <a:pt x="446" y="289"/>
                </a:cubicBezTo>
                <a:cubicBezTo>
                  <a:pt x="446" y="287"/>
                  <a:pt x="446" y="286"/>
                  <a:pt x="446" y="285"/>
                </a:cubicBezTo>
                <a:cubicBezTo>
                  <a:pt x="447" y="285"/>
                  <a:pt x="448" y="285"/>
                  <a:pt x="449" y="286"/>
                </a:cubicBezTo>
                <a:cubicBezTo>
                  <a:pt x="449" y="286"/>
                  <a:pt x="449" y="286"/>
                  <a:pt x="449" y="286"/>
                </a:cubicBezTo>
                <a:cubicBezTo>
                  <a:pt x="448" y="285"/>
                  <a:pt x="447" y="285"/>
                  <a:pt x="446" y="284"/>
                </a:cubicBezTo>
                <a:cubicBezTo>
                  <a:pt x="446" y="283"/>
                  <a:pt x="446" y="282"/>
                  <a:pt x="446" y="280"/>
                </a:cubicBezTo>
                <a:cubicBezTo>
                  <a:pt x="447" y="280"/>
                  <a:pt x="447" y="280"/>
                  <a:pt x="448" y="280"/>
                </a:cubicBezTo>
                <a:cubicBezTo>
                  <a:pt x="448" y="280"/>
                  <a:pt x="448" y="280"/>
                  <a:pt x="448" y="280"/>
                </a:cubicBezTo>
                <a:cubicBezTo>
                  <a:pt x="448" y="280"/>
                  <a:pt x="447" y="280"/>
                  <a:pt x="446" y="280"/>
                </a:cubicBezTo>
                <a:cubicBezTo>
                  <a:pt x="447" y="278"/>
                  <a:pt x="447" y="276"/>
                  <a:pt x="447" y="274"/>
                </a:cubicBezTo>
                <a:cubicBezTo>
                  <a:pt x="448" y="274"/>
                  <a:pt x="449" y="274"/>
                  <a:pt x="449" y="274"/>
                </a:cubicBezTo>
                <a:cubicBezTo>
                  <a:pt x="450" y="274"/>
                  <a:pt x="450" y="274"/>
                  <a:pt x="449" y="274"/>
                </a:cubicBezTo>
                <a:cubicBezTo>
                  <a:pt x="449" y="274"/>
                  <a:pt x="448" y="274"/>
                  <a:pt x="447" y="274"/>
                </a:cubicBezTo>
                <a:cubicBezTo>
                  <a:pt x="447" y="272"/>
                  <a:pt x="447" y="271"/>
                  <a:pt x="447" y="269"/>
                </a:cubicBezTo>
                <a:cubicBezTo>
                  <a:pt x="448" y="269"/>
                  <a:pt x="449" y="269"/>
                  <a:pt x="450" y="270"/>
                </a:cubicBezTo>
                <a:cubicBezTo>
                  <a:pt x="451" y="270"/>
                  <a:pt x="451" y="269"/>
                  <a:pt x="450" y="269"/>
                </a:cubicBezTo>
                <a:cubicBezTo>
                  <a:pt x="449" y="269"/>
                  <a:pt x="448" y="269"/>
                  <a:pt x="447" y="269"/>
                </a:cubicBezTo>
                <a:cubicBezTo>
                  <a:pt x="447" y="268"/>
                  <a:pt x="448" y="266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9" y="265"/>
                  <a:pt x="449" y="265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8" y="263"/>
                  <a:pt x="448" y="262"/>
                  <a:pt x="448" y="261"/>
                </a:cubicBezTo>
                <a:cubicBezTo>
                  <a:pt x="448" y="260"/>
                  <a:pt x="449" y="260"/>
                  <a:pt x="449" y="260"/>
                </a:cubicBezTo>
                <a:cubicBezTo>
                  <a:pt x="449" y="260"/>
                  <a:pt x="449" y="260"/>
                  <a:pt x="449" y="260"/>
                </a:cubicBezTo>
                <a:cubicBezTo>
                  <a:pt x="449" y="260"/>
                  <a:pt x="448" y="260"/>
                  <a:pt x="448" y="260"/>
                </a:cubicBezTo>
                <a:cubicBezTo>
                  <a:pt x="448" y="259"/>
                  <a:pt x="448" y="258"/>
                  <a:pt x="448" y="256"/>
                </a:cubicBezTo>
                <a:cubicBezTo>
                  <a:pt x="449" y="256"/>
                  <a:pt x="450" y="256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0" y="256"/>
                  <a:pt x="449" y="256"/>
                  <a:pt x="448" y="256"/>
                </a:cubicBezTo>
                <a:cubicBezTo>
                  <a:pt x="449" y="255"/>
                  <a:pt x="449" y="255"/>
                  <a:pt x="449" y="254"/>
                </a:cubicBezTo>
                <a:cubicBezTo>
                  <a:pt x="449" y="254"/>
                  <a:pt x="450" y="254"/>
                  <a:pt x="450" y="254"/>
                </a:cubicBezTo>
                <a:cubicBezTo>
                  <a:pt x="450" y="254"/>
                  <a:pt x="450" y="253"/>
                  <a:pt x="450" y="253"/>
                </a:cubicBezTo>
                <a:cubicBezTo>
                  <a:pt x="450" y="253"/>
                  <a:pt x="449" y="253"/>
                  <a:pt x="449" y="253"/>
                </a:cubicBezTo>
                <a:cubicBezTo>
                  <a:pt x="449" y="253"/>
                  <a:pt x="449" y="252"/>
                  <a:pt x="449" y="251"/>
                </a:cubicBezTo>
                <a:cubicBezTo>
                  <a:pt x="449" y="250"/>
                  <a:pt x="447" y="250"/>
                  <a:pt x="447" y="251"/>
                </a:cubicBezTo>
                <a:cubicBezTo>
                  <a:pt x="447" y="252"/>
                  <a:pt x="447" y="253"/>
                  <a:pt x="447" y="254"/>
                </a:cubicBezTo>
                <a:cubicBezTo>
                  <a:pt x="446" y="254"/>
                  <a:pt x="445" y="254"/>
                  <a:pt x="444" y="254"/>
                </a:cubicBezTo>
                <a:cubicBezTo>
                  <a:pt x="444" y="247"/>
                  <a:pt x="444" y="241"/>
                  <a:pt x="444" y="234"/>
                </a:cubicBezTo>
                <a:cubicBezTo>
                  <a:pt x="445" y="234"/>
                  <a:pt x="446" y="234"/>
                  <a:pt x="447" y="234"/>
                </a:cubicBezTo>
                <a:cubicBezTo>
                  <a:pt x="447" y="235"/>
                  <a:pt x="447" y="235"/>
                  <a:pt x="447" y="236"/>
                </a:cubicBezTo>
                <a:cubicBezTo>
                  <a:pt x="447" y="237"/>
                  <a:pt x="449" y="237"/>
                  <a:pt x="449" y="236"/>
                </a:cubicBezTo>
                <a:cubicBezTo>
                  <a:pt x="449" y="235"/>
                  <a:pt x="449" y="235"/>
                  <a:pt x="449" y="234"/>
                </a:cubicBezTo>
                <a:cubicBezTo>
                  <a:pt x="450" y="234"/>
                  <a:pt x="451" y="234"/>
                  <a:pt x="452" y="234"/>
                </a:cubicBezTo>
                <a:cubicBezTo>
                  <a:pt x="452" y="234"/>
                  <a:pt x="452" y="234"/>
                  <a:pt x="452" y="234"/>
                </a:cubicBezTo>
                <a:cubicBezTo>
                  <a:pt x="451" y="234"/>
                  <a:pt x="450" y="234"/>
                  <a:pt x="449" y="234"/>
                </a:cubicBezTo>
                <a:cubicBezTo>
                  <a:pt x="449" y="233"/>
                  <a:pt x="449" y="232"/>
                  <a:pt x="449" y="231"/>
                </a:cubicBezTo>
                <a:cubicBezTo>
                  <a:pt x="450" y="231"/>
                  <a:pt x="451" y="231"/>
                  <a:pt x="452" y="231"/>
                </a:cubicBezTo>
                <a:cubicBezTo>
                  <a:pt x="452" y="231"/>
                  <a:pt x="452" y="230"/>
                  <a:pt x="452" y="230"/>
                </a:cubicBezTo>
                <a:cubicBezTo>
                  <a:pt x="451" y="230"/>
                  <a:pt x="450" y="230"/>
                  <a:pt x="449" y="230"/>
                </a:cubicBezTo>
                <a:cubicBezTo>
                  <a:pt x="449" y="229"/>
                  <a:pt x="449" y="228"/>
                  <a:pt x="449" y="227"/>
                </a:cubicBezTo>
                <a:cubicBezTo>
                  <a:pt x="450" y="227"/>
                  <a:pt x="450" y="227"/>
                  <a:pt x="451" y="227"/>
                </a:cubicBezTo>
                <a:cubicBezTo>
                  <a:pt x="451" y="227"/>
                  <a:pt x="451" y="227"/>
                  <a:pt x="451" y="227"/>
                </a:cubicBezTo>
                <a:cubicBezTo>
                  <a:pt x="450" y="227"/>
                  <a:pt x="450" y="227"/>
                  <a:pt x="449" y="227"/>
                </a:cubicBezTo>
                <a:cubicBezTo>
                  <a:pt x="449" y="226"/>
                  <a:pt x="449" y="225"/>
                  <a:pt x="449" y="224"/>
                </a:cubicBezTo>
                <a:cubicBezTo>
                  <a:pt x="449" y="224"/>
                  <a:pt x="450" y="224"/>
                  <a:pt x="450" y="224"/>
                </a:cubicBezTo>
                <a:cubicBezTo>
                  <a:pt x="451" y="224"/>
                  <a:pt x="451" y="224"/>
                  <a:pt x="450" y="224"/>
                </a:cubicBezTo>
                <a:cubicBezTo>
                  <a:pt x="450" y="224"/>
                  <a:pt x="449" y="224"/>
                  <a:pt x="449" y="224"/>
                </a:cubicBezTo>
                <a:cubicBezTo>
                  <a:pt x="449" y="224"/>
                  <a:pt x="449" y="224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50" y="223"/>
                  <a:pt x="450" y="223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49" y="222"/>
                  <a:pt x="449" y="221"/>
                  <a:pt x="449" y="220"/>
                </a:cubicBezTo>
                <a:cubicBezTo>
                  <a:pt x="451" y="220"/>
                  <a:pt x="453" y="220"/>
                  <a:pt x="456" y="220"/>
                </a:cubicBezTo>
                <a:cubicBezTo>
                  <a:pt x="457" y="221"/>
                  <a:pt x="458" y="221"/>
                  <a:pt x="460" y="222"/>
                </a:cubicBezTo>
                <a:cubicBezTo>
                  <a:pt x="460" y="222"/>
                  <a:pt x="460" y="221"/>
                  <a:pt x="460" y="221"/>
                </a:cubicBezTo>
                <a:cubicBezTo>
                  <a:pt x="462" y="222"/>
                  <a:pt x="462" y="222"/>
                  <a:pt x="462" y="223"/>
                </a:cubicBezTo>
                <a:cubicBezTo>
                  <a:pt x="462" y="223"/>
                  <a:pt x="462" y="224"/>
                  <a:pt x="463" y="223"/>
                </a:cubicBezTo>
                <a:cubicBezTo>
                  <a:pt x="464" y="221"/>
                  <a:pt x="460" y="219"/>
                  <a:pt x="454" y="219"/>
                </a:cubicBezTo>
                <a:cubicBezTo>
                  <a:pt x="452" y="218"/>
                  <a:pt x="450" y="217"/>
                  <a:pt x="449" y="217"/>
                </a:cubicBezTo>
                <a:cubicBezTo>
                  <a:pt x="448" y="214"/>
                  <a:pt x="448" y="211"/>
                  <a:pt x="448" y="207"/>
                </a:cubicBezTo>
                <a:cubicBezTo>
                  <a:pt x="451" y="207"/>
                  <a:pt x="455" y="207"/>
                  <a:pt x="458" y="208"/>
                </a:cubicBezTo>
                <a:cubicBezTo>
                  <a:pt x="458" y="208"/>
                  <a:pt x="458" y="208"/>
                  <a:pt x="459" y="209"/>
                </a:cubicBezTo>
                <a:cubicBezTo>
                  <a:pt x="461" y="210"/>
                  <a:pt x="463" y="211"/>
                  <a:pt x="466" y="212"/>
                </a:cubicBezTo>
                <a:cubicBezTo>
                  <a:pt x="465" y="215"/>
                  <a:pt x="465" y="219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5" y="221"/>
                  <a:pt x="465" y="219"/>
                  <a:pt x="465" y="217"/>
                </a:cubicBezTo>
                <a:cubicBezTo>
                  <a:pt x="466" y="216"/>
                  <a:pt x="466" y="215"/>
                  <a:pt x="466" y="215"/>
                </a:cubicBezTo>
                <a:cubicBezTo>
                  <a:pt x="468" y="215"/>
                  <a:pt x="471" y="216"/>
                  <a:pt x="473" y="217"/>
                </a:cubicBezTo>
                <a:cubicBezTo>
                  <a:pt x="473" y="217"/>
                  <a:pt x="473" y="216"/>
                  <a:pt x="473" y="216"/>
                </a:cubicBezTo>
                <a:cubicBezTo>
                  <a:pt x="472" y="216"/>
                  <a:pt x="470" y="215"/>
                  <a:pt x="468" y="215"/>
                </a:cubicBezTo>
                <a:cubicBezTo>
                  <a:pt x="468" y="215"/>
                  <a:pt x="467" y="215"/>
                  <a:pt x="467" y="215"/>
                </a:cubicBezTo>
                <a:cubicBezTo>
                  <a:pt x="467" y="215"/>
                  <a:pt x="467" y="214"/>
                  <a:pt x="467" y="214"/>
                </a:cubicBezTo>
                <a:cubicBezTo>
                  <a:pt x="467" y="214"/>
                  <a:pt x="466" y="214"/>
                  <a:pt x="466" y="214"/>
                </a:cubicBezTo>
                <a:cubicBezTo>
                  <a:pt x="466" y="214"/>
                  <a:pt x="466" y="213"/>
                  <a:pt x="466" y="213"/>
                </a:cubicBezTo>
                <a:cubicBezTo>
                  <a:pt x="466" y="213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7" y="212"/>
                  <a:pt x="467" y="212"/>
                </a:cubicBezTo>
                <a:cubicBezTo>
                  <a:pt x="468" y="212"/>
                  <a:pt x="470" y="213"/>
                  <a:pt x="472" y="214"/>
                </a:cubicBezTo>
                <a:cubicBezTo>
                  <a:pt x="472" y="214"/>
                  <a:pt x="472" y="214"/>
                  <a:pt x="472" y="214"/>
                </a:cubicBezTo>
                <a:cubicBezTo>
                  <a:pt x="472" y="215"/>
                  <a:pt x="474" y="215"/>
                  <a:pt x="474" y="214"/>
                </a:cubicBezTo>
                <a:cubicBezTo>
                  <a:pt x="487" y="217"/>
                  <a:pt x="500" y="219"/>
                  <a:pt x="513" y="225"/>
                </a:cubicBezTo>
                <a:cubicBezTo>
                  <a:pt x="514" y="225"/>
                  <a:pt x="515" y="224"/>
                  <a:pt x="514" y="223"/>
                </a:cubicBezTo>
                <a:cubicBezTo>
                  <a:pt x="501" y="217"/>
                  <a:pt x="487" y="216"/>
                  <a:pt x="474" y="212"/>
                </a:cubicBezTo>
                <a:cubicBezTo>
                  <a:pt x="474" y="211"/>
                  <a:pt x="475" y="209"/>
                  <a:pt x="475" y="208"/>
                </a:cubicBezTo>
                <a:cubicBezTo>
                  <a:pt x="475" y="208"/>
                  <a:pt x="476" y="208"/>
                  <a:pt x="476" y="208"/>
                </a:cubicBezTo>
                <a:cubicBezTo>
                  <a:pt x="477" y="208"/>
                  <a:pt x="477" y="209"/>
                  <a:pt x="477" y="209"/>
                </a:cubicBezTo>
                <a:cubicBezTo>
                  <a:pt x="477" y="209"/>
                  <a:pt x="478" y="209"/>
                  <a:pt x="478" y="209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90" y="212"/>
                  <a:pt x="502" y="215"/>
                  <a:pt x="514" y="218"/>
                </a:cubicBezTo>
                <a:cubicBezTo>
                  <a:pt x="515" y="219"/>
                  <a:pt x="515" y="219"/>
                  <a:pt x="515" y="219"/>
                </a:cubicBezTo>
                <a:cubicBezTo>
                  <a:pt x="517" y="219"/>
                  <a:pt x="519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2" y="221"/>
                  <a:pt x="522" y="221"/>
                  <a:pt x="523" y="221"/>
                </a:cubicBezTo>
                <a:cubicBezTo>
                  <a:pt x="523" y="221"/>
                  <a:pt x="524" y="221"/>
                  <a:pt x="524" y="220"/>
                </a:cubicBezTo>
                <a:cubicBezTo>
                  <a:pt x="526" y="220"/>
                  <a:pt x="528" y="219"/>
                  <a:pt x="531" y="219"/>
                </a:cubicBezTo>
                <a:cubicBezTo>
                  <a:pt x="533" y="219"/>
                  <a:pt x="534" y="219"/>
                  <a:pt x="536" y="220"/>
                </a:cubicBezTo>
                <a:cubicBezTo>
                  <a:pt x="536" y="220"/>
                  <a:pt x="536" y="220"/>
                  <a:pt x="536" y="220"/>
                </a:cubicBezTo>
                <a:cubicBezTo>
                  <a:pt x="536" y="221"/>
                  <a:pt x="537" y="221"/>
                  <a:pt x="538" y="220"/>
                </a:cubicBezTo>
                <a:cubicBezTo>
                  <a:pt x="538" y="220"/>
                  <a:pt x="538" y="221"/>
                  <a:pt x="538" y="221"/>
                </a:cubicBezTo>
                <a:cubicBezTo>
                  <a:pt x="539" y="221"/>
                  <a:pt x="540" y="222"/>
                  <a:pt x="540" y="222"/>
                </a:cubicBezTo>
                <a:cubicBezTo>
                  <a:pt x="540" y="224"/>
                  <a:pt x="540" y="226"/>
                  <a:pt x="540" y="228"/>
                </a:cubicBezTo>
                <a:cubicBezTo>
                  <a:pt x="540" y="228"/>
                  <a:pt x="541" y="229"/>
                  <a:pt x="541" y="229"/>
                </a:cubicBezTo>
                <a:cubicBezTo>
                  <a:pt x="541" y="230"/>
                  <a:pt x="541" y="231"/>
                  <a:pt x="541" y="232"/>
                </a:cubicBezTo>
                <a:cubicBezTo>
                  <a:pt x="541" y="232"/>
                  <a:pt x="541" y="232"/>
                  <a:pt x="541" y="232"/>
                </a:cubicBezTo>
                <a:close/>
                <a:moveTo>
                  <a:pt x="512" y="310"/>
                </a:moveTo>
                <a:cubicBezTo>
                  <a:pt x="512" y="310"/>
                  <a:pt x="511" y="310"/>
                  <a:pt x="511" y="310"/>
                </a:cubicBezTo>
                <a:cubicBezTo>
                  <a:pt x="510" y="310"/>
                  <a:pt x="512" y="309"/>
                  <a:pt x="512" y="309"/>
                </a:cubicBezTo>
                <a:cubicBezTo>
                  <a:pt x="512" y="308"/>
                  <a:pt x="512" y="308"/>
                  <a:pt x="513" y="308"/>
                </a:cubicBezTo>
                <a:cubicBezTo>
                  <a:pt x="512" y="309"/>
                  <a:pt x="512" y="309"/>
                  <a:pt x="512" y="310"/>
                </a:cubicBezTo>
                <a:close/>
                <a:moveTo>
                  <a:pt x="520" y="342"/>
                </a:moveTo>
                <a:cubicBezTo>
                  <a:pt x="513" y="338"/>
                  <a:pt x="504" y="336"/>
                  <a:pt x="497" y="334"/>
                </a:cubicBezTo>
                <a:cubicBezTo>
                  <a:pt x="497" y="334"/>
                  <a:pt x="496" y="334"/>
                  <a:pt x="496" y="334"/>
                </a:cubicBezTo>
                <a:cubicBezTo>
                  <a:pt x="500" y="334"/>
                  <a:pt x="504" y="335"/>
                  <a:pt x="508" y="336"/>
                </a:cubicBezTo>
                <a:cubicBezTo>
                  <a:pt x="509" y="336"/>
                  <a:pt x="518" y="339"/>
                  <a:pt x="520" y="339"/>
                </a:cubicBezTo>
                <a:cubicBezTo>
                  <a:pt x="520" y="340"/>
                  <a:pt x="520" y="341"/>
                  <a:pt x="520" y="342"/>
                </a:cubicBezTo>
                <a:close/>
                <a:moveTo>
                  <a:pt x="528" y="421"/>
                </a:moveTo>
                <a:cubicBezTo>
                  <a:pt x="529" y="421"/>
                  <a:pt x="529" y="421"/>
                  <a:pt x="529" y="421"/>
                </a:cubicBezTo>
                <a:cubicBezTo>
                  <a:pt x="529" y="420"/>
                  <a:pt x="532" y="423"/>
                  <a:pt x="533" y="424"/>
                </a:cubicBezTo>
                <a:cubicBezTo>
                  <a:pt x="534" y="426"/>
                  <a:pt x="534" y="429"/>
                  <a:pt x="533" y="431"/>
                </a:cubicBezTo>
                <a:cubicBezTo>
                  <a:pt x="533" y="431"/>
                  <a:pt x="533" y="432"/>
                  <a:pt x="533" y="432"/>
                </a:cubicBezTo>
                <a:cubicBezTo>
                  <a:pt x="533" y="428"/>
                  <a:pt x="532" y="424"/>
                  <a:pt x="528" y="421"/>
                </a:cubicBezTo>
                <a:close/>
                <a:moveTo>
                  <a:pt x="795" y="578"/>
                </a:moveTo>
                <a:cubicBezTo>
                  <a:pt x="792" y="577"/>
                  <a:pt x="793" y="571"/>
                  <a:pt x="793" y="569"/>
                </a:cubicBezTo>
                <a:cubicBezTo>
                  <a:pt x="793" y="572"/>
                  <a:pt x="794" y="575"/>
                  <a:pt x="795" y="578"/>
                </a:cubicBezTo>
                <a:close/>
                <a:moveTo>
                  <a:pt x="794" y="567"/>
                </a:moveTo>
                <a:cubicBezTo>
                  <a:pt x="794" y="567"/>
                  <a:pt x="795" y="566"/>
                  <a:pt x="795" y="566"/>
                </a:cubicBezTo>
                <a:cubicBezTo>
                  <a:pt x="795" y="567"/>
                  <a:pt x="794" y="567"/>
                  <a:pt x="794" y="568"/>
                </a:cubicBezTo>
                <a:cubicBezTo>
                  <a:pt x="794" y="568"/>
                  <a:pt x="794" y="568"/>
                  <a:pt x="794" y="567"/>
                </a:cubicBezTo>
                <a:close/>
                <a:moveTo>
                  <a:pt x="795" y="579"/>
                </a:move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lose/>
                <a:moveTo>
                  <a:pt x="506" y="566"/>
                </a:moveTo>
                <a:cubicBezTo>
                  <a:pt x="506" y="566"/>
                  <a:pt x="505" y="566"/>
                  <a:pt x="505" y="566"/>
                </a:cubicBezTo>
                <a:cubicBezTo>
                  <a:pt x="505" y="568"/>
                  <a:pt x="505" y="569"/>
                  <a:pt x="505" y="570"/>
                </a:cubicBezTo>
                <a:cubicBezTo>
                  <a:pt x="505" y="570"/>
                  <a:pt x="505" y="570"/>
                  <a:pt x="505" y="570"/>
                </a:cubicBezTo>
                <a:cubicBezTo>
                  <a:pt x="505" y="573"/>
                  <a:pt x="505" y="576"/>
                  <a:pt x="505" y="579"/>
                </a:cubicBezTo>
                <a:cubicBezTo>
                  <a:pt x="505" y="585"/>
                  <a:pt x="505" y="591"/>
                  <a:pt x="506" y="597"/>
                </a:cubicBezTo>
                <a:cubicBezTo>
                  <a:pt x="498" y="597"/>
                  <a:pt x="491" y="597"/>
                  <a:pt x="484" y="597"/>
                </a:cubicBezTo>
                <a:cubicBezTo>
                  <a:pt x="484" y="590"/>
                  <a:pt x="484" y="583"/>
                  <a:pt x="484" y="576"/>
                </a:cubicBezTo>
                <a:cubicBezTo>
                  <a:pt x="484" y="573"/>
                  <a:pt x="484" y="568"/>
                  <a:pt x="482" y="565"/>
                </a:cubicBezTo>
                <a:cubicBezTo>
                  <a:pt x="481" y="564"/>
                  <a:pt x="479" y="565"/>
                  <a:pt x="480" y="566"/>
                </a:cubicBezTo>
                <a:cubicBezTo>
                  <a:pt x="482" y="570"/>
                  <a:pt x="482" y="576"/>
                  <a:pt x="482" y="580"/>
                </a:cubicBezTo>
                <a:cubicBezTo>
                  <a:pt x="482" y="586"/>
                  <a:pt x="482" y="591"/>
                  <a:pt x="482" y="597"/>
                </a:cubicBezTo>
                <a:cubicBezTo>
                  <a:pt x="480" y="597"/>
                  <a:pt x="479" y="597"/>
                  <a:pt x="477" y="597"/>
                </a:cubicBezTo>
                <a:cubicBezTo>
                  <a:pt x="475" y="587"/>
                  <a:pt x="477" y="577"/>
                  <a:pt x="477" y="566"/>
                </a:cubicBezTo>
                <a:cubicBezTo>
                  <a:pt x="477" y="566"/>
                  <a:pt x="476" y="566"/>
                  <a:pt x="476" y="566"/>
                </a:cubicBezTo>
                <a:cubicBezTo>
                  <a:pt x="476" y="577"/>
                  <a:pt x="474" y="587"/>
                  <a:pt x="476" y="597"/>
                </a:cubicBezTo>
                <a:cubicBezTo>
                  <a:pt x="474" y="597"/>
                  <a:pt x="472" y="597"/>
                  <a:pt x="471" y="597"/>
                </a:cubicBezTo>
                <a:cubicBezTo>
                  <a:pt x="471" y="597"/>
                  <a:pt x="471" y="597"/>
                  <a:pt x="471" y="597"/>
                </a:cubicBezTo>
                <a:cubicBezTo>
                  <a:pt x="471" y="591"/>
                  <a:pt x="471" y="585"/>
                  <a:pt x="471" y="578"/>
                </a:cubicBezTo>
                <a:cubicBezTo>
                  <a:pt x="471" y="576"/>
                  <a:pt x="472" y="567"/>
                  <a:pt x="470" y="565"/>
                </a:cubicBezTo>
                <a:cubicBezTo>
                  <a:pt x="470" y="565"/>
                  <a:pt x="470" y="565"/>
                  <a:pt x="470" y="565"/>
                </a:cubicBezTo>
                <a:cubicBezTo>
                  <a:pt x="470" y="565"/>
                  <a:pt x="469" y="565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4" y="576"/>
                  <a:pt x="467" y="587"/>
                  <a:pt x="467" y="597"/>
                </a:cubicBezTo>
                <a:cubicBezTo>
                  <a:pt x="467" y="597"/>
                  <a:pt x="467" y="597"/>
                  <a:pt x="467" y="597"/>
                </a:cubicBezTo>
                <a:cubicBezTo>
                  <a:pt x="467" y="597"/>
                  <a:pt x="466" y="597"/>
                  <a:pt x="466" y="598"/>
                </a:cubicBezTo>
                <a:cubicBezTo>
                  <a:pt x="465" y="586"/>
                  <a:pt x="467" y="575"/>
                  <a:pt x="465" y="564"/>
                </a:cubicBezTo>
                <a:cubicBezTo>
                  <a:pt x="465" y="564"/>
                  <a:pt x="465" y="564"/>
                  <a:pt x="465" y="564"/>
                </a:cubicBezTo>
                <a:cubicBezTo>
                  <a:pt x="472" y="564"/>
                  <a:pt x="479" y="564"/>
                  <a:pt x="486" y="564"/>
                </a:cubicBezTo>
                <a:cubicBezTo>
                  <a:pt x="488" y="564"/>
                  <a:pt x="489" y="564"/>
                  <a:pt x="491" y="564"/>
                </a:cubicBezTo>
                <a:cubicBezTo>
                  <a:pt x="491" y="573"/>
                  <a:pt x="491" y="582"/>
                  <a:pt x="492" y="591"/>
                </a:cubicBezTo>
                <a:cubicBezTo>
                  <a:pt x="492" y="592"/>
                  <a:pt x="493" y="592"/>
                  <a:pt x="493" y="591"/>
                </a:cubicBezTo>
                <a:cubicBezTo>
                  <a:pt x="492" y="582"/>
                  <a:pt x="492" y="573"/>
                  <a:pt x="492" y="564"/>
                </a:cubicBezTo>
                <a:cubicBezTo>
                  <a:pt x="497" y="564"/>
                  <a:pt x="503" y="564"/>
                  <a:pt x="508" y="564"/>
                </a:cubicBezTo>
                <a:cubicBezTo>
                  <a:pt x="511" y="573"/>
                  <a:pt x="512" y="583"/>
                  <a:pt x="510" y="592"/>
                </a:cubicBezTo>
                <a:cubicBezTo>
                  <a:pt x="510" y="593"/>
                  <a:pt x="512" y="593"/>
                  <a:pt x="512" y="592"/>
                </a:cubicBezTo>
                <a:cubicBezTo>
                  <a:pt x="514" y="583"/>
                  <a:pt x="513" y="573"/>
                  <a:pt x="510" y="564"/>
                </a:cubicBezTo>
                <a:cubicBezTo>
                  <a:pt x="515" y="565"/>
                  <a:pt x="520" y="565"/>
                  <a:pt x="524" y="566"/>
                </a:cubicBezTo>
                <a:cubicBezTo>
                  <a:pt x="524" y="575"/>
                  <a:pt x="524" y="583"/>
                  <a:pt x="524" y="592"/>
                </a:cubicBezTo>
                <a:cubicBezTo>
                  <a:pt x="524" y="593"/>
                  <a:pt x="526" y="593"/>
                  <a:pt x="526" y="592"/>
                </a:cubicBezTo>
                <a:cubicBezTo>
                  <a:pt x="526" y="585"/>
                  <a:pt x="526" y="577"/>
                  <a:pt x="526" y="570"/>
                </a:cubicBezTo>
                <a:cubicBezTo>
                  <a:pt x="526" y="570"/>
                  <a:pt x="527" y="570"/>
                  <a:pt x="527" y="570"/>
                </a:cubicBezTo>
                <a:cubicBezTo>
                  <a:pt x="526" y="570"/>
                  <a:pt x="526" y="569"/>
                  <a:pt x="526" y="569"/>
                </a:cubicBezTo>
                <a:cubicBezTo>
                  <a:pt x="526" y="568"/>
                  <a:pt x="526" y="568"/>
                  <a:pt x="526" y="567"/>
                </a:cubicBezTo>
                <a:cubicBezTo>
                  <a:pt x="527" y="567"/>
                  <a:pt x="527" y="567"/>
                  <a:pt x="526" y="566"/>
                </a:cubicBezTo>
                <a:cubicBezTo>
                  <a:pt x="526" y="566"/>
                  <a:pt x="526" y="566"/>
                  <a:pt x="526" y="566"/>
                </a:cubicBezTo>
                <a:cubicBezTo>
                  <a:pt x="527" y="566"/>
                  <a:pt x="528" y="567"/>
                  <a:pt x="529" y="567"/>
                </a:cubicBezTo>
                <a:cubicBezTo>
                  <a:pt x="529" y="567"/>
                  <a:pt x="530" y="567"/>
                  <a:pt x="530" y="566"/>
                </a:cubicBezTo>
                <a:cubicBezTo>
                  <a:pt x="535" y="567"/>
                  <a:pt x="539" y="568"/>
                  <a:pt x="544" y="568"/>
                </a:cubicBezTo>
                <a:cubicBezTo>
                  <a:pt x="545" y="568"/>
                  <a:pt x="545" y="568"/>
                  <a:pt x="546" y="568"/>
                </a:cubicBezTo>
                <a:cubicBezTo>
                  <a:pt x="546" y="571"/>
                  <a:pt x="546" y="575"/>
                  <a:pt x="546" y="578"/>
                </a:cubicBezTo>
                <a:cubicBezTo>
                  <a:pt x="546" y="585"/>
                  <a:pt x="546" y="591"/>
                  <a:pt x="546" y="598"/>
                </a:cubicBezTo>
                <a:cubicBezTo>
                  <a:pt x="542" y="598"/>
                  <a:pt x="537" y="598"/>
                  <a:pt x="533" y="598"/>
                </a:cubicBezTo>
                <a:cubicBezTo>
                  <a:pt x="525" y="597"/>
                  <a:pt x="516" y="597"/>
                  <a:pt x="507" y="597"/>
                </a:cubicBezTo>
                <a:cubicBezTo>
                  <a:pt x="506" y="587"/>
                  <a:pt x="506" y="577"/>
                  <a:pt x="506" y="566"/>
                </a:cubicBezTo>
                <a:close/>
                <a:moveTo>
                  <a:pt x="470" y="567"/>
                </a:moveTo>
                <a:cubicBezTo>
                  <a:pt x="470" y="568"/>
                  <a:pt x="470" y="570"/>
                  <a:pt x="470" y="571"/>
                </a:cubicBezTo>
                <a:cubicBezTo>
                  <a:pt x="470" y="574"/>
                  <a:pt x="470" y="578"/>
                  <a:pt x="470" y="581"/>
                </a:cubicBezTo>
                <a:cubicBezTo>
                  <a:pt x="470" y="586"/>
                  <a:pt x="470" y="592"/>
                  <a:pt x="470" y="597"/>
                </a:cubicBezTo>
                <a:cubicBezTo>
                  <a:pt x="470" y="597"/>
                  <a:pt x="470" y="597"/>
                  <a:pt x="470" y="597"/>
                </a:cubicBezTo>
                <a:cubicBezTo>
                  <a:pt x="469" y="597"/>
                  <a:pt x="469" y="597"/>
                  <a:pt x="468" y="597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8" y="587"/>
                  <a:pt x="465" y="577"/>
                  <a:pt x="470" y="567"/>
                </a:cubicBezTo>
                <a:close/>
                <a:moveTo>
                  <a:pt x="403" y="563"/>
                </a:moveTo>
                <a:cubicBezTo>
                  <a:pt x="402" y="563"/>
                  <a:pt x="402" y="563"/>
                  <a:pt x="402" y="564"/>
                </a:cubicBezTo>
                <a:cubicBezTo>
                  <a:pt x="402" y="562"/>
                  <a:pt x="403" y="560"/>
                  <a:pt x="403" y="558"/>
                </a:cubicBezTo>
                <a:cubicBezTo>
                  <a:pt x="404" y="558"/>
                  <a:pt x="404" y="558"/>
                  <a:pt x="405" y="558"/>
                </a:cubicBezTo>
                <a:cubicBezTo>
                  <a:pt x="405" y="558"/>
                  <a:pt x="404" y="558"/>
                  <a:pt x="404" y="558"/>
                </a:cubicBezTo>
                <a:cubicBezTo>
                  <a:pt x="404" y="560"/>
                  <a:pt x="403" y="561"/>
                  <a:pt x="403" y="563"/>
                </a:cubicBezTo>
                <a:close/>
                <a:moveTo>
                  <a:pt x="377" y="529"/>
                </a:moveTo>
                <a:cubicBezTo>
                  <a:pt x="377" y="528"/>
                  <a:pt x="377" y="527"/>
                  <a:pt x="377" y="526"/>
                </a:cubicBezTo>
                <a:cubicBezTo>
                  <a:pt x="378" y="526"/>
                  <a:pt x="379" y="526"/>
                  <a:pt x="381" y="526"/>
                </a:cubicBezTo>
                <a:cubicBezTo>
                  <a:pt x="381" y="526"/>
                  <a:pt x="381" y="526"/>
                  <a:pt x="381" y="526"/>
                </a:cubicBezTo>
                <a:cubicBezTo>
                  <a:pt x="381" y="527"/>
                  <a:pt x="381" y="527"/>
                  <a:pt x="381" y="527"/>
                </a:cubicBezTo>
                <a:cubicBezTo>
                  <a:pt x="380" y="527"/>
                  <a:pt x="378" y="528"/>
                  <a:pt x="377" y="529"/>
                </a:cubicBezTo>
                <a:close/>
                <a:moveTo>
                  <a:pt x="370" y="548"/>
                </a:moveTo>
                <a:cubicBezTo>
                  <a:pt x="370" y="544"/>
                  <a:pt x="370" y="541"/>
                  <a:pt x="371" y="538"/>
                </a:cubicBezTo>
                <a:cubicBezTo>
                  <a:pt x="370" y="541"/>
                  <a:pt x="370" y="543"/>
                  <a:pt x="370" y="546"/>
                </a:cubicBezTo>
                <a:cubicBezTo>
                  <a:pt x="370" y="547"/>
                  <a:pt x="370" y="547"/>
                  <a:pt x="370" y="548"/>
                </a:cubicBezTo>
                <a:close/>
                <a:moveTo>
                  <a:pt x="373" y="514"/>
                </a:moveTo>
                <a:cubicBezTo>
                  <a:pt x="373" y="513"/>
                  <a:pt x="373" y="513"/>
                  <a:pt x="373" y="513"/>
                </a:cubicBezTo>
                <a:cubicBezTo>
                  <a:pt x="371" y="515"/>
                  <a:pt x="371" y="518"/>
                  <a:pt x="372" y="520"/>
                </a:cubicBezTo>
                <a:cubicBezTo>
                  <a:pt x="371" y="520"/>
                  <a:pt x="371" y="520"/>
                  <a:pt x="371" y="520"/>
                </a:cubicBezTo>
                <a:cubicBezTo>
                  <a:pt x="371" y="518"/>
                  <a:pt x="371" y="516"/>
                  <a:pt x="371" y="513"/>
                </a:cubicBezTo>
                <a:cubicBezTo>
                  <a:pt x="372" y="513"/>
                  <a:pt x="374" y="513"/>
                  <a:pt x="376" y="513"/>
                </a:cubicBezTo>
                <a:cubicBezTo>
                  <a:pt x="376" y="514"/>
                  <a:pt x="376" y="516"/>
                  <a:pt x="375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375" y="516"/>
                  <a:pt x="375" y="515"/>
                  <a:pt x="375" y="514"/>
                </a:cubicBezTo>
                <a:cubicBezTo>
                  <a:pt x="375" y="514"/>
                  <a:pt x="375" y="514"/>
                  <a:pt x="374" y="514"/>
                </a:cubicBezTo>
                <a:cubicBezTo>
                  <a:pt x="375" y="514"/>
                  <a:pt x="375" y="513"/>
                  <a:pt x="375" y="513"/>
                </a:cubicBezTo>
                <a:cubicBezTo>
                  <a:pt x="375" y="513"/>
                  <a:pt x="374" y="513"/>
                  <a:pt x="374" y="513"/>
                </a:cubicBezTo>
                <a:cubicBezTo>
                  <a:pt x="374" y="515"/>
                  <a:pt x="373" y="518"/>
                  <a:pt x="373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2" y="520"/>
                  <a:pt x="372" y="520"/>
                  <a:pt x="372" y="520"/>
                </a:cubicBezTo>
                <a:cubicBezTo>
                  <a:pt x="372" y="518"/>
                  <a:pt x="372" y="515"/>
                  <a:pt x="373" y="514"/>
                </a:cubicBezTo>
                <a:close/>
                <a:moveTo>
                  <a:pt x="352" y="514"/>
                </a:moveTo>
                <a:cubicBezTo>
                  <a:pt x="352" y="514"/>
                  <a:pt x="352" y="514"/>
                  <a:pt x="351" y="514"/>
                </a:cubicBezTo>
                <a:cubicBezTo>
                  <a:pt x="351" y="514"/>
                  <a:pt x="351" y="514"/>
                  <a:pt x="351" y="514"/>
                </a:cubicBezTo>
                <a:cubicBezTo>
                  <a:pt x="351" y="515"/>
                  <a:pt x="351" y="515"/>
                  <a:pt x="350" y="515"/>
                </a:cubicBezTo>
                <a:cubicBezTo>
                  <a:pt x="349" y="516"/>
                  <a:pt x="348" y="517"/>
                  <a:pt x="348" y="518"/>
                </a:cubicBezTo>
                <a:cubicBezTo>
                  <a:pt x="348" y="516"/>
                  <a:pt x="348" y="514"/>
                  <a:pt x="348" y="512"/>
                </a:cubicBezTo>
                <a:cubicBezTo>
                  <a:pt x="350" y="511"/>
                  <a:pt x="353" y="512"/>
                  <a:pt x="356" y="514"/>
                </a:cubicBezTo>
                <a:cubicBezTo>
                  <a:pt x="355" y="514"/>
                  <a:pt x="353" y="514"/>
                  <a:pt x="352" y="514"/>
                </a:cubicBezTo>
                <a:close/>
                <a:moveTo>
                  <a:pt x="340" y="524"/>
                </a:moveTo>
                <a:cubicBezTo>
                  <a:pt x="340" y="524"/>
                  <a:pt x="340" y="524"/>
                  <a:pt x="340" y="524"/>
                </a:cubicBezTo>
                <a:cubicBezTo>
                  <a:pt x="339" y="523"/>
                  <a:pt x="338" y="522"/>
                  <a:pt x="337" y="521"/>
                </a:cubicBezTo>
                <a:cubicBezTo>
                  <a:pt x="337" y="521"/>
                  <a:pt x="337" y="521"/>
                  <a:pt x="337" y="521"/>
                </a:cubicBezTo>
                <a:cubicBezTo>
                  <a:pt x="337" y="521"/>
                  <a:pt x="338" y="521"/>
                  <a:pt x="339" y="521"/>
                </a:cubicBezTo>
                <a:cubicBezTo>
                  <a:pt x="340" y="521"/>
                  <a:pt x="340" y="521"/>
                  <a:pt x="340" y="520"/>
                </a:cubicBezTo>
                <a:cubicBezTo>
                  <a:pt x="340" y="521"/>
                  <a:pt x="340" y="523"/>
                  <a:pt x="340" y="524"/>
                </a:cubicBezTo>
                <a:close/>
                <a:moveTo>
                  <a:pt x="341" y="525"/>
                </a:moveTo>
                <a:cubicBezTo>
                  <a:pt x="341" y="525"/>
                  <a:pt x="341" y="525"/>
                  <a:pt x="341" y="525"/>
                </a:cubicBezTo>
                <a:close/>
                <a:moveTo>
                  <a:pt x="336" y="509"/>
                </a:moveTo>
                <a:cubicBezTo>
                  <a:pt x="338" y="508"/>
                  <a:pt x="339" y="508"/>
                  <a:pt x="341" y="508"/>
                </a:cubicBezTo>
                <a:cubicBezTo>
                  <a:pt x="339" y="509"/>
                  <a:pt x="337" y="510"/>
                  <a:pt x="336" y="511"/>
                </a:cubicBezTo>
                <a:cubicBezTo>
                  <a:pt x="336" y="510"/>
                  <a:pt x="336" y="509"/>
                  <a:pt x="336" y="509"/>
                </a:cubicBezTo>
                <a:close/>
                <a:moveTo>
                  <a:pt x="353" y="427"/>
                </a:moveTo>
                <a:cubicBezTo>
                  <a:pt x="353" y="427"/>
                  <a:pt x="353" y="427"/>
                  <a:pt x="353" y="427"/>
                </a:cubicBezTo>
                <a:cubicBezTo>
                  <a:pt x="353" y="426"/>
                  <a:pt x="353" y="425"/>
                  <a:pt x="353" y="425"/>
                </a:cubicBezTo>
                <a:cubicBezTo>
                  <a:pt x="353" y="425"/>
                  <a:pt x="353" y="425"/>
                  <a:pt x="354" y="424"/>
                </a:cubicBezTo>
                <a:cubicBezTo>
                  <a:pt x="355" y="425"/>
                  <a:pt x="356" y="425"/>
                  <a:pt x="357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7"/>
                  <a:pt x="357" y="427"/>
                  <a:pt x="357" y="427"/>
                </a:cubicBezTo>
                <a:cubicBezTo>
                  <a:pt x="356" y="427"/>
                  <a:pt x="356" y="429"/>
                  <a:pt x="357" y="429"/>
                </a:cubicBezTo>
                <a:cubicBezTo>
                  <a:pt x="358" y="429"/>
                  <a:pt x="358" y="429"/>
                  <a:pt x="358" y="429"/>
                </a:cubicBezTo>
                <a:cubicBezTo>
                  <a:pt x="358" y="430"/>
                  <a:pt x="358" y="431"/>
                  <a:pt x="358" y="432"/>
                </a:cubicBezTo>
                <a:cubicBezTo>
                  <a:pt x="358" y="433"/>
                  <a:pt x="357" y="434"/>
                  <a:pt x="357" y="434"/>
                </a:cubicBezTo>
                <a:cubicBezTo>
                  <a:pt x="356" y="432"/>
                  <a:pt x="356" y="430"/>
                  <a:pt x="356" y="428"/>
                </a:cubicBezTo>
                <a:cubicBezTo>
                  <a:pt x="356" y="428"/>
                  <a:pt x="355" y="428"/>
                  <a:pt x="355" y="428"/>
                </a:cubicBezTo>
                <a:cubicBezTo>
                  <a:pt x="355" y="427"/>
                  <a:pt x="356" y="427"/>
                  <a:pt x="356" y="427"/>
                </a:cubicBezTo>
                <a:cubicBezTo>
                  <a:pt x="356" y="426"/>
                  <a:pt x="355" y="426"/>
                  <a:pt x="355" y="427"/>
                </a:cubicBezTo>
                <a:cubicBezTo>
                  <a:pt x="352" y="448"/>
                  <a:pt x="350" y="469"/>
                  <a:pt x="350" y="491"/>
                </a:cubicBezTo>
                <a:cubicBezTo>
                  <a:pt x="350" y="491"/>
                  <a:pt x="351" y="491"/>
                  <a:pt x="351" y="491"/>
                </a:cubicBezTo>
                <a:cubicBezTo>
                  <a:pt x="351" y="471"/>
                  <a:pt x="353" y="452"/>
                  <a:pt x="355" y="433"/>
                </a:cubicBezTo>
                <a:cubicBezTo>
                  <a:pt x="357" y="457"/>
                  <a:pt x="354" y="480"/>
                  <a:pt x="354" y="504"/>
                </a:cubicBezTo>
                <a:cubicBezTo>
                  <a:pt x="352" y="504"/>
                  <a:pt x="350" y="504"/>
                  <a:pt x="348" y="505"/>
                </a:cubicBezTo>
                <a:cubicBezTo>
                  <a:pt x="349" y="479"/>
                  <a:pt x="350" y="454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4" y="429"/>
                  <a:pt x="354" y="427"/>
                  <a:pt x="353" y="427"/>
                </a:cubicBezTo>
                <a:close/>
                <a:moveTo>
                  <a:pt x="362" y="405"/>
                </a:moveTo>
                <a:cubicBezTo>
                  <a:pt x="362" y="405"/>
                  <a:pt x="363" y="405"/>
                  <a:pt x="363" y="405"/>
                </a:cubicBezTo>
                <a:cubicBezTo>
                  <a:pt x="363" y="405"/>
                  <a:pt x="363" y="405"/>
                  <a:pt x="363" y="405"/>
                </a:cubicBezTo>
                <a:cubicBezTo>
                  <a:pt x="370" y="397"/>
                  <a:pt x="377" y="390"/>
                  <a:pt x="383" y="382"/>
                </a:cubicBezTo>
                <a:cubicBezTo>
                  <a:pt x="384" y="382"/>
                  <a:pt x="385" y="382"/>
                  <a:pt x="385" y="381"/>
                </a:cubicBezTo>
                <a:cubicBezTo>
                  <a:pt x="385" y="386"/>
                  <a:pt x="385" y="390"/>
                  <a:pt x="384" y="395"/>
                </a:cubicBezTo>
                <a:cubicBezTo>
                  <a:pt x="378" y="402"/>
                  <a:pt x="371" y="408"/>
                  <a:pt x="363" y="415"/>
                </a:cubicBezTo>
                <a:cubicBezTo>
                  <a:pt x="360" y="414"/>
                  <a:pt x="357" y="414"/>
                  <a:pt x="354" y="414"/>
                </a:cubicBezTo>
                <a:cubicBezTo>
                  <a:pt x="354" y="414"/>
                  <a:pt x="354" y="413"/>
                  <a:pt x="354" y="413"/>
                </a:cubicBezTo>
                <a:cubicBezTo>
                  <a:pt x="354" y="413"/>
                  <a:pt x="354" y="413"/>
                  <a:pt x="354" y="413"/>
                </a:cubicBezTo>
                <a:cubicBezTo>
                  <a:pt x="355" y="411"/>
                  <a:pt x="357" y="410"/>
                  <a:pt x="358" y="409"/>
                </a:cubicBezTo>
                <a:cubicBezTo>
                  <a:pt x="359" y="408"/>
                  <a:pt x="361" y="406"/>
                  <a:pt x="362" y="405"/>
                </a:cubicBezTo>
                <a:close/>
                <a:moveTo>
                  <a:pt x="356" y="367"/>
                </a:moveTo>
                <a:cubicBezTo>
                  <a:pt x="356" y="360"/>
                  <a:pt x="355" y="351"/>
                  <a:pt x="357" y="344"/>
                </a:cubicBezTo>
                <a:cubicBezTo>
                  <a:pt x="358" y="347"/>
                  <a:pt x="358" y="350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8" y="362"/>
                  <a:pt x="358" y="370"/>
                  <a:pt x="359" y="378"/>
                </a:cubicBezTo>
                <a:cubicBezTo>
                  <a:pt x="358" y="381"/>
                  <a:pt x="358" y="383"/>
                  <a:pt x="357" y="386"/>
                </a:cubicBezTo>
                <a:cubicBezTo>
                  <a:pt x="357" y="386"/>
                  <a:pt x="357" y="387"/>
                  <a:pt x="356" y="387"/>
                </a:cubicBezTo>
                <a:cubicBezTo>
                  <a:pt x="356" y="380"/>
                  <a:pt x="356" y="373"/>
                  <a:pt x="356" y="367"/>
                </a:cubicBezTo>
                <a:close/>
                <a:moveTo>
                  <a:pt x="352" y="312"/>
                </a:moveTo>
                <a:cubicBezTo>
                  <a:pt x="364" y="308"/>
                  <a:pt x="375" y="308"/>
                  <a:pt x="384" y="317"/>
                </a:cubicBezTo>
                <a:cubicBezTo>
                  <a:pt x="383" y="317"/>
                  <a:pt x="381" y="317"/>
                  <a:pt x="380" y="318"/>
                </a:cubicBezTo>
                <a:cubicBezTo>
                  <a:pt x="378" y="316"/>
                  <a:pt x="375" y="315"/>
                  <a:pt x="373" y="315"/>
                </a:cubicBezTo>
                <a:cubicBezTo>
                  <a:pt x="373" y="315"/>
                  <a:pt x="374" y="315"/>
                  <a:pt x="375" y="315"/>
                </a:cubicBezTo>
                <a:cubicBezTo>
                  <a:pt x="376" y="315"/>
                  <a:pt x="377" y="313"/>
                  <a:pt x="375" y="313"/>
                </a:cubicBezTo>
                <a:cubicBezTo>
                  <a:pt x="371" y="312"/>
                  <a:pt x="367" y="313"/>
                  <a:pt x="364" y="314"/>
                </a:cubicBezTo>
                <a:cubicBezTo>
                  <a:pt x="360" y="314"/>
                  <a:pt x="357" y="315"/>
                  <a:pt x="354" y="317"/>
                </a:cubicBezTo>
                <a:cubicBezTo>
                  <a:pt x="354" y="315"/>
                  <a:pt x="354" y="314"/>
                  <a:pt x="352" y="312"/>
                </a:cubicBezTo>
                <a:close/>
                <a:moveTo>
                  <a:pt x="361" y="182"/>
                </a:move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0"/>
                  <a:pt x="360" y="178"/>
                  <a:pt x="360" y="176"/>
                </a:cubicBezTo>
                <a:cubicBezTo>
                  <a:pt x="361" y="175"/>
                  <a:pt x="362" y="174"/>
                  <a:pt x="364" y="174"/>
                </a:cubicBezTo>
                <a:cubicBezTo>
                  <a:pt x="364" y="175"/>
                  <a:pt x="364" y="176"/>
                  <a:pt x="364" y="178"/>
                </a:cubicBezTo>
                <a:cubicBezTo>
                  <a:pt x="363" y="179"/>
                  <a:pt x="362" y="180"/>
                  <a:pt x="361" y="181"/>
                </a:cubicBezTo>
                <a:cubicBezTo>
                  <a:pt x="361" y="181"/>
                  <a:pt x="360" y="182"/>
                  <a:pt x="360" y="182"/>
                </a:cubicBezTo>
                <a:close/>
                <a:moveTo>
                  <a:pt x="354" y="179"/>
                </a:move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3" y="179"/>
                </a:cubicBezTo>
                <a:cubicBezTo>
                  <a:pt x="353" y="179"/>
                  <a:pt x="353" y="179"/>
                  <a:pt x="354" y="179"/>
                </a:cubicBezTo>
                <a:close/>
                <a:moveTo>
                  <a:pt x="355" y="180"/>
                </a:moveTo>
                <a:cubicBezTo>
                  <a:pt x="355" y="179"/>
                  <a:pt x="355" y="179"/>
                  <a:pt x="354" y="179"/>
                </a:cubicBezTo>
                <a:cubicBezTo>
                  <a:pt x="354" y="179"/>
                  <a:pt x="354" y="178"/>
                  <a:pt x="354" y="178"/>
                </a:cubicBezTo>
                <a:cubicBezTo>
                  <a:pt x="354" y="178"/>
                  <a:pt x="354" y="178"/>
                  <a:pt x="355" y="178"/>
                </a:cubicBezTo>
                <a:cubicBezTo>
                  <a:pt x="355" y="178"/>
                  <a:pt x="355" y="178"/>
                  <a:pt x="356" y="178"/>
                </a:cubicBezTo>
                <a:cubicBezTo>
                  <a:pt x="356" y="178"/>
                  <a:pt x="356" y="177"/>
                  <a:pt x="356" y="177"/>
                </a:cubicBezTo>
                <a:cubicBezTo>
                  <a:pt x="356" y="177"/>
                  <a:pt x="355" y="177"/>
                  <a:pt x="355" y="177"/>
                </a:cubicBezTo>
                <a:cubicBezTo>
                  <a:pt x="355" y="177"/>
                  <a:pt x="356" y="177"/>
                  <a:pt x="356" y="176"/>
                </a:cubicBezTo>
                <a:cubicBezTo>
                  <a:pt x="356" y="177"/>
                  <a:pt x="358" y="177"/>
                  <a:pt x="358" y="176"/>
                </a:cubicBezTo>
                <a:cubicBezTo>
                  <a:pt x="358" y="176"/>
                  <a:pt x="358" y="176"/>
                  <a:pt x="358" y="176"/>
                </a:cubicBezTo>
                <a:cubicBezTo>
                  <a:pt x="358" y="178"/>
                  <a:pt x="358" y="179"/>
                  <a:pt x="358" y="181"/>
                </a:cubicBezTo>
                <a:cubicBezTo>
                  <a:pt x="357" y="180"/>
                  <a:pt x="356" y="180"/>
                  <a:pt x="355" y="180"/>
                </a:cubicBezTo>
                <a:close/>
                <a:moveTo>
                  <a:pt x="365" y="162"/>
                </a:moveTo>
                <a:cubicBezTo>
                  <a:pt x="364" y="163"/>
                  <a:pt x="365" y="164"/>
                  <a:pt x="365" y="163"/>
                </a:cubicBezTo>
                <a:cubicBezTo>
                  <a:pt x="372" y="160"/>
                  <a:pt x="373" y="148"/>
                  <a:pt x="372" y="139"/>
                </a:cubicBezTo>
                <a:cubicBezTo>
                  <a:pt x="373" y="134"/>
                  <a:pt x="374" y="130"/>
                  <a:pt x="375" y="126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3" y="138"/>
                  <a:pt x="372" y="151"/>
                  <a:pt x="372" y="163"/>
                </a:cubicBezTo>
                <a:cubicBezTo>
                  <a:pt x="368" y="163"/>
                  <a:pt x="365" y="165"/>
                  <a:pt x="362" y="167"/>
                </a:cubicBezTo>
                <a:cubicBezTo>
                  <a:pt x="363" y="164"/>
                  <a:pt x="364" y="161"/>
                  <a:pt x="365" y="158"/>
                </a:cubicBezTo>
                <a:cubicBezTo>
                  <a:pt x="367" y="153"/>
                  <a:pt x="370" y="147"/>
                  <a:pt x="371" y="142"/>
                </a:cubicBezTo>
                <a:cubicBezTo>
                  <a:pt x="371" y="150"/>
                  <a:pt x="371" y="160"/>
                  <a:pt x="365" y="162"/>
                </a:cubicBezTo>
                <a:close/>
                <a:moveTo>
                  <a:pt x="397" y="173"/>
                </a:moveTo>
                <a:cubicBezTo>
                  <a:pt x="398" y="173"/>
                  <a:pt x="399" y="172"/>
                  <a:pt x="398" y="171"/>
                </a:cubicBezTo>
                <a:cubicBezTo>
                  <a:pt x="397" y="171"/>
                  <a:pt x="397" y="171"/>
                  <a:pt x="397" y="171"/>
                </a:cubicBezTo>
                <a:cubicBezTo>
                  <a:pt x="401" y="164"/>
                  <a:pt x="404" y="157"/>
                  <a:pt x="405" y="149"/>
                </a:cubicBezTo>
                <a:cubicBezTo>
                  <a:pt x="406" y="148"/>
                  <a:pt x="406" y="145"/>
                  <a:pt x="407" y="143"/>
                </a:cubicBezTo>
                <a:cubicBezTo>
                  <a:pt x="407" y="143"/>
                  <a:pt x="407" y="143"/>
                  <a:pt x="408" y="143"/>
                </a:cubicBezTo>
                <a:cubicBezTo>
                  <a:pt x="410" y="140"/>
                  <a:pt x="409" y="138"/>
                  <a:pt x="409" y="135"/>
                </a:cubicBezTo>
                <a:cubicBezTo>
                  <a:pt x="409" y="135"/>
                  <a:pt x="409" y="135"/>
                  <a:pt x="409" y="135"/>
                </a:cubicBezTo>
                <a:cubicBezTo>
                  <a:pt x="409" y="136"/>
                  <a:pt x="409" y="136"/>
                  <a:pt x="410" y="137"/>
                </a:cubicBezTo>
                <a:cubicBezTo>
                  <a:pt x="410" y="137"/>
                  <a:pt x="411" y="137"/>
                  <a:pt x="412" y="138"/>
                </a:cubicBezTo>
                <a:cubicBezTo>
                  <a:pt x="412" y="138"/>
                  <a:pt x="413" y="138"/>
                  <a:pt x="413" y="138"/>
                </a:cubicBezTo>
                <a:cubicBezTo>
                  <a:pt x="414" y="138"/>
                  <a:pt x="414" y="138"/>
                  <a:pt x="414" y="138"/>
                </a:cubicBezTo>
                <a:cubicBezTo>
                  <a:pt x="414" y="139"/>
                  <a:pt x="416" y="139"/>
                  <a:pt x="416" y="138"/>
                </a:cubicBezTo>
                <a:cubicBezTo>
                  <a:pt x="416" y="136"/>
                  <a:pt x="414" y="136"/>
                  <a:pt x="412" y="136"/>
                </a:cubicBezTo>
                <a:cubicBezTo>
                  <a:pt x="412" y="136"/>
                  <a:pt x="412" y="136"/>
                  <a:pt x="412" y="136"/>
                </a:cubicBezTo>
                <a:cubicBezTo>
                  <a:pt x="413" y="134"/>
                  <a:pt x="415" y="134"/>
                  <a:pt x="417" y="133"/>
                </a:cubicBezTo>
                <a:cubicBezTo>
                  <a:pt x="416" y="134"/>
                  <a:pt x="416" y="135"/>
                  <a:pt x="416" y="136"/>
                </a:cubicBezTo>
                <a:cubicBezTo>
                  <a:pt x="415" y="136"/>
                  <a:pt x="416" y="136"/>
                  <a:pt x="416" y="136"/>
                </a:cubicBezTo>
                <a:cubicBezTo>
                  <a:pt x="416" y="147"/>
                  <a:pt x="418" y="160"/>
                  <a:pt x="424" y="168"/>
                </a:cubicBezTo>
                <a:cubicBezTo>
                  <a:pt x="425" y="169"/>
                  <a:pt x="427" y="168"/>
                  <a:pt x="426" y="167"/>
                </a:cubicBezTo>
                <a:cubicBezTo>
                  <a:pt x="422" y="162"/>
                  <a:pt x="420" y="154"/>
                  <a:pt x="419" y="147"/>
                </a:cubicBezTo>
                <a:cubicBezTo>
                  <a:pt x="421" y="152"/>
                  <a:pt x="425" y="157"/>
                  <a:pt x="427" y="159"/>
                </a:cubicBezTo>
                <a:cubicBezTo>
                  <a:pt x="427" y="160"/>
                  <a:pt x="427" y="161"/>
                  <a:pt x="426" y="161"/>
                </a:cubicBezTo>
                <a:cubicBezTo>
                  <a:pt x="426" y="162"/>
                  <a:pt x="427" y="163"/>
                  <a:pt x="428" y="162"/>
                </a:cubicBezTo>
                <a:cubicBezTo>
                  <a:pt x="428" y="162"/>
                  <a:pt x="428" y="162"/>
                  <a:pt x="428" y="162"/>
                </a:cubicBezTo>
                <a:cubicBezTo>
                  <a:pt x="428" y="165"/>
                  <a:pt x="428" y="167"/>
                  <a:pt x="428" y="170"/>
                </a:cubicBezTo>
                <a:cubicBezTo>
                  <a:pt x="428" y="170"/>
                  <a:pt x="428" y="170"/>
                  <a:pt x="428" y="170"/>
                </a:cubicBezTo>
                <a:cubicBezTo>
                  <a:pt x="428" y="170"/>
                  <a:pt x="428" y="169"/>
                  <a:pt x="428" y="169"/>
                </a:cubicBezTo>
                <a:cubicBezTo>
                  <a:pt x="428" y="169"/>
                  <a:pt x="428" y="169"/>
                  <a:pt x="428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1" y="180"/>
                  <a:pt x="421" y="193"/>
                  <a:pt x="422" y="205"/>
                </a:cubicBezTo>
                <a:cubicBezTo>
                  <a:pt x="419" y="206"/>
                  <a:pt x="417" y="206"/>
                  <a:pt x="415" y="207"/>
                </a:cubicBezTo>
                <a:cubicBezTo>
                  <a:pt x="415" y="204"/>
                  <a:pt x="415" y="201"/>
                  <a:pt x="415" y="198"/>
                </a:cubicBezTo>
                <a:cubicBezTo>
                  <a:pt x="414" y="192"/>
                  <a:pt x="413" y="184"/>
                  <a:pt x="414" y="178"/>
                </a:cubicBezTo>
                <a:cubicBezTo>
                  <a:pt x="414" y="179"/>
                  <a:pt x="415" y="181"/>
                  <a:pt x="415" y="182"/>
                </a:cubicBezTo>
                <a:cubicBezTo>
                  <a:pt x="415" y="186"/>
                  <a:pt x="415" y="191"/>
                  <a:pt x="416" y="195"/>
                </a:cubicBezTo>
                <a:cubicBezTo>
                  <a:pt x="416" y="195"/>
                  <a:pt x="417" y="195"/>
                  <a:pt x="417" y="195"/>
                </a:cubicBezTo>
                <a:cubicBezTo>
                  <a:pt x="416" y="188"/>
                  <a:pt x="416" y="181"/>
                  <a:pt x="415" y="174"/>
                </a:cubicBezTo>
                <a:cubicBezTo>
                  <a:pt x="415" y="172"/>
                  <a:pt x="416" y="171"/>
                  <a:pt x="416" y="170"/>
                </a:cubicBezTo>
                <a:cubicBezTo>
                  <a:pt x="417" y="170"/>
                  <a:pt x="416" y="169"/>
                  <a:pt x="416" y="170"/>
                </a:cubicBezTo>
                <a:cubicBezTo>
                  <a:pt x="415" y="170"/>
                  <a:pt x="415" y="171"/>
                  <a:pt x="415" y="172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3"/>
                  <a:pt x="414" y="174"/>
                  <a:pt x="414" y="174"/>
                </a:cubicBezTo>
                <a:cubicBezTo>
                  <a:pt x="413" y="179"/>
                  <a:pt x="413" y="185"/>
                  <a:pt x="413" y="190"/>
                </a:cubicBezTo>
                <a:cubicBezTo>
                  <a:pt x="413" y="195"/>
                  <a:pt x="414" y="201"/>
                  <a:pt x="414" y="207"/>
                </a:cubicBezTo>
                <a:cubicBezTo>
                  <a:pt x="412" y="208"/>
                  <a:pt x="410" y="208"/>
                  <a:pt x="408" y="209"/>
                </a:cubicBezTo>
                <a:cubicBezTo>
                  <a:pt x="408" y="196"/>
                  <a:pt x="406" y="184"/>
                  <a:pt x="409" y="171"/>
                </a:cubicBezTo>
                <a:cubicBezTo>
                  <a:pt x="409" y="171"/>
                  <a:pt x="408" y="170"/>
                  <a:pt x="408" y="170"/>
                </a:cubicBezTo>
                <a:cubicBezTo>
                  <a:pt x="405" y="171"/>
                  <a:pt x="404" y="171"/>
                  <a:pt x="404" y="173"/>
                </a:cubicBezTo>
                <a:cubicBezTo>
                  <a:pt x="404" y="173"/>
                  <a:pt x="404" y="174"/>
                  <a:pt x="404" y="174"/>
                </a:cubicBezTo>
                <a:cubicBezTo>
                  <a:pt x="404" y="185"/>
                  <a:pt x="404" y="196"/>
                  <a:pt x="404" y="207"/>
                </a:cubicBezTo>
                <a:cubicBezTo>
                  <a:pt x="404" y="207"/>
                  <a:pt x="405" y="207"/>
                  <a:pt x="405" y="207"/>
                </a:cubicBezTo>
                <a:cubicBezTo>
                  <a:pt x="405" y="196"/>
                  <a:pt x="405" y="186"/>
                  <a:pt x="405" y="175"/>
                </a:cubicBezTo>
                <a:cubicBezTo>
                  <a:pt x="405" y="175"/>
                  <a:pt x="407" y="170"/>
                  <a:pt x="407" y="174"/>
                </a:cubicBezTo>
                <a:cubicBezTo>
                  <a:pt x="406" y="178"/>
                  <a:pt x="406" y="182"/>
                  <a:pt x="406" y="186"/>
                </a:cubicBezTo>
                <a:cubicBezTo>
                  <a:pt x="406" y="194"/>
                  <a:pt x="407" y="202"/>
                  <a:pt x="407" y="209"/>
                </a:cubicBezTo>
                <a:cubicBezTo>
                  <a:pt x="407" y="209"/>
                  <a:pt x="406" y="209"/>
                  <a:pt x="406" y="210"/>
                </a:cubicBezTo>
                <a:cubicBezTo>
                  <a:pt x="402" y="211"/>
                  <a:pt x="399" y="212"/>
                  <a:pt x="396" y="214"/>
                </a:cubicBezTo>
                <a:cubicBezTo>
                  <a:pt x="396" y="214"/>
                  <a:pt x="396" y="214"/>
                  <a:pt x="396" y="214"/>
                </a:cubicBezTo>
                <a:cubicBezTo>
                  <a:pt x="395" y="212"/>
                  <a:pt x="395" y="210"/>
                  <a:pt x="395" y="209"/>
                </a:cubicBezTo>
                <a:cubicBezTo>
                  <a:pt x="395" y="209"/>
                  <a:pt x="396" y="209"/>
                  <a:pt x="396" y="208"/>
                </a:cubicBezTo>
                <a:cubicBezTo>
                  <a:pt x="396" y="203"/>
                  <a:pt x="396" y="199"/>
                  <a:pt x="395" y="195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88"/>
                  <a:pt x="396" y="183"/>
                  <a:pt x="396" y="178"/>
                </a:cubicBezTo>
                <a:cubicBezTo>
                  <a:pt x="396" y="177"/>
                  <a:pt x="395" y="177"/>
                  <a:pt x="394" y="177"/>
                </a:cubicBezTo>
                <a:cubicBezTo>
                  <a:pt x="394" y="176"/>
                  <a:pt x="394" y="175"/>
                  <a:pt x="394" y="174"/>
                </a:cubicBezTo>
                <a:cubicBezTo>
                  <a:pt x="395" y="173"/>
                  <a:pt x="395" y="173"/>
                  <a:pt x="396" y="172"/>
                </a:cubicBezTo>
                <a:cubicBezTo>
                  <a:pt x="396" y="172"/>
                  <a:pt x="396" y="173"/>
                  <a:pt x="397" y="173"/>
                </a:cubicBezTo>
                <a:close/>
                <a:moveTo>
                  <a:pt x="490" y="56"/>
                </a:moveTo>
                <a:cubicBezTo>
                  <a:pt x="490" y="56"/>
                  <a:pt x="489" y="57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7"/>
                  <a:pt x="487" y="56"/>
                  <a:pt x="487" y="55"/>
                </a:cubicBezTo>
                <a:cubicBezTo>
                  <a:pt x="488" y="55"/>
                  <a:pt x="488" y="54"/>
                  <a:pt x="488" y="53"/>
                </a:cubicBezTo>
                <a:cubicBezTo>
                  <a:pt x="488" y="53"/>
                  <a:pt x="488" y="53"/>
                  <a:pt x="488" y="53"/>
                </a:cubicBezTo>
                <a:cubicBezTo>
                  <a:pt x="488" y="53"/>
                  <a:pt x="488" y="53"/>
                  <a:pt x="488" y="52"/>
                </a:cubicBezTo>
                <a:cubicBezTo>
                  <a:pt x="489" y="51"/>
                  <a:pt x="487" y="50"/>
                  <a:pt x="486" y="51"/>
                </a:cubicBezTo>
                <a:cubicBezTo>
                  <a:pt x="486" y="51"/>
                  <a:pt x="486" y="50"/>
                  <a:pt x="486" y="50"/>
                </a:cubicBezTo>
                <a:cubicBezTo>
                  <a:pt x="489" y="51"/>
                  <a:pt x="490" y="53"/>
                  <a:pt x="490" y="56"/>
                </a:cubicBezTo>
                <a:close/>
                <a:moveTo>
                  <a:pt x="466" y="50"/>
                </a:moveTo>
                <a:cubicBezTo>
                  <a:pt x="466" y="49"/>
                  <a:pt x="466" y="49"/>
                  <a:pt x="465" y="49"/>
                </a:cubicBezTo>
                <a:cubicBezTo>
                  <a:pt x="464" y="49"/>
                  <a:pt x="464" y="49"/>
                  <a:pt x="464" y="49"/>
                </a:cubicBezTo>
                <a:cubicBezTo>
                  <a:pt x="464" y="49"/>
                  <a:pt x="464" y="48"/>
                  <a:pt x="464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5" y="48"/>
                  <a:pt x="465" y="48"/>
                  <a:pt x="466" y="47"/>
                </a:cubicBezTo>
                <a:cubicBezTo>
                  <a:pt x="469" y="48"/>
                  <a:pt x="472" y="49"/>
                  <a:pt x="475" y="51"/>
                </a:cubicBezTo>
                <a:cubicBezTo>
                  <a:pt x="476" y="51"/>
                  <a:pt x="477" y="50"/>
                  <a:pt x="476" y="49"/>
                </a:cubicBezTo>
                <a:cubicBezTo>
                  <a:pt x="473" y="47"/>
                  <a:pt x="471" y="46"/>
                  <a:pt x="468" y="46"/>
                </a:cubicBezTo>
                <a:cubicBezTo>
                  <a:pt x="468" y="45"/>
                  <a:pt x="467" y="45"/>
                  <a:pt x="467" y="45"/>
                </a:cubicBezTo>
                <a:cubicBezTo>
                  <a:pt x="467" y="45"/>
                  <a:pt x="466" y="45"/>
                  <a:pt x="466" y="45"/>
                </a:cubicBezTo>
                <a:cubicBezTo>
                  <a:pt x="465" y="45"/>
                  <a:pt x="464" y="45"/>
                  <a:pt x="463" y="44"/>
                </a:cubicBezTo>
                <a:cubicBezTo>
                  <a:pt x="462" y="44"/>
                  <a:pt x="460" y="44"/>
                  <a:pt x="458" y="44"/>
                </a:cubicBezTo>
                <a:cubicBezTo>
                  <a:pt x="459" y="44"/>
                  <a:pt x="459" y="44"/>
                  <a:pt x="460" y="43"/>
                </a:cubicBezTo>
                <a:cubicBezTo>
                  <a:pt x="462" y="44"/>
                  <a:pt x="465" y="44"/>
                  <a:pt x="468" y="44"/>
                </a:cubicBezTo>
                <a:cubicBezTo>
                  <a:pt x="468" y="45"/>
                  <a:pt x="468" y="45"/>
                  <a:pt x="469" y="45"/>
                </a:cubicBezTo>
                <a:cubicBezTo>
                  <a:pt x="474" y="47"/>
                  <a:pt x="480" y="49"/>
                  <a:pt x="484" y="53"/>
                </a:cubicBezTo>
                <a:cubicBezTo>
                  <a:pt x="484" y="54"/>
                  <a:pt x="484" y="54"/>
                  <a:pt x="484" y="55"/>
                </a:cubicBezTo>
                <a:cubicBezTo>
                  <a:pt x="484" y="55"/>
                  <a:pt x="484" y="56"/>
                  <a:pt x="484" y="56"/>
                </a:cubicBezTo>
                <a:cubicBezTo>
                  <a:pt x="478" y="54"/>
                  <a:pt x="472" y="52"/>
                  <a:pt x="466" y="50"/>
                </a:cubicBezTo>
                <a:close/>
                <a:moveTo>
                  <a:pt x="488" y="142"/>
                </a:moveTo>
                <a:cubicBezTo>
                  <a:pt x="488" y="143"/>
                  <a:pt x="489" y="143"/>
                  <a:pt x="489" y="142"/>
                </a:cubicBezTo>
                <a:cubicBezTo>
                  <a:pt x="489" y="143"/>
                  <a:pt x="489" y="143"/>
                  <a:pt x="489" y="144"/>
                </a:cubicBezTo>
                <a:cubicBezTo>
                  <a:pt x="489" y="144"/>
                  <a:pt x="488" y="145"/>
                  <a:pt x="488" y="146"/>
                </a:cubicBezTo>
                <a:cubicBezTo>
                  <a:pt x="488" y="145"/>
                  <a:pt x="488" y="143"/>
                  <a:pt x="488" y="142"/>
                </a:cubicBezTo>
                <a:close/>
                <a:moveTo>
                  <a:pt x="490" y="145"/>
                </a:moveTo>
                <a:cubicBezTo>
                  <a:pt x="490" y="145"/>
                  <a:pt x="490" y="144"/>
                  <a:pt x="490" y="144"/>
                </a:cubicBezTo>
                <a:cubicBezTo>
                  <a:pt x="490" y="144"/>
                  <a:pt x="490" y="144"/>
                  <a:pt x="490" y="144"/>
                </a:cubicBezTo>
                <a:cubicBezTo>
                  <a:pt x="490" y="144"/>
                  <a:pt x="490" y="144"/>
                  <a:pt x="490" y="145"/>
                </a:cubicBezTo>
                <a:close/>
                <a:moveTo>
                  <a:pt x="490" y="148"/>
                </a:moveTo>
                <a:cubicBezTo>
                  <a:pt x="488" y="154"/>
                  <a:pt x="485" y="159"/>
                  <a:pt x="479" y="162"/>
                </a:cubicBezTo>
                <a:cubicBezTo>
                  <a:pt x="481" y="161"/>
                  <a:pt x="482" y="159"/>
                  <a:pt x="483" y="158"/>
                </a:cubicBezTo>
                <a:cubicBezTo>
                  <a:pt x="486" y="154"/>
                  <a:pt x="487" y="149"/>
                  <a:pt x="489" y="145"/>
                </a:cubicBezTo>
                <a:cubicBezTo>
                  <a:pt x="489" y="146"/>
                  <a:pt x="489" y="147"/>
                  <a:pt x="490" y="148"/>
                </a:cubicBezTo>
                <a:close/>
                <a:moveTo>
                  <a:pt x="473" y="205"/>
                </a:moveTo>
                <a:cubicBezTo>
                  <a:pt x="472" y="205"/>
                  <a:pt x="472" y="205"/>
                  <a:pt x="471" y="205"/>
                </a:cubicBezTo>
                <a:cubicBezTo>
                  <a:pt x="472" y="205"/>
                  <a:pt x="472" y="204"/>
                  <a:pt x="472" y="204"/>
                </a:cubicBezTo>
                <a:cubicBezTo>
                  <a:pt x="472" y="199"/>
                  <a:pt x="472" y="194"/>
                  <a:pt x="472" y="189"/>
                </a:cubicBezTo>
                <a:cubicBezTo>
                  <a:pt x="472" y="188"/>
                  <a:pt x="473" y="182"/>
                  <a:pt x="474" y="177"/>
                </a:cubicBezTo>
                <a:cubicBezTo>
                  <a:pt x="474" y="181"/>
                  <a:pt x="474" y="184"/>
                  <a:pt x="475" y="187"/>
                </a:cubicBezTo>
                <a:cubicBezTo>
                  <a:pt x="474" y="193"/>
                  <a:pt x="473" y="199"/>
                  <a:pt x="473" y="205"/>
                </a:cubicBezTo>
                <a:close/>
                <a:moveTo>
                  <a:pt x="476" y="198"/>
                </a:moveTo>
                <a:cubicBezTo>
                  <a:pt x="476" y="201"/>
                  <a:pt x="476" y="203"/>
                  <a:pt x="476" y="206"/>
                </a:cubicBezTo>
                <a:cubicBezTo>
                  <a:pt x="476" y="206"/>
                  <a:pt x="475" y="206"/>
                  <a:pt x="475" y="206"/>
                </a:cubicBezTo>
                <a:cubicBezTo>
                  <a:pt x="475" y="203"/>
                  <a:pt x="475" y="201"/>
                  <a:pt x="476" y="198"/>
                </a:cubicBezTo>
                <a:close/>
                <a:moveTo>
                  <a:pt x="447" y="218"/>
                </a:moveTo>
                <a:cubicBezTo>
                  <a:pt x="445" y="218"/>
                  <a:pt x="444" y="218"/>
                  <a:pt x="443" y="218"/>
                </a:cubicBezTo>
                <a:cubicBezTo>
                  <a:pt x="443" y="218"/>
                  <a:pt x="444" y="218"/>
                  <a:pt x="444" y="218"/>
                </a:cubicBezTo>
                <a:cubicBezTo>
                  <a:pt x="444" y="218"/>
                  <a:pt x="444" y="218"/>
                  <a:pt x="444" y="218"/>
                </a:cubicBezTo>
                <a:cubicBezTo>
                  <a:pt x="444" y="218"/>
                  <a:pt x="444" y="218"/>
                  <a:pt x="445" y="218"/>
                </a:cubicBezTo>
                <a:cubicBezTo>
                  <a:pt x="445" y="218"/>
                  <a:pt x="446" y="218"/>
                  <a:pt x="447" y="218"/>
                </a:cubicBezTo>
                <a:cubicBezTo>
                  <a:pt x="447" y="218"/>
                  <a:pt x="447" y="218"/>
                  <a:pt x="447" y="218"/>
                </a:cubicBezTo>
                <a:close/>
                <a:moveTo>
                  <a:pt x="449" y="218"/>
                </a:moveTo>
                <a:cubicBezTo>
                  <a:pt x="449" y="218"/>
                  <a:pt x="450" y="218"/>
                  <a:pt x="450" y="218"/>
                </a:cubicBezTo>
                <a:cubicBezTo>
                  <a:pt x="450" y="218"/>
                  <a:pt x="449" y="218"/>
                  <a:pt x="449" y="218"/>
                </a:cubicBezTo>
                <a:cubicBezTo>
                  <a:pt x="449" y="218"/>
                  <a:pt x="449" y="218"/>
                  <a:pt x="449" y="218"/>
                </a:cubicBezTo>
                <a:close/>
                <a:moveTo>
                  <a:pt x="442" y="250"/>
                </a:moveTo>
                <a:cubicBezTo>
                  <a:pt x="442" y="252"/>
                  <a:pt x="442" y="253"/>
                  <a:pt x="442" y="254"/>
                </a:cubicBezTo>
                <a:cubicBezTo>
                  <a:pt x="442" y="254"/>
                  <a:pt x="441" y="254"/>
                  <a:pt x="441" y="255"/>
                </a:cubicBezTo>
                <a:cubicBezTo>
                  <a:pt x="442" y="248"/>
                  <a:pt x="442" y="241"/>
                  <a:pt x="442" y="235"/>
                </a:cubicBezTo>
                <a:cubicBezTo>
                  <a:pt x="442" y="240"/>
                  <a:pt x="442" y="245"/>
                  <a:pt x="442" y="250"/>
                </a:cubicBezTo>
                <a:close/>
                <a:moveTo>
                  <a:pt x="444" y="290"/>
                </a:moveTo>
                <a:cubicBezTo>
                  <a:pt x="443" y="290"/>
                  <a:pt x="442" y="290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2" y="289"/>
                  <a:pt x="443" y="289"/>
                  <a:pt x="444" y="289"/>
                </a:cubicBezTo>
                <a:cubicBezTo>
                  <a:pt x="444" y="289"/>
                  <a:pt x="444" y="289"/>
                  <a:pt x="444" y="290"/>
                </a:cubicBezTo>
                <a:close/>
                <a:moveTo>
                  <a:pt x="446" y="289"/>
                </a:moveTo>
                <a:cubicBezTo>
                  <a:pt x="447" y="289"/>
                  <a:pt x="448" y="290"/>
                  <a:pt x="449" y="290"/>
                </a:cubicBezTo>
                <a:cubicBezTo>
                  <a:pt x="448" y="290"/>
                  <a:pt x="447" y="290"/>
                  <a:pt x="446" y="290"/>
                </a:cubicBezTo>
                <a:cubicBezTo>
                  <a:pt x="446" y="290"/>
                  <a:pt x="446" y="289"/>
                  <a:pt x="446" y="289"/>
                </a:cubicBezTo>
                <a:close/>
                <a:moveTo>
                  <a:pt x="443" y="295"/>
                </a:moveTo>
                <a:cubicBezTo>
                  <a:pt x="443" y="295"/>
                  <a:pt x="442" y="295"/>
                  <a:pt x="442" y="295"/>
                </a:cubicBezTo>
                <a:cubicBezTo>
                  <a:pt x="442" y="295"/>
                  <a:pt x="443" y="295"/>
                  <a:pt x="443" y="295"/>
                </a:cubicBezTo>
                <a:cubicBezTo>
                  <a:pt x="443" y="295"/>
                  <a:pt x="443" y="295"/>
                  <a:pt x="443" y="295"/>
                </a:cubicBezTo>
                <a:close/>
                <a:moveTo>
                  <a:pt x="459" y="516"/>
                </a:moveTo>
                <a:cubicBezTo>
                  <a:pt x="459" y="516"/>
                  <a:pt x="460" y="516"/>
                  <a:pt x="461" y="516"/>
                </a:cubicBezTo>
                <a:cubicBezTo>
                  <a:pt x="461" y="516"/>
                  <a:pt x="461" y="516"/>
                  <a:pt x="461" y="517"/>
                </a:cubicBezTo>
                <a:cubicBezTo>
                  <a:pt x="461" y="516"/>
                  <a:pt x="460" y="516"/>
                  <a:pt x="459" y="516"/>
                </a:cubicBezTo>
                <a:cubicBezTo>
                  <a:pt x="459" y="516"/>
                  <a:pt x="459" y="516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60" y="517"/>
                  <a:pt x="460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2" y="518"/>
                </a:cubicBezTo>
                <a:cubicBezTo>
                  <a:pt x="462" y="518"/>
                  <a:pt x="462" y="518"/>
                  <a:pt x="462" y="518"/>
                </a:cubicBezTo>
                <a:cubicBezTo>
                  <a:pt x="462" y="517"/>
                  <a:pt x="462" y="517"/>
                  <a:pt x="461" y="517"/>
                </a:cubicBezTo>
                <a:cubicBezTo>
                  <a:pt x="466" y="518"/>
                  <a:pt x="471" y="518"/>
                  <a:pt x="476" y="518"/>
                </a:cubicBezTo>
                <a:cubicBezTo>
                  <a:pt x="471" y="518"/>
                  <a:pt x="466" y="517"/>
                  <a:pt x="461" y="517"/>
                </a:cubicBezTo>
                <a:cubicBezTo>
                  <a:pt x="461" y="516"/>
                  <a:pt x="461" y="516"/>
                  <a:pt x="461" y="516"/>
                </a:cubicBezTo>
                <a:cubicBezTo>
                  <a:pt x="469" y="515"/>
                  <a:pt x="478" y="518"/>
                  <a:pt x="485" y="519"/>
                </a:cubicBezTo>
                <a:cubicBezTo>
                  <a:pt x="486" y="519"/>
                  <a:pt x="487" y="519"/>
                  <a:pt x="487" y="519"/>
                </a:cubicBezTo>
                <a:cubicBezTo>
                  <a:pt x="484" y="519"/>
                  <a:pt x="480" y="519"/>
                  <a:pt x="476" y="518"/>
                </a:cubicBezTo>
                <a:cubicBezTo>
                  <a:pt x="480" y="519"/>
                  <a:pt x="483" y="519"/>
                  <a:pt x="487" y="520"/>
                </a:cubicBezTo>
                <a:cubicBezTo>
                  <a:pt x="488" y="520"/>
                  <a:pt x="490" y="519"/>
                  <a:pt x="491" y="519"/>
                </a:cubicBezTo>
                <a:cubicBezTo>
                  <a:pt x="497" y="520"/>
                  <a:pt x="503" y="521"/>
                  <a:pt x="509" y="522"/>
                </a:cubicBezTo>
                <a:cubicBezTo>
                  <a:pt x="509" y="523"/>
                  <a:pt x="508" y="523"/>
                  <a:pt x="507" y="523"/>
                </a:cubicBezTo>
                <a:cubicBezTo>
                  <a:pt x="507" y="523"/>
                  <a:pt x="507" y="524"/>
                  <a:pt x="507" y="524"/>
                </a:cubicBezTo>
                <a:cubicBezTo>
                  <a:pt x="508" y="524"/>
                  <a:pt x="509" y="524"/>
                  <a:pt x="509" y="524"/>
                </a:cubicBezTo>
                <a:cubicBezTo>
                  <a:pt x="510" y="524"/>
                  <a:pt x="510" y="524"/>
                  <a:pt x="510" y="523"/>
                </a:cubicBezTo>
                <a:cubicBezTo>
                  <a:pt x="510" y="523"/>
                  <a:pt x="510" y="523"/>
                  <a:pt x="510" y="523"/>
                </a:cubicBezTo>
                <a:cubicBezTo>
                  <a:pt x="510" y="523"/>
                  <a:pt x="511" y="523"/>
                  <a:pt x="512" y="523"/>
                </a:cubicBezTo>
                <a:cubicBezTo>
                  <a:pt x="512" y="523"/>
                  <a:pt x="512" y="523"/>
                  <a:pt x="512" y="523"/>
                </a:cubicBezTo>
                <a:cubicBezTo>
                  <a:pt x="512" y="523"/>
                  <a:pt x="512" y="523"/>
                  <a:pt x="512" y="524"/>
                </a:cubicBezTo>
                <a:cubicBezTo>
                  <a:pt x="512" y="524"/>
                  <a:pt x="513" y="524"/>
                  <a:pt x="513" y="523"/>
                </a:cubicBezTo>
                <a:cubicBezTo>
                  <a:pt x="513" y="523"/>
                  <a:pt x="512" y="523"/>
                  <a:pt x="512" y="523"/>
                </a:cubicBezTo>
                <a:cubicBezTo>
                  <a:pt x="513" y="524"/>
                  <a:pt x="514" y="524"/>
                  <a:pt x="515" y="524"/>
                </a:cubicBezTo>
                <a:cubicBezTo>
                  <a:pt x="516" y="525"/>
                  <a:pt x="516" y="524"/>
                  <a:pt x="516" y="523"/>
                </a:cubicBezTo>
                <a:cubicBezTo>
                  <a:pt x="515" y="523"/>
                  <a:pt x="514" y="523"/>
                  <a:pt x="514" y="523"/>
                </a:cubicBezTo>
                <a:cubicBezTo>
                  <a:pt x="517" y="522"/>
                  <a:pt x="521" y="522"/>
                  <a:pt x="524" y="523"/>
                </a:cubicBezTo>
                <a:cubicBezTo>
                  <a:pt x="524" y="523"/>
                  <a:pt x="524" y="523"/>
                  <a:pt x="524" y="524"/>
                </a:cubicBezTo>
                <a:cubicBezTo>
                  <a:pt x="525" y="525"/>
                  <a:pt x="525" y="528"/>
                  <a:pt x="525" y="530"/>
                </a:cubicBezTo>
                <a:cubicBezTo>
                  <a:pt x="524" y="530"/>
                  <a:pt x="524" y="531"/>
                  <a:pt x="524" y="531"/>
                </a:cubicBezTo>
                <a:cubicBezTo>
                  <a:pt x="524" y="538"/>
                  <a:pt x="524" y="544"/>
                  <a:pt x="524" y="551"/>
                </a:cubicBezTo>
                <a:cubicBezTo>
                  <a:pt x="513" y="550"/>
                  <a:pt x="502" y="550"/>
                  <a:pt x="491" y="549"/>
                </a:cubicBezTo>
                <a:cubicBezTo>
                  <a:pt x="491" y="544"/>
                  <a:pt x="490" y="538"/>
                  <a:pt x="491" y="533"/>
                </a:cubicBezTo>
                <a:cubicBezTo>
                  <a:pt x="491" y="532"/>
                  <a:pt x="492" y="531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6"/>
                  <a:pt x="493" y="542"/>
                  <a:pt x="493" y="548"/>
                </a:cubicBezTo>
                <a:cubicBezTo>
                  <a:pt x="493" y="549"/>
                  <a:pt x="494" y="549"/>
                  <a:pt x="494" y="548"/>
                </a:cubicBezTo>
                <a:cubicBezTo>
                  <a:pt x="494" y="542"/>
                  <a:pt x="493" y="535"/>
                  <a:pt x="493" y="528"/>
                </a:cubicBezTo>
                <a:cubicBezTo>
                  <a:pt x="493" y="528"/>
                  <a:pt x="492" y="528"/>
                  <a:pt x="492" y="528"/>
                </a:cubicBezTo>
                <a:cubicBezTo>
                  <a:pt x="492" y="528"/>
                  <a:pt x="492" y="528"/>
                  <a:pt x="492" y="528"/>
                </a:cubicBezTo>
                <a:cubicBezTo>
                  <a:pt x="492" y="528"/>
                  <a:pt x="492" y="527"/>
                  <a:pt x="492" y="526"/>
                </a:cubicBezTo>
                <a:cubicBezTo>
                  <a:pt x="492" y="526"/>
                  <a:pt x="491" y="526"/>
                  <a:pt x="491" y="526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8"/>
                  <a:pt x="491" y="529"/>
                  <a:pt x="491" y="530"/>
                </a:cubicBezTo>
                <a:cubicBezTo>
                  <a:pt x="491" y="531"/>
                  <a:pt x="490" y="532"/>
                  <a:pt x="490" y="533"/>
                </a:cubicBezTo>
                <a:cubicBezTo>
                  <a:pt x="490" y="539"/>
                  <a:pt x="490" y="544"/>
                  <a:pt x="490" y="549"/>
                </a:cubicBezTo>
                <a:cubicBezTo>
                  <a:pt x="490" y="549"/>
                  <a:pt x="489" y="549"/>
                  <a:pt x="489" y="549"/>
                </a:cubicBezTo>
                <a:cubicBezTo>
                  <a:pt x="489" y="549"/>
                  <a:pt x="489" y="548"/>
                  <a:pt x="489" y="547"/>
                </a:cubicBezTo>
                <a:cubicBezTo>
                  <a:pt x="489" y="547"/>
                  <a:pt x="489" y="547"/>
                  <a:pt x="488" y="547"/>
                </a:cubicBezTo>
                <a:cubicBezTo>
                  <a:pt x="488" y="540"/>
                  <a:pt x="490" y="534"/>
                  <a:pt x="490" y="527"/>
                </a:cubicBezTo>
                <a:cubicBezTo>
                  <a:pt x="490" y="526"/>
                  <a:pt x="489" y="526"/>
                  <a:pt x="489" y="527"/>
                </a:cubicBezTo>
                <a:cubicBezTo>
                  <a:pt x="488" y="527"/>
                  <a:pt x="488" y="528"/>
                  <a:pt x="487" y="529"/>
                </a:cubicBezTo>
                <a:cubicBezTo>
                  <a:pt x="487" y="528"/>
                  <a:pt x="487" y="528"/>
                  <a:pt x="487" y="527"/>
                </a:cubicBezTo>
                <a:cubicBezTo>
                  <a:pt x="487" y="527"/>
                  <a:pt x="486" y="527"/>
                  <a:pt x="486" y="527"/>
                </a:cubicBezTo>
                <a:cubicBezTo>
                  <a:pt x="486" y="528"/>
                  <a:pt x="486" y="528"/>
                  <a:pt x="486" y="528"/>
                </a:cubicBezTo>
                <a:cubicBezTo>
                  <a:pt x="485" y="528"/>
                  <a:pt x="486" y="529"/>
                  <a:pt x="486" y="529"/>
                </a:cubicBezTo>
                <a:cubicBezTo>
                  <a:pt x="486" y="530"/>
                  <a:pt x="486" y="530"/>
                  <a:pt x="486" y="531"/>
                </a:cubicBezTo>
                <a:cubicBezTo>
                  <a:pt x="486" y="533"/>
                  <a:pt x="487" y="535"/>
                  <a:pt x="487" y="537"/>
                </a:cubicBezTo>
                <a:cubicBezTo>
                  <a:pt x="487" y="541"/>
                  <a:pt x="487" y="545"/>
                  <a:pt x="486" y="549"/>
                </a:cubicBezTo>
                <a:cubicBezTo>
                  <a:pt x="486" y="549"/>
                  <a:pt x="485" y="549"/>
                  <a:pt x="485" y="549"/>
                </a:cubicBezTo>
                <a:cubicBezTo>
                  <a:pt x="483" y="549"/>
                  <a:pt x="479" y="548"/>
                  <a:pt x="477" y="549"/>
                </a:cubicBezTo>
                <a:cubicBezTo>
                  <a:pt x="477" y="549"/>
                  <a:pt x="477" y="549"/>
                  <a:pt x="476" y="549"/>
                </a:cubicBezTo>
                <a:cubicBezTo>
                  <a:pt x="476" y="546"/>
                  <a:pt x="476" y="543"/>
                  <a:pt x="476" y="540"/>
                </a:cubicBezTo>
                <a:cubicBezTo>
                  <a:pt x="476" y="540"/>
                  <a:pt x="476" y="540"/>
                  <a:pt x="476" y="540"/>
                </a:cubicBezTo>
                <a:cubicBezTo>
                  <a:pt x="476" y="540"/>
                  <a:pt x="476" y="539"/>
                  <a:pt x="476" y="539"/>
                </a:cubicBezTo>
                <a:cubicBezTo>
                  <a:pt x="476" y="538"/>
                  <a:pt x="476" y="537"/>
                  <a:pt x="476" y="536"/>
                </a:cubicBezTo>
                <a:cubicBezTo>
                  <a:pt x="476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7"/>
                  <a:pt x="475" y="538"/>
                  <a:pt x="475" y="539"/>
                </a:cubicBezTo>
                <a:cubicBezTo>
                  <a:pt x="475" y="538"/>
                  <a:pt x="475" y="538"/>
                  <a:pt x="475" y="537"/>
                </a:cubicBezTo>
                <a:cubicBezTo>
                  <a:pt x="474" y="537"/>
                  <a:pt x="473" y="537"/>
                  <a:pt x="474" y="537"/>
                </a:cubicBezTo>
                <a:cubicBezTo>
                  <a:pt x="474" y="542"/>
                  <a:pt x="474" y="546"/>
                  <a:pt x="474" y="550"/>
                </a:cubicBezTo>
                <a:cubicBezTo>
                  <a:pt x="473" y="550"/>
                  <a:pt x="473" y="551"/>
                  <a:pt x="473" y="551"/>
                </a:cubicBezTo>
                <a:cubicBezTo>
                  <a:pt x="473" y="547"/>
                  <a:pt x="473" y="542"/>
                  <a:pt x="473" y="538"/>
                </a:cubicBezTo>
                <a:cubicBezTo>
                  <a:pt x="473" y="537"/>
                  <a:pt x="472" y="537"/>
                  <a:pt x="472" y="538"/>
                </a:cubicBezTo>
                <a:cubicBezTo>
                  <a:pt x="472" y="542"/>
                  <a:pt x="472" y="547"/>
                  <a:pt x="472" y="551"/>
                </a:cubicBezTo>
                <a:cubicBezTo>
                  <a:pt x="469" y="553"/>
                  <a:pt x="466" y="555"/>
                  <a:pt x="464" y="557"/>
                </a:cubicBezTo>
                <a:cubicBezTo>
                  <a:pt x="458" y="557"/>
                  <a:pt x="452" y="557"/>
                  <a:pt x="446" y="557"/>
                </a:cubicBezTo>
                <a:cubicBezTo>
                  <a:pt x="446" y="543"/>
                  <a:pt x="446" y="529"/>
                  <a:pt x="446" y="515"/>
                </a:cubicBezTo>
                <a:cubicBezTo>
                  <a:pt x="448" y="515"/>
                  <a:pt x="449" y="515"/>
                  <a:pt x="450" y="516"/>
                </a:cubicBezTo>
                <a:cubicBezTo>
                  <a:pt x="450" y="518"/>
                  <a:pt x="450" y="521"/>
                  <a:pt x="450" y="524"/>
                </a:cubicBezTo>
                <a:cubicBezTo>
                  <a:pt x="450" y="524"/>
                  <a:pt x="451" y="524"/>
                  <a:pt x="451" y="524"/>
                </a:cubicBezTo>
                <a:cubicBezTo>
                  <a:pt x="451" y="521"/>
                  <a:pt x="451" y="519"/>
                  <a:pt x="451" y="516"/>
                </a:cubicBezTo>
                <a:cubicBezTo>
                  <a:pt x="451" y="516"/>
                  <a:pt x="451" y="516"/>
                  <a:pt x="452" y="516"/>
                </a:cubicBezTo>
                <a:cubicBezTo>
                  <a:pt x="452" y="516"/>
                  <a:pt x="452" y="516"/>
                  <a:pt x="452" y="517"/>
                </a:cubicBezTo>
                <a:cubicBezTo>
                  <a:pt x="452" y="519"/>
                  <a:pt x="452" y="522"/>
                  <a:pt x="453" y="525"/>
                </a:cubicBezTo>
                <a:cubicBezTo>
                  <a:pt x="453" y="532"/>
                  <a:pt x="453" y="539"/>
                  <a:pt x="453" y="547"/>
                </a:cubicBezTo>
                <a:cubicBezTo>
                  <a:pt x="453" y="547"/>
                  <a:pt x="454" y="547"/>
                  <a:pt x="454" y="547"/>
                </a:cubicBezTo>
                <a:cubicBezTo>
                  <a:pt x="454" y="537"/>
                  <a:pt x="454" y="527"/>
                  <a:pt x="453" y="517"/>
                </a:cubicBezTo>
                <a:cubicBezTo>
                  <a:pt x="454" y="517"/>
                  <a:pt x="455" y="518"/>
                  <a:pt x="456" y="518"/>
                </a:cubicBezTo>
                <a:cubicBezTo>
                  <a:pt x="456" y="519"/>
                  <a:pt x="457" y="518"/>
                  <a:pt x="456" y="517"/>
                </a:cubicBezTo>
                <a:cubicBezTo>
                  <a:pt x="455" y="517"/>
                  <a:pt x="454" y="516"/>
                  <a:pt x="452" y="516"/>
                </a:cubicBezTo>
                <a:cubicBezTo>
                  <a:pt x="452" y="514"/>
                  <a:pt x="452" y="512"/>
                  <a:pt x="452" y="511"/>
                </a:cubicBezTo>
                <a:cubicBezTo>
                  <a:pt x="455" y="511"/>
                  <a:pt x="458" y="513"/>
                  <a:pt x="460" y="515"/>
                </a:cubicBezTo>
                <a:cubicBezTo>
                  <a:pt x="460" y="515"/>
                  <a:pt x="459" y="515"/>
                  <a:pt x="458" y="515"/>
                </a:cubicBezTo>
                <a:cubicBezTo>
                  <a:pt x="458" y="516"/>
                  <a:pt x="458" y="516"/>
                  <a:pt x="459" y="516"/>
                </a:cubicBezTo>
                <a:close/>
                <a:moveTo>
                  <a:pt x="529" y="521"/>
                </a:moveTo>
                <a:cubicBezTo>
                  <a:pt x="529" y="522"/>
                  <a:pt x="529" y="522"/>
                  <a:pt x="529" y="522"/>
                </a:cubicBezTo>
                <a:cubicBezTo>
                  <a:pt x="529" y="523"/>
                  <a:pt x="529" y="523"/>
                  <a:pt x="529" y="523"/>
                </a:cubicBezTo>
                <a:cubicBezTo>
                  <a:pt x="529" y="524"/>
                  <a:pt x="528" y="525"/>
                  <a:pt x="528" y="525"/>
                </a:cubicBezTo>
                <a:cubicBezTo>
                  <a:pt x="528" y="525"/>
                  <a:pt x="528" y="524"/>
                  <a:pt x="528" y="524"/>
                </a:cubicBezTo>
                <a:cubicBezTo>
                  <a:pt x="528" y="524"/>
                  <a:pt x="528" y="524"/>
                  <a:pt x="528" y="524"/>
                </a:cubicBezTo>
                <a:cubicBezTo>
                  <a:pt x="528" y="524"/>
                  <a:pt x="527" y="523"/>
                  <a:pt x="527" y="524"/>
                </a:cubicBezTo>
                <a:cubicBezTo>
                  <a:pt x="527" y="523"/>
                  <a:pt x="527" y="523"/>
                  <a:pt x="526" y="523"/>
                </a:cubicBezTo>
                <a:cubicBezTo>
                  <a:pt x="526" y="522"/>
                  <a:pt x="528" y="522"/>
                  <a:pt x="529" y="521"/>
                </a:cubicBezTo>
                <a:close/>
                <a:moveTo>
                  <a:pt x="525" y="510"/>
                </a:moveTo>
                <a:cubicBezTo>
                  <a:pt x="525" y="510"/>
                  <a:pt x="525" y="509"/>
                  <a:pt x="525" y="509"/>
                </a:cubicBezTo>
                <a:cubicBezTo>
                  <a:pt x="525" y="508"/>
                  <a:pt x="525" y="508"/>
                  <a:pt x="525" y="507"/>
                </a:cubicBezTo>
                <a:cubicBezTo>
                  <a:pt x="525" y="507"/>
                  <a:pt x="525" y="507"/>
                  <a:pt x="525" y="507"/>
                </a:cubicBezTo>
                <a:cubicBezTo>
                  <a:pt x="526" y="508"/>
                  <a:pt x="526" y="508"/>
                  <a:pt x="527" y="509"/>
                </a:cubicBezTo>
                <a:cubicBezTo>
                  <a:pt x="527" y="510"/>
                  <a:pt x="528" y="511"/>
                  <a:pt x="528" y="512"/>
                </a:cubicBezTo>
                <a:cubicBezTo>
                  <a:pt x="527" y="511"/>
                  <a:pt x="526" y="511"/>
                  <a:pt x="525" y="510"/>
                </a:cubicBezTo>
                <a:close/>
                <a:moveTo>
                  <a:pt x="524" y="493"/>
                </a:moveTo>
                <a:cubicBezTo>
                  <a:pt x="524" y="493"/>
                  <a:pt x="524" y="493"/>
                  <a:pt x="525" y="493"/>
                </a:cubicBezTo>
                <a:cubicBezTo>
                  <a:pt x="524" y="498"/>
                  <a:pt x="524" y="502"/>
                  <a:pt x="524" y="506"/>
                </a:cubicBezTo>
                <a:cubicBezTo>
                  <a:pt x="524" y="507"/>
                  <a:pt x="524" y="508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6"/>
                  <a:pt x="524" y="503"/>
                  <a:pt x="524" y="501"/>
                </a:cubicBezTo>
                <a:cubicBezTo>
                  <a:pt x="524" y="500"/>
                  <a:pt x="523" y="495"/>
                  <a:pt x="524" y="493"/>
                </a:cubicBezTo>
                <a:close/>
                <a:moveTo>
                  <a:pt x="526" y="525"/>
                </a:move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lose/>
                <a:moveTo>
                  <a:pt x="526" y="524"/>
                </a:moveTo>
                <a:cubicBezTo>
                  <a:pt x="526" y="524"/>
                  <a:pt x="526" y="525"/>
                  <a:pt x="526" y="525"/>
                </a:cubicBezTo>
                <a:cubicBezTo>
                  <a:pt x="526" y="525"/>
                  <a:pt x="526" y="524"/>
                  <a:pt x="526" y="524"/>
                </a:cubicBezTo>
                <a:cubicBezTo>
                  <a:pt x="526" y="524"/>
                  <a:pt x="526" y="524"/>
                  <a:pt x="526" y="524"/>
                </a:cubicBezTo>
                <a:close/>
                <a:moveTo>
                  <a:pt x="526" y="543"/>
                </a:moveTo>
                <a:cubicBezTo>
                  <a:pt x="526" y="543"/>
                  <a:pt x="527" y="543"/>
                  <a:pt x="527" y="543"/>
                </a:cubicBezTo>
                <a:cubicBezTo>
                  <a:pt x="526" y="542"/>
                  <a:pt x="526" y="541"/>
                  <a:pt x="526" y="539"/>
                </a:cubicBezTo>
                <a:cubicBezTo>
                  <a:pt x="526" y="537"/>
                  <a:pt x="526" y="534"/>
                  <a:pt x="526" y="531"/>
                </a:cubicBezTo>
                <a:cubicBezTo>
                  <a:pt x="526" y="531"/>
                  <a:pt x="526" y="530"/>
                  <a:pt x="526" y="530"/>
                </a:cubicBezTo>
                <a:cubicBezTo>
                  <a:pt x="526" y="529"/>
                  <a:pt x="526" y="528"/>
                  <a:pt x="526" y="526"/>
                </a:cubicBezTo>
                <a:cubicBezTo>
                  <a:pt x="526" y="526"/>
                  <a:pt x="526" y="526"/>
                  <a:pt x="526" y="526"/>
                </a:cubicBezTo>
                <a:cubicBezTo>
                  <a:pt x="526" y="526"/>
                  <a:pt x="526" y="526"/>
                  <a:pt x="527" y="526"/>
                </a:cubicBezTo>
                <a:cubicBezTo>
                  <a:pt x="526" y="526"/>
                  <a:pt x="526" y="527"/>
                  <a:pt x="526" y="527"/>
                </a:cubicBezTo>
                <a:cubicBezTo>
                  <a:pt x="526" y="528"/>
                  <a:pt x="526" y="529"/>
                  <a:pt x="526" y="530"/>
                </a:cubicBezTo>
                <a:cubicBezTo>
                  <a:pt x="526" y="531"/>
                  <a:pt x="526" y="531"/>
                  <a:pt x="526" y="531"/>
                </a:cubicBezTo>
                <a:cubicBezTo>
                  <a:pt x="527" y="536"/>
                  <a:pt x="527" y="542"/>
                  <a:pt x="526" y="547"/>
                </a:cubicBezTo>
                <a:cubicBezTo>
                  <a:pt x="526" y="546"/>
                  <a:pt x="526" y="545"/>
                  <a:pt x="526" y="543"/>
                </a:cubicBezTo>
                <a:close/>
                <a:moveTo>
                  <a:pt x="527" y="525"/>
                </a:moveTo>
                <a:cubicBezTo>
                  <a:pt x="527" y="525"/>
                  <a:pt x="527" y="524"/>
                  <a:pt x="527" y="524"/>
                </a:cubicBezTo>
                <a:cubicBezTo>
                  <a:pt x="527" y="524"/>
                  <a:pt x="527" y="524"/>
                  <a:pt x="527" y="524"/>
                </a:cubicBezTo>
                <a:cubicBezTo>
                  <a:pt x="527" y="525"/>
                  <a:pt x="527" y="525"/>
                  <a:pt x="527" y="525"/>
                </a:cubicBezTo>
                <a:close/>
                <a:moveTo>
                  <a:pt x="512" y="522"/>
                </a:moveTo>
                <a:cubicBezTo>
                  <a:pt x="511" y="522"/>
                  <a:pt x="511" y="522"/>
                  <a:pt x="510" y="522"/>
                </a:cubicBezTo>
                <a:cubicBezTo>
                  <a:pt x="513" y="520"/>
                  <a:pt x="522" y="519"/>
                  <a:pt x="525" y="523"/>
                </a:cubicBezTo>
                <a:cubicBezTo>
                  <a:pt x="521" y="521"/>
                  <a:pt x="516" y="521"/>
                  <a:pt x="512" y="522"/>
                </a:cubicBezTo>
                <a:close/>
                <a:moveTo>
                  <a:pt x="537" y="556"/>
                </a:moveTo>
                <a:cubicBezTo>
                  <a:pt x="538" y="557"/>
                  <a:pt x="539" y="559"/>
                  <a:pt x="540" y="560"/>
                </a:cubicBezTo>
                <a:cubicBezTo>
                  <a:pt x="539" y="560"/>
                  <a:pt x="538" y="560"/>
                  <a:pt x="537" y="559"/>
                </a:cubicBezTo>
                <a:cubicBezTo>
                  <a:pt x="536" y="559"/>
                  <a:pt x="530" y="558"/>
                  <a:pt x="526" y="559"/>
                </a:cubicBezTo>
                <a:cubicBezTo>
                  <a:pt x="526" y="558"/>
                  <a:pt x="526" y="558"/>
                  <a:pt x="526" y="557"/>
                </a:cubicBezTo>
                <a:cubicBezTo>
                  <a:pt x="527" y="557"/>
                  <a:pt x="528" y="557"/>
                  <a:pt x="529" y="557"/>
                </a:cubicBezTo>
                <a:cubicBezTo>
                  <a:pt x="530" y="557"/>
                  <a:pt x="530" y="555"/>
                  <a:pt x="529" y="555"/>
                </a:cubicBezTo>
                <a:cubicBezTo>
                  <a:pt x="528" y="555"/>
                  <a:pt x="527" y="555"/>
                  <a:pt x="526" y="555"/>
                </a:cubicBezTo>
                <a:cubicBezTo>
                  <a:pt x="526" y="554"/>
                  <a:pt x="526" y="553"/>
                  <a:pt x="526" y="553"/>
                </a:cubicBezTo>
                <a:cubicBezTo>
                  <a:pt x="529" y="553"/>
                  <a:pt x="532" y="553"/>
                  <a:pt x="535" y="553"/>
                </a:cubicBezTo>
                <a:cubicBezTo>
                  <a:pt x="536" y="554"/>
                  <a:pt x="537" y="555"/>
                  <a:pt x="537" y="556"/>
                </a:cubicBezTo>
                <a:close/>
                <a:moveTo>
                  <a:pt x="552" y="563"/>
                </a:moveTo>
                <a:cubicBezTo>
                  <a:pt x="552" y="563"/>
                  <a:pt x="552" y="563"/>
                  <a:pt x="552" y="563"/>
                </a:cubicBezTo>
                <a:cubicBezTo>
                  <a:pt x="552" y="563"/>
                  <a:pt x="552" y="563"/>
                  <a:pt x="552" y="563"/>
                </a:cubicBezTo>
                <a:cubicBezTo>
                  <a:pt x="554" y="564"/>
                  <a:pt x="556" y="564"/>
                  <a:pt x="559" y="564"/>
                </a:cubicBezTo>
                <a:cubicBezTo>
                  <a:pt x="556" y="564"/>
                  <a:pt x="554" y="564"/>
                  <a:pt x="552" y="563"/>
                </a:cubicBezTo>
                <a:close/>
                <a:moveTo>
                  <a:pt x="529" y="565"/>
                </a:moveTo>
                <a:cubicBezTo>
                  <a:pt x="529" y="565"/>
                  <a:pt x="529" y="565"/>
                  <a:pt x="529" y="565"/>
                </a:cubicBezTo>
                <a:cubicBezTo>
                  <a:pt x="530" y="565"/>
                  <a:pt x="530" y="564"/>
                  <a:pt x="529" y="564"/>
                </a:cubicBezTo>
                <a:cubicBezTo>
                  <a:pt x="528" y="564"/>
                  <a:pt x="528" y="564"/>
                  <a:pt x="527" y="564"/>
                </a:cubicBezTo>
                <a:cubicBezTo>
                  <a:pt x="527" y="564"/>
                  <a:pt x="527" y="564"/>
                  <a:pt x="527" y="564"/>
                </a:cubicBezTo>
                <a:cubicBezTo>
                  <a:pt x="526" y="564"/>
                  <a:pt x="526" y="564"/>
                  <a:pt x="526" y="564"/>
                </a:cubicBezTo>
                <a:cubicBezTo>
                  <a:pt x="526" y="564"/>
                  <a:pt x="526" y="563"/>
                  <a:pt x="526" y="563"/>
                </a:cubicBezTo>
                <a:cubicBezTo>
                  <a:pt x="532" y="563"/>
                  <a:pt x="538" y="564"/>
                  <a:pt x="544" y="565"/>
                </a:cubicBezTo>
                <a:cubicBezTo>
                  <a:pt x="545" y="565"/>
                  <a:pt x="546" y="566"/>
                  <a:pt x="546" y="567"/>
                </a:cubicBezTo>
                <a:cubicBezTo>
                  <a:pt x="547" y="567"/>
                  <a:pt x="549" y="566"/>
                  <a:pt x="548" y="565"/>
                </a:cubicBezTo>
                <a:cubicBezTo>
                  <a:pt x="548" y="565"/>
                  <a:pt x="548" y="565"/>
                  <a:pt x="548" y="565"/>
                </a:cubicBezTo>
                <a:cubicBezTo>
                  <a:pt x="548" y="565"/>
                  <a:pt x="548" y="565"/>
                  <a:pt x="549" y="565"/>
                </a:cubicBezTo>
                <a:cubicBezTo>
                  <a:pt x="549" y="566"/>
                  <a:pt x="548" y="566"/>
                  <a:pt x="548" y="567"/>
                </a:cubicBezTo>
                <a:cubicBezTo>
                  <a:pt x="548" y="567"/>
                  <a:pt x="548" y="567"/>
                  <a:pt x="548" y="567"/>
                </a:cubicBezTo>
                <a:cubicBezTo>
                  <a:pt x="547" y="567"/>
                  <a:pt x="547" y="567"/>
                  <a:pt x="546" y="567"/>
                </a:cubicBezTo>
                <a:cubicBezTo>
                  <a:pt x="544" y="567"/>
                  <a:pt x="542" y="567"/>
                  <a:pt x="540" y="567"/>
                </a:cubicBezTo>
                <a:cubicBezTo>
                  <a:pt x="536" y="567"/>
                  <a:pt x="532" y="565"/>
                  <a:pt x="529" y="565"/>
                </a:cubicBezTo>
                <a:close/>
                <a:moveTo>
                  <a:pt x="550" y="563"/>
                </a:moveTo>
                <a:cubicBezTo>
                  <a:pt x="550" y="563"/>
                  <a:pt x="550" y="563"/>
                  <a:pt x="550" y="563"/>
                </a:cubicBezTo>
                <a:cubicBezTo>
                  <a:pt x="549" y="563"/>
                  <a:pt x="547" y="563"/>
                  <a:pt x="546" y="563"/>
                </a:cubicBezTo>
                <a:cubicBezTo>
                  <a:pt x="545" y="563"/>
                  <a:pt x="545" y="562"/>
                  <a:pt x="545" y="562"/>
                </a:cubicBezTo>
                <a:cubicBezTo>
                  <a:pt x="547" y="562"/>
                  <a:pt x="549" y="563"/>
                  <a:pt x="551" y="563"/>
                </a:cubicBezTo>
                <a:cubicBezTo>
                  <a:pt x="550" y="563"/>
                  <a:pt x="550" y="563"/>
                  <a:pt x="550" y="563"/>
                </a:cubicBezTo>
                <a:close/>
                <a:moveTo>
                  <a:pt x="542" y="562"/>
                </a:moveTo>
                <a:cubicBezTo>
                  <a:pt x="537" y="562"/>
                  <a:pt x="532" y="561"/>
                  <a:pt x="526" y="561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530" y="560"/>
                  <a:pt x="539" y="561"/>
                  <a:pt x="542" y="562"/>
                </a:cubicBezTo>
                <a:cubicBezTo>
                  <a:pt x="542" y="562"/>
                  <a:pt x="542" y="562"/>
                  <a:pt x="542" y="562"/>
                </a:cubicBezTo>
                <a:close/>
                <a:moveTo>
                  <a:pt x="524" y="555"/>
                </a:moveTo>
                <a:cubicBezTo>
                  <a:pt x="508" y="555"/>
                  <a:pt x="493" y="556"/>
                  <a:pt x="477" y="556"/>
                </a:cubicBezTo>
                <a:cubicBezTo>
                  <a:pt x="477" y="555"/>
                  <a:pt x="477" y="553"/>
                  <a:pt x="477" y="552"/>
                </a:cubicBezTo>
                <a:cubicBezTo>
                  <a:pt x="480" y="551"/>
                  <a:pt x="483" y="551"/>
                  <a:pt x="486" y="551"/>
                </a:cubicBezTo>
                <a:cubicBezTo>
                  <a:pt x="486" y="551"/>
                  <a:pt x="486" y="552"/>
                  <a:pt x="486" y="552"/>
                </a:cubicBezTo>
                <a:cubicBezTo>
                  <a:pt x="485" y="553"/>
                  <a:pt x="486" y="553"/>
                  <a:pt x="487" y="552"/>
                </a:cubicBezTo>
                <a:cubicBezTo>
                  <a:pt x="487" y="552"/>
                  <a:pt x="487" y="551"/>
                  <a:pt x="487" y="551"/>
                </a:cubicBezTo>
                <a:cubicBezTo>
                  <a:pt x="487" y="551"/>
                  <a:pt x="487" y="551"/>
                  <a:pt x="488" y="551"/>
                </a:cubicBezTo>
                <a:cubicBezTo>
                  <a:pt x="489" y="551"/>
                  <a:pt x="490" y="551"/>
                  <a:pt x="491" y="551"/>
                </a:cubicBezTo>
                <a:cubicBezTo>
                  <a:pt x="491" y="552"/>
                  <a:pt x="491" y="553"/>
                  <a:pt x="491" y="554"/>
                </a:cubicBezTo>
                <a:cubicBezTo>
                  <a:pt x="491" y="555"/>
                  <a:pt x="492" y="555"/>
                  <a:pt x="492" y="554"/>
                </a:cubicBezTo>
                <a:cubicBezTo>
                  <a:pt x="492" y="553"/>
                  <a:pt x="492" y="552"/>
                  <a:pt x="492" y="551"/>
                </a:cubicBezTo>
                <a:cubicBezTo>
                  <a:pt x="502" y="552"/>
                  <a:pt x="513" y="552"/>
                  <a:pt x="524" y="553"/>
                </a:cubicBezTo>
                <a:cubicBezTo>
                  <a:pt x="524" y="553"/>
                  <a:pt x="524" y="554"/>
                  <a:pt x="524" y="555"/>
                </a:cubicBezTo>
                <a:close/>
                <a:moveTo>
                  <a:pt x="473" y="555"/>
                </a:moveTo>
                <a:cubicBezTo>
                  <a:pt x="473" y="555"/>
                  <a:pt x="473" y="554"/>
                  <a:pt x="473" y="554"/>
                </a:cubicBezTo>
                <a:cubicBezTo>
                  <a:pt x="473" y="554"/>
                  <a:pt x="474" y="553"/>
                  <a:pt x="475" y="553"/>
                </a:cubicBezTo>
                <a:cubicBezTo>
                  <a:pt x="475" y="553"/>
                  <a:pt x="475" y="552"/>
                  <a:pt x="476" y="552"/>
                </a:cubicBezTo>
                <a:cubicBezTo>
                  <a:pt x="476" y="554"/>
                  <a:pt x="476" y="555"/>
                  <a:pt x="476" y="556"/>
                </a:cubicBezTo>
                <a:cubicBezTo>
                  <a:pt x="474" y="556"/>
                  <a:pt x="471" y="556"/>
                  <a:pt x="469" y="556"/>
                </a:cubicBezTo>
                <a:cubicBezTo>
                  <a:pt x="470" y="556"/>
                  <a:pt x="471" y="555"/>
                  <a:pt x="472" y="555"/>
                </a:cubicBezTo>
                <a:cubicBezTo>
                  <a:pt x="472" y="555"/>
                  <a:pt x="472" y="555"/>
                  <a:pt x="472" y="555"/>
                </a:cubicBezTo>
                <a:cubicBezTo>
                  <a:pt x="472" y="555"/>
                  <a:pt x="473" y="555"/>
                  <a:pt x="473" y="555"/>
                </a:cubicBezTo>
                <a:close/>
                <a:moveTo>
                  <a:pt x="475" y="540"/>
                </a:moveTo>
                <a:cubicBezTo>
                  <a:pt x="475" y="540"/>
                  <a:pt x="475" y="539"/>
                  <a:pt x="475" y="539"/>
                </a:cubicBezTo>
                <a:cubicBezTo>
                  <a:pt x="475" y="543"/>
                  <a:pt x="475" y="546"/>
                  <a:pt x="475" y="549"/>
                </a:cubicBezTo>
                <a:cubicBezTo>
                  <a:pt x="475" y="549"/>
                  <a:pt x="475" y="550"/>
                  <a:pt x="475" y="550"/>
                </a:cubicBezTo>
                <a:cubicBezTo>
                  <a:pt x="475" y="546"/>
                  <a:pt x="475" y="543"/>
                  <a:pt x="475" y="540"/>
                </a:cubicBezTo>
                <a:close/>
                <a:moveTo>
                  <a:pt x="487" y="532"/>
                </a:moveTo>
                <a:cubicBezTo>
                  <a:pt x="487" y="532"/>
                  <a:pt x="487" y="532"/>
                  <a:pt x="488" y="531"/>
                </a:cubicBezTo>
                <a:cubicBezTo>
                  <a:pt x="488" y="531"/>
                  <a:pt x="488" y="530"/>
                  <a:pt x="489" y="529"/>
                </a:cubicBezTo>
                <a:cubicBezTo>
                  <a:pt x="488" y="532"/>
                  <a:pt x="488" y="535"/>
                  <a:pt x="488" y="538"/>
                </a:cubicBezTo>
                <a:cubicBezTo>
                  <a:pt x="488" y="536"/>
                  <a:pt x="488" y="534"/>
                  <a:pt x="487" y="532"/>
                </a:cubicBezTo>
                <a:cubicBezTo>
                  <a:pt x="487" y="532"/>
                  <a:pt x="487" y="532"/>
                  <a:pt x="487" y="532"/>
                </a:cubicBezTo>
                <a:close/>
                <a:moveTo>
                  <a:pt x="487" y="548"/>
                </a:move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8"/>
                </a:cubicBezTo>
                <a:close/>
                <a:moveTo>
                  <a:pt x="447" y="559"/>
                </a:moveTo>
                <a:cubicBezTo>
                  <a:pt x="446" y="559"/>
                  <a:pt x="446" y="559"/>
                  <a:pt x="446" y="559"/>
                </a:cubicBezTo>
                <a:cubicBezTo>
                  <a:pt x="446" y="559"/>
                  <a:pt x="446" y="559"/>
                  <a:pt x="446" y="559"/>
                </a:cubicBezTo>
                <a:cubicBezTo>
                  <a:pt x="450" y="559"/>
                  <a:pt x="454" y="559"/>
                  <a:pt x="458" y="559"/>
                </a:cubicBezTo>
                <a:cubicBezTo>
                  <a:pt x="455" y="560"/>
                  <a:pt x="451" y="560"/>
                  <a:pt x="448" y="561"/>
                </a:cubicBezTo>
                <a:cubicBezTo>
                  <a:pt x="449" y="560"/>
                  <a:pt x="448" y="558"/>
                  <a:pt x="447" y="559"/>
                </a:cubicBezTo>
                <a:close/>
                <a:moveTo>
                  <a:pt x="441" y="515"/>
                </a:moveTo>
                <a:cubicBezTo>
                  <a:pt x="441" y="515"/>
                  <a:pt x="442" y="515"/>
                  <a:pt x="443" y="515"/>
                </a:cubicBezTo>
                <a:cubicBezTo>
                  <a:pt x="443" y="526"/>
                  <a:pt x="442" y="537"/>
                  <a:pt x="441" y="548"/>
                </a:cubicBezTo>
                <a:cubicBezTo>
                  <a:pt x="441" y="537"/>
                  <a:pt x="441" y="526"/>
                  <a:pt x="441" y="515"/>
                </a:cubicBezTo>
                <a:close/>
                <a:moveTo>
                  <a:pt x="443" y="512"/>
                </a:moveTo>
                <a:cubicBezTo>
                  <a:pt x="443" y="512"/>
                  <a:pt x="443" y="513"/>
                  <a:pt x="443" y="514"/>
                </a:cubicBezTo>
                <a:cubicBezTo>
                  <a:pt x="442" y="514"/>
                  <a:pt x="441" y="514"/>
                  <a:pt x="440" y="514"/>
                </a:cubicBezTo>
                <a:cubicBezTo>
                  <a:pt x="440" y="513"/>
                  <a:pt x="440" y="513"/>
                  <a:pt x="440" y="514"/>
                </a:cubicBezTo>
                <a:cubicBezTo>
                  <a:pt x="438" y="514"/>
                  <a:pt x="437" y="514"/>
                  <a:pt x="436" y="514"/>
                </a:cubicBezTo>
                <a:cubicBezTo>
                  <a:pt x="436" y="514"/>
                  <a:pt x="436" y="513"/>
                  <a:pt x="436" y="513"/>
                </a:cubicBezTo>
                <a:cubicBezTo>
                  <a:pt x="437" y="512"/>
                  <a:pt x="440" y="512"/>
                  <a:pt x="442" y="511"/>
                </a:cubicBezTo>
                <a:cubicBezTo>
                  <a:pt x="443" y="511"/>
                  <a:pt x="444" y="511"/>
                  <a:pt x="444" y="511"/>
                </a:cubicBezTo>
                <a:cubicBezTo>
                  <a:pt x="444" y="512"/>
                  <a:pt x="444" y="513"/>
                  <a:pt x="444" y="514"/>
                </a:cubicBezTo>
                <a:cubicBezTo>
                  <a:pt x="444" y="514"/>
                  <a:pt x="444" y="514"/>
                  <a:pt x="444" y="514"/>
                </a:cubicBezTo>
                <a:cubicBezTo>
                  <a:pt x="444" y="513"/>
                  <a:pt x="444" y="512"/>
                  <a:pt x="444" y="512"/>
                </a:cubicBezTo>
                <a:cubicBezTo>
                  <a:pt x="444" y="511"/>
                  <a:pt x="443" y="511"/>
                  <a:pt x="443" y="512"/>
                </a:cubicBezTo>
                <a:close/>
                <a:moveTo>
                  <a:pt x="432" y="552"/>
                </a:moveTo>
                <a:cubicBezTo>
                  <a:pt x="431" y="548"/>
                  <a:pt x="430" y="545"/>
                  <a:pt x="429" y="542"/>
                </a:cubicBezTo>
                <a:cubicBezTo>
                  <a:pt x="429" y="535"/>
                  <a:pt x="429" y="527"/>
                  <a:pt x="430" y="520"/>
                </a:cubicBezTo>
                <a:cubicBezTo>
                  <a:pt x="430" y="519"/>
                  <a:pt x="431" y="518"/>
                  <a:pt x="432" y="518"/>
                </a:cubicBezTo>
                <a:cubicBezTo>
                  <a:pt x="432" y="529"/>
                  <a:pt x="432" y="540"/>
                  <a:pt x="432" y="552"/>
                </a:cubicBezTo>
                <a:close/>
                <a:moveTo>
                  <a:pt x="385" y="584"/>
                </a:moveTo>
                <a:cubicBezTo>
                  <a:pt x="385" y="584"/>
                  <a:pt x="385" y="584"/>
                  <a:pt x="385" y="584"/>
                </a:cubicBezTo>
                <a:cubicBezTo>
                  <a:pt x="384" y="583"/>
                  <a:pt x="383" y="581"/>
                  <a:pt x="383" y="579"/>
                </a:cubicBezTo>
                <a:cubicBezTo>
                  <a:pt x="383" y="578"/>
                  <a:pt x="383" y="578"/>
                  <a:pt x="383" y="577"/>
                </a:cubicBezTo>
                <a:cubicBezTo>
                  <a:pt x="383" y="579"/>
                  <a:pt x="384" y="580"/>
                  <a:pt x="384" y="581"/>
                </a:cubicBezTo>
                <a:cubicBezTo>
                  <a:pt x="385" y="583"/>
                  <a:pt x="387" y="584"/>
                  <a:pt x="388" y="582"/>
                </a:cubicBezTo>
                <a:cubicBezTo>
                  <a:pt x="388" y="581"/>
                  <a:pt x="389" y="580"/>
                  <a:pt x="389" y="580"/>
                </a:cubicBezTo>
                <a:cubicBezTo>
                  <a:pt x="390" y="579"/>
                  <a:pt x="390" y="579"/>
                  <a:pt x="390" y="578"/>
                </a:cubicBezTo>
                <a:cubicBezTo>
                  <a:pt x="390" y="578"/>
                  <a:pt x="390" y="578"/>
                  <a:pt x="390" y="577"/>
                </a:cubicBezTo>
                <a:cubicBezTo>
                  <a:pt x="391" y="578"/>
                  <a:pt x="393" y="577"/>
                  <a:pt x="393" y="576"/>
                </a:cubicBezTo>
                <a:cubicBezTo>
                  <a:pt x="393" y="580"/>
                  <a:pt x="393" y="583"/>
                  <a:pt x="394" y="586"/>
                </a:cubicBezTo>
                <a:cubicBezTo>
                  <a:pt x="391" y="585"/>
                  <a:pt x="388" y="584"/>
                  <a:pt x="385" y="584"/>
                </a:cubicBezTo>
                <a:close/>
                <a:moveTo>
                  <a:pt x="398" y="535"/>
                </a:moveTo>
                <a:cubicBezTo>
                  <a:pt x="399" y="536"/>
                  <a:pt x="400" y="537"/>
                  <a:pt x="401" y="537"/>
                </a:cubicBezTo>
                <a:cubicBezTo>
                  <a:pt x="397" y="541"/>
                  <a:pt x="394" y="547"/>
                  <a:pt x="392" y="552"/>
                </a:cubicBezTo>
                <a:cubicBezTo>
                  <a:pt x="393" y="546"/>
                  <a:pt x="395" y="541"/>
                  <a:pt x="398" y="535"/>
                </a:cubicBezTo>
                <a:close/>
                <a:moveTo>
                  <a:pt x="393" y="575"/>
                </a:moveTo>
                <a:cubicBezTo>
                  <a:pt x="393" y="575"/>
                  <a:pt x="393" y="575"/>
                  <a:pt x="393" y="576"/>
                </a:cubicBezTo>
                <a:cubicBezTo>
                  <a:pt x="393" y="575"/>
                  <a:pt x="393" y="575"/>
                  <a:pt x="392" y="574"/>
                </a:cubicBezTo>
                <a:cubicBezTo>
                  <a:pt x="392" y="574"/>
                  <a:pt x="391" y="573"/>
                  <a:pt x="391" y="573"/>
                </a:cubicBezTo>
                <a:cubicBezTo>
                  <a:pt x="392" y="573"/>
                  <a:pt x="392" y="572"/>
                  <a:pt x="393" y="572"/>
                </a:cubicBezTo>
                <a:cubicBezTo>
                  <a:pt x="393" y="571"/>
                  <a:pt x="393" y="571"/>
                  <a:pt x="394" y="570"/>
                </a:cubicBezTo>
                <a:cubicBezTo>
                  <a:pt x="394" y="570"/>
                  <a:pt x="395" y="570"/>
                  <a:pt x="395" y="569"/>
                </a:cubicBezTo>
                <a:cubicBezTo>
                  <a:pt x="396" y="569"/>
                  <a:pt x="397" y="568"/>
                  <a:pt x="397" y="567"/>
                </a:cubicBezTo>
                <a:cubicBezTo>
                  <a:pt x="397" y="570"/>
                  <a:pt x="397" y="573"/>
                  <a:pt x="397" y="575"/>
                </a:cubicBezTo>
                <a:cubicBezTo>
                  <a:pt x="397" y="575"/>
                  <a:pt x="397" y="575"/>
                  <a:pt x="397" y="575"/>
                </a:cubicBezTo>
                <a:cubicBezTo>
                  <a:pt x="396" y="573"/>
                  <a:pt x="393" y="574"/>
                  <a:pt x="393" y="575"/>
                </a:cubicBezTo>
                <a:close/>
                <a:moveTo>
                  <a:pt x="392" y="565"/>
                </a:moveTo>
                <a:cubicBezTo>
                  <a:pt x="392" y="565"/>
                  <a:pt x="391" y="566"/>
                  <a:pt x="391" y="566"/>
                </a:cubicBezTo>
                <a:cubicBezTo>
                  <a:pt x="392" y="562"/>
                  <a:pt x="394" y="557"/>
                  <a:pt x="396" y="554"/>
                </a:cubicBezTo>
                <a:cubicBezTo>
                  <a:pt x="394" y="558"/>
                  <a:pt x="393" y="562"/>
                  <a:pt x="392" y="565"/>
                </a:cubicBezTo>
                <a:close/>
                <a:moveTo>
                  <a:pt x="398" y="565"/>
                </a:moveTo>
                <a:cubicBezTo>
                  <a:pt x="397" y="564"/>
                  <a:pt x="397" y="564"/>
                  <a:pt x="397" y="564"/>
                </a:cubicBezTo>
                <a:cubicBezTo>
                  <a:pt x="397" y="564"/>
                  <a:pt x="397" y="563"/>
                  <a:pt x="398" y="563"/>
                </a:cubicBezTo>
                <a:cubicBezTo>
                  <a:pt x="398" y="562"/>
                  <a:pt x="398" y="562"/>
                  <a:pt x="398" y="562"/>
                </a:cubicBezTo>
                <a:cubicBezTo>
                  <a:pt x="398" y="563"/>
                  <a:pt x="398" y="564"/>
                  <a:pt x="398" y="565"/>
                </a:cubicBezTo>
                <a:close/>
                <a:moveTo>
                  <a:pt x="404" y="539"/>
                </a:moveTo>
                <a:cubicBezTo>
                  <a:pt x="404" y="539"/>
                  <a:pt x="404" y="540"/>
                  <a:pt x="405" y="540"/>
                </a:cubicBezTo>
                <a:cubicBezTo>
                  <a:pt x="402" y="542"/>
                  <a:pt x="400" y="544"/>
                  <a:pt x="399" y="547"/>
                </a:cubicBezTo>
                <a:cubicBezTo>
                  <a:pt x="400" y="544"/>
                  <a:pt x="402" y="541"/>
                  <a:pt x="404" y="539"/>
                </a:cubicBezTo>
                <a:close/>
                <a:moveTo>
                  <a:pt x="386" y="573"/>
                </a:moveTo>
                <a:cubicBezTo>
                  <a:pt x="384" y="564"/>
                  <a:pt x="384" y="555"/>
                  <a:pt x="387" y="546"/>
                </a:cubicBezTo>
                <a:cubicBezTo>
                  <a:pt x="388" y="546"/>
                  <a:pt x="389" y="545"/>
                  <a:pt x="390" y="545"/>
                </a:cubicBezTo>
                <a:cubicBezTo>
                  <a:pt x="390" y="545"/>
                  <a:pt x="390" y="545"/>
                  <a:pt x="390" y="544"/>
                </a:cubicBezTo>
                <a:cubicBezTo>
                  <a:pt x="387" y="553"/>
                  <a:pt x="386" y="563"/>
                  <a:pt x="386" y="573"/>
                </a:cubicBezTo>
                <a:close/>
                <a:moveTo>
                  <a:pt x="410" y="535"/>
                </a:moveTo>
                <a:cubicBezTo>
                  <a:pt x="409" y="536"/>
                  <a:pt x="409" y="537"/>
                  <a:pt x="409" y="538"/>
                </a:cubicBezTo>
                <a:cubicBezTo>
                  <a:pt x="409" y="538"/>
                  <a:pt x="409" y="538"/>
                  <a:pt x="408" y="538"/>
                </a:cubicBezTo>
                <a:cubicBezTo>
                  <a:pt x="408" y="537"/>
                  <a:pt x="409" y="535"/>
                  <a:pt x="409" y="533"/>
                </a:cubicBezTo>
                <a:cubicBezTo>
                  <a:pt x="409" y="531"/>
                  <a:pt x="407" y="530"/>
                  <a:pt x="406" y="531"/>
                </a:cubicBezTo>
                <a:cubicBezTo>
                  <a:pt x="404" y="532"/>
                  <a:pt x="403" y="534"/>
                  <a:pt x="402" y="535"/>
                </a:cubicBezTo>
                <a:cubicBezTo>
                  <a:pt x="402" y="535"/>
                  <a:pt x="402" y="535"/>
                  <a:pt x="402" y="535"/>
                </a:cubicBezTo>
                <a:cubicBezTo>
                  <a:pt x="402" y="532"/>
                  <a:pt x="402" y="532"/>
                  <a:pt x="401" y="529"/>
                </a:cubicBezTo>
                <a:cubicBezTo>
                  <a:pt x="401" y="529"/>
                  <a:pt x="400" y="528"/>
                  <a:pt x="400" y="528"/>
                </a:cubicBezTo>
                <a:cubicBezTo>
                  <a:pt x="402" y="528"/>
                  <a:pt x="405" y="528"/>
                  <a:pt x="408" y="529"/>
                </a:cubicBezTo>
                <a:cubicBezTo>
                  <a:pt x="409" y="530"/>
                  <a:pt x="410" y="532"/>
                  <a:pt x="411" y="534"/>
                </a:cubicBezTo>
                <a:cubicBezTo>
                  <a:pt x="411" y="534"/>
                  <a:pt x="410" y="535"/>
                  <a:pt x="410" y="535"/>
                </a:cubicBezTo>
                <a:close/>
                <a:moveTo>
                  <a:pt x="377" y="526"/>
                </a:moveTo>
                <a:cubicBezTo>
                  <a:pt x="377" y="524"/>
                  <a:pt x="377" y="522"/>
                  <a:pt x="377" y="521"/>
                </a:cubicBezTo>
                <a:cubicBezTo>
                  <a:pt x="378" y="521"/>
                  <a:pt x="380" y="520"/>
                  <a:pt x="381" y="520"/>
                </a:cubicBezTo>
                <a:cubicBezTo>
                  <a:pt x="381" y="521"/>
                  <a:pt x="381" y="522"/>
                  <a:pt x="381" y="522"/>
                </a:cubicBezTo>
                <a:cubicBezTo>
                  <a:pt x="380" y="523"/>
                  <a:pt x="379" y="523"/>
                  <a:pt x="378" y="523"/>
                </a:cubicBezTo>
                <a:cubicBezTo>
                  <a:pt x="377" y="523"/>
                  <a:pt x="378" y="523"/>
                  <a:pt x="378" y="523"/>
                </a:cubicBezTo>
                <a:cubicBezTo>
                  <a:pt x="379" y="523"/>
                  <a:pt x="380" y="523"/>
                  <a:pt x="381" y="523"/>
                </a:cubicBezTo>
                <a:cubicBezTo>
                  <a:pt x="381" y="524"/>
                  <a:pt x="381" y="525"/>
                  <a:pt x="381" y="526"/>
                </a:cubicBezTo>
                <a:cubicBezTo>
                  <a:pt x="379" y="526"/>
                  <a:pt x="378" y="526"/>
                  <a:pt x="377" y="526"/>
                </a:cubicBezTo>
                <a:close/>
                <a:moveTo>
                  <a:pt x="374" y="515"/>
                </a:moveTo>
                <a:cubicBezTo>
                  <a:pt x="374" y="516"/>
                  <a:pt x="374" y="517"/>
                  <a:pt x="374" y="517"/>
                </a:cubicBezTo>
                <a:cubicBezTo>
                  <a:pt x="374" y="517"/>
                  <a:pt x="374" y="518"/>
                  <a:pt x="374" y="518"/>
                </a:cubicBezTo>
                <a:cubicBezTo>
                  <a:pt x="374" y="518"/>
                  <a:pt x="374" y="519"/>
                  <a:pt x="374" y="520"/>
                </a:cubicBezTo>
                <a:cubicBezTo>
                  <a:pt x="374" y="520"/>
                  <a:pt x="374" y="520"/>
                  <a:pt x="373" y="520"/>
                </a:cubicBezTo>
                <a:cubicBezTo>
                  <a:pt x="374" y="518"/>
                  <a:pt x="374" y="517"/>
                  <a:pt x="374" y="515"/>
                </a:cubicBezTo>
                <a:close/>
                <a:moveTo>
                  <a:pt x="375" y="518"/>
                </a:moveTo>
                <a:cubicBezTo>
                  <a:pt x="375" y="518"/>
                  <a:pt x="375" y="518"/>
                  <a:pt x="375" y="518"/>
                </a:cubicBezTo>
                <a:cubicBezTo>
                  <a:pt x="375" y="518"/>
                  <a:pt x="375" y="519"/>
                  <a:pt x="375" y="520"/>
                </a:cubicBezTo>
                <a:cubicBezTo>
                  <a:pt x="375" y="520"/>
                  <a:pt x="375" y="520"/>
                  <a:pt x="375" y="520"/>
                </a:cubicBezTo>
                <a:cubicBezTo>
                  <a:pt x="375" y="519"/>
                  <a:pt x="375" y="518"/>
                  <a:pt x="375" y="518"/>
                </a:cubicBezTo>
                <a:close/>
                <a:moveTo>
                  <a:pt x="336" y="514"/>
                </a:moveTo>
                <a:cubicBezTo>
                  <a:pt x="336" y="514"/>
                  <a:pt x="336" y="514"/>
                  <a:pt x="336" y="513"/>
                </a:cubicBezTo>
                <a:cubicBezTo>
                  <a:pt x="337" y="512"/>
                  <a:pt x="337" y="512"/>
                  <a:pt x="338" y="511"/>
                </a:cubicBezTo>
                <a:cubicBezTo>
                  <a:pt x="337" y="514"/>
                  <a:pt x="337" y="516"/>
                  <a:pt x="339" y="519"/>
                </a:cubicBezTo>
                <a:cubicBezTo>
                  <a:pt x="339" y="519"/>
                  <a:pt x="338" y="519"/>
                  <a:pt x="338" y="519"/>
                </a:cubicBezTo>
                <a:cubicBezTo>
                  <a:pt x="335" y="520"/>
                  <a:pt x="336" y="516"/>
                  <a:pt x="336" y="514"/>
                </a:cubicBezTo>
                <a:close/>
                <a:moveTo>
                  <a:pt x="356" y="468"/>
                </a:moveTo>
                <a:cubicBezTo>
                  <a:pt x="357" y="460"/>
                  <a:pt x="357" y="453"/>
                  <a:pt x="357" y="446"/>
                </a:cubicBezTo>
                <a:cubicBezTo>
                  <a:pt x="357" y="443"/>
                  <a:pt x="356" y="439"/>
                  <a:pt x="356" y="436"/>
                </a:cubicBezTo>
                <a:cubicBezTo>
                  <a:pt x="356" y="436"/>
                  <a:pt x="356" y="436"/>
                  <a:pt x="356" y="436"/>
                </a:cubicBezTo>
                <a:cubicBezTo>
                  <a:pt x="357" y="435"/>
                  <a:pt x="358" y="435"/>
                  <a:pt x="358" y="434"/>
                </a:cubicBezTo>
                <a:cubicBezTo>
                  <a:pt x="357" y="446"/>
                  <a:pt x="357" y="459"/>
                  <a:pt x="356" y="471"/>
                </a:cubicBezTo>
                <a:cubicBezTo>
                  <a:pt x="356" y="470"/>
                  <a:pt x="356" y="469"/>
                  <a:pt x="356" y="468"/>
                </a:cubicBezTo>
                <a:close/>
                <a:moveTo>
                  <a:pt x="385" y="414"/>
                </a:moveTo>
                <a:cubicBezTo>
                  <a:pt x="385" y="408"/>
                  <a:pt x="385" y="403"/>
                  <a:pt x="385" y="397"/>
                </a:cubicBezTo>
                <a:cubicBezTo>
                  <a:pt x="387" y="395"/>
                  <a:pt x="390" y="392"/>
                  <a:pt x="392" y="390"/>
                </a:cubicBezTo>
                <a:cubicBezTo>
                  <a:pt x="392" y="393"/>
                  <a:pt x="392" y="395"/>
                  <a:pt x="392" y="398"/>
                </a:cubicBezTo>
                <a:cubicBezTo>
                  <a:pt x="392" y="398"/>
                  <a:pt x="392" y="398"/>
                  <a:pt x="392" y="398"/>
                </a:cubicBezTo>
                <a:cubicBezTo>
                  <a:pt x="392" y="400"/>
                  <a:pt x="392" y="403"/>
                  <a:pt x="392" y="405"/>
                </a:cubicBezTo>
                <a:cubicBezTo>
                  <a:pt x="392" y="406"/>
                  <a:pt x="393" y="406"/>
                  <a:pt x="394" y="406"/>
                </a:cubicBezTo>
                <a:cubicBezTo>
                  <a:pt x="394" y="406"/>
                  <a:pt x="394" y="406"/>
                  <a:pt x="394" y="406"/>
                </a:cubicBezTo>
                <a:cubicBezTo>
                  <a:pt x="393" y="406"/>
                  <a:pt x="394" y="406"/>
                  <a:pt x="395" y="406"/>
                </a:cubicBezTo>
                <a:cubicBezTo>
                  <a:pt x="395" y="402"/>
                  <a:pt x="395" y="398"/>
                  <a:pt x="395" y="394"/>
                </a:cubicBezTo>
                <a:cubicBezTo>
                  <a:pt x="395" y="394"/>
                  <a:pt x="395" y="394"/>
                  <a:pt x="396" y="395"/>
                </a:cubicBezTo>
                <a:cubicBezTo>
                  <a:pt x="396" y="395"/>
                  <a:pt x="396" y="396"/>
                  <a:pt x="396" y="396"/>
                </a:cubicBezTo>
                <a:cubicBezTo>
                  <a:pt x="396" y="398"/>
                  <a:pt x="396" y="399"/>
                  <a:pt x="396" y="401"/>
                </a:cubicBezTo>
                <a:cubicBezTo>
                  <a:pt x="396" y="402"/>
                  <a:pt x="398" y="402"/>
                  <a:pt x="398" y="401"/>
                </a:cubicBezTo>
                <a:cubicBezTo>
                  <a:pt x="398" y="399"/>
                  <a:pt x="398" y="397"/>
                  <a:pt x="398" y="395"/>
                </a:cubicBezTo>
                <a:cubicBezTo>
                  <a:pt x="398" y="394"/>
                  <a:pt x="398" y="392"/>
                  <a:pt x="397" y="391"/>
                </a:cubicBezTo>
                <a:cubicBezTo>
                  <a:pt x="397" y="391"/>
                  <a:pt x="396" y="391"/>
                  <a:pt x="396" y="391"/>
                </a:cubicBezTo>
                <a:cubicBezTo>
                  <a:pt x="395" y="391"/>
                  <a:pt x="395" y="392"/>
                  <a:pt x="395" y="392"/>
                </a:cubicBezTo>
                <a:cubicBezTo>
                  <a:pt x="395" y="390"/>
                  <a:pt x="395" y="388"/>
                  <a:pt x="395" y="386"/>
                </a:cubicBezTo>
                <a:cubicBezTo>
                  <a:pt x="395" y="386"/>
                  <a:pt x="395" y="386"/>
                  <a:pt x="395" y="386"/>
                </a:cubicBezTo>
                <a:cubicBezTo>
                  <a:pt x="396" y="384"/>
                  <a:pt x="397" y="383"/>
                  <a:pt x="398" y="382"/>
                </a:cubicBezTo>
                <a:cubicBezTo>
                  <a:pt x="399" y="391"/>
                  <a:pt x="399" y="400"/>
                  <a:pt x="400" y="410"/>
                </a:cubicBezTo>
                <a:cubicBezTo>
                  <a:pt x="400" y="410"/>
                  <a:pt x="401" y="410"/>
                  <a:pt x="401" y="410"/>
                </a:cubicBezTo>
                <a:cubicBezTo>
                  <a:pt x="400" y="400"/>
                  <a:pt x="400" y="390"/>
                  <a:pt x="399" y="380"/>
                </a:cubicBezTo>
                <a:cubicBezTo>
                  <a:pt x="400" y="378"/>
                  <a:pt x="402" y="377"/>
                  <a:pt x="403" y="375"/>
                </a:cubicBezTo>
                <a:cubicBezTo>
                  <a:pt x="404" y="385"/>
                  <a:pt x="404" y="395"/>
                  <a:pt x="405" y="405"/>
                </a:cubicBezTo>
                <a:cubicBezTo>
                  <a:pt x="405" y="405"/>
                  <a:pt x="406" y="405"/>
                  <a:pt x="406" y="405"/>
                </a:cubicBezTo>
                <a:cubicBezTo>
                  <a:pt x="405" y="394"/>
                  <a:pt x="405" y="384"/>
                  <a:pt x="404" y="373"/>
                </a:cubicBezTo>
                <a:cubicBezTo>
                  <a:pt x="405" y="372"/>
                  <a:pt x="406" y="370"/>
                  <a:pt x="408" y="369"/>
                </a:cubicBezTo>
                <a:cubicBezTo>
                  <a:pt x="408" y="377"/>
                  <a:pt x="408" y="386"/>
                  <a:pt x="408" y="394"/>
                </a:cubicBezTo>
                <a:cubicBezTo>
                  <a:pt x="408" y="397"/>
                  <a:pt x="407" y="399"/>
                  <a:pt x="408" y="402"/>
                </a:cubicBezTo>
                <a:cubicBezTo>
                  <a:pt x="408" y="402"/>
                  <a:pt x="408" y="402"/>
                  <a:pt x="408" y="403"/>
                </a:cubicBezTo>
                <a:cubicBezTo>
                  <a:pt x="408" y="405"/>
                  <a:pt x="409" y="408"/>
                  <a:pt x="409" y="411"/>
                </a:cubicBezTo>
                <a:cubicBezTo>
                  <a:pt x="409" y="411"/>
                  <a:pt x="410" y="411"/>
                  <a:pt x="410" y="411"/>
                </a:cubicBezTo>
                <a:cubicBezTo>
                  <a:pt x="410" y="408"/>
                  <a:pt x="409" y="405"/>
                  <a:pt x="409" y="403"/>
                </a:cubicBezTo>
                <a:cubicBezTo>
                  <a:pt x="410" y="402"/>
                  <a:pt x="410" y="402"/>
                  <a:pt x="410" y="402"/>
                </a:cubicBezTo>
                <a:cubicBezTo>
                  <a:pt x="409" y="399"/>
                  <a:pt x="410" y="395"/>
                  <a:pt x="411" y="392"/>
                </a:cubicBezTo>
                <a:cubicBezTo>
                  <a:pt x="411" y="391"/>
                  <a:pt x="410" y="390"/>
                  <a:pt x="409" y="391"/>
                </a:cubicBezTo>
                <a:cubicBezTo>
                  <a:pt x="409" y="391"/>
                  <a:pt x="409" y="391"/>
                  <a:pt x="409" y="392"/>
                </a:cubicBezTo>
                <a:cubicBezTo>
                  <a:pt x="409" y="383"/>
                  <a:pt x="409" y="375"/>
                  <a:pt x="409" y="367"/>
                </a:cubicBezTo>
                <a:cubicBezTo>
                  <a:pt x="411" y="364"/>
                  <a:pt x="413" y="360"/>
                  <a:pt x="416" y="357"/>
                </a:cubicBezTo>
                <a:cubicBezTo>
                  <a:pt x="415" y="373"/>
                  <a:pt x="416" y="390"/>
                  <a:pt x="417" y="406"/>
                </a:cubicBezTo>
                <a:cubicBezTo>
                  <a:pt x="417" y="406"/>
                  <a:pt x="418" y="406"/>
                  <a:pt x="418" y="406"/>
                </a:cubicBezTo>
                <a:cubicBezTo>
                  <a:pt x="417" y="389"/>
                  <a:pt x="416" y="372"/>
                  <a:pt x="417" y="356"/>
                </a:cubicBezTo>
                <a:cubicBezTo>
                  <a:pt x="417" y="355"/>
                  <a:pt x="417" y="355"/>
                  <a:pt x="417" y="355"/>
                </a:cubicBezTo>
                <a:cubicBezTo>
                  <a:pt x="419" y="354"/>
                  <a:pt x="420" y="352"/>
                  <a:pt x="422" y="351"/>
                </a:cubicBezTo>
                <a:cubicBezTo>
                  <a:pt x="422" y="366"/>
                  <a:pt x="422" y="382"/>
                  <a:pt x="422" y="398"/>
                </a:cubicBezTo>
                <a:cubicBezTo>
                  <a:pt x="422" y="398"/>
                  <a:pt x="423" y="398"/>
                  <a:pt x="423" y="398"/>
                </a:cubicBezTo>
                <a:cubicBezTo>
                  <a:pt x="423" y="382"/>
                  <a:pt x="423" y="366"/>
                  <a:pt x="423" y="350"/>
                </a:cubicBezTo>
                <a:cubicBezTo>
                  <a:pt x="423" y="349"/>
                  <a:pt x="424" y="349"/>
                  <a:pt x="424" y="348"/>
                </a:cubicBezTo>
                <a:cubicBezTo>
                  <a:pt x="423" y="361"/>
                  <a:pt x="424" y="375"/>
                  <a:pt x="424" y="388"/>
                </a:cubicBezTo>
                <a:cubicBezTo>
                  <a:pt x="424" y="388"/>
                  <a:pt x="423" y="388"/>
                  <a:pt x="423" y="389"/>
                </a:cubicBezTo>
                <a:cubicBezTo>
                  <a:pt x="423" y="393"/>
                  <a:pt x="423" y="397"/>
                  <a:pt x="423" y="402"/>
                </a:cubicBezTo>
                <a:cubicBezTo>
                  <a:pt x="423" y="403"/>
                  <a:pt x="424" y="403"/>
                  <a:pt x="425" y="403"/>
                </a:cubicBezTo>
                <a:cubicBezTo>
                  <a:pt x="425" y="403"/>
                  <a:pt x="425" y="404"/>
                  <a:pt x="425" y="405"/>
                </a:cubicBezTo>
                <a:cubicBezTo>
                  <a:pt x="425" y="405"/>
                  <a:pt x="426" y="405"/>
                  <a:pt x="426" y="405"/>
                </a:cubicBezTo>
                <a:cubicBezTo>
                  <a:pt x="425" y="386"/>
                  <a:pt x="424" y="366"/>
                  <a:pt x="425" y="347"/>
                </a:cubicBezTo>
                <a:cubicBezTo>
                  <a:pt x="427" y="345"/>
                  <a:pt x="428" y="344"/>
                  <a:pt x="429" y="343"/>
                </a:cubicBezTo>
                <a:cubicBezTo>
                  <a:pt x="429" y="344"/>
                  <a:pt x="429" y="346"/>
                  <a:pt x="430" y="348"/>
                </a:cubicBezTo>
                <a:cubicBezTo>
                  <a:pt x="428" y="367"/>
                  <a:pt x="426" y="386"/>
                  <a:pt x="426" y="406"/>
                </a:cubicBezTo>
                <a:cubicBezTo>
                  <a:pt x="421" y="407"/>
                  <a:pt x="417" y="409"/>
                  <a:pt x="413" y="411"/>
                </a:cubicBezTo>
                <a:cubicBezTo>
                  <a:pt x="412" y="411"/>
                  <a:pt x="412" y="412"/>
                  <a:pt x="413" y="413"/>
                </a:cubicBezTo>
                <a:cubicBezTo>
                  <a:pt x="407" y="412"/>
                  <a:pt x="402" y="413"/>
                  <a:pt x="397" y="414"/>
                </a:cubicBezTo>
                <a:cubicBezTo>
                  <a:pt x="388" y="415"/>
                  <a:pt x="380" y="417"/>
                  <a:pt x="371" y="418"/>
                </a:cubicBezTo>
                <a:cubicBezTo>
                  <a:pt x="369" y="417"/>
                  <a:pt x="367" y="416"/>
                  <a:pt x="365" y="415"/>
                </a:cubicBezTo>
                <a:cubicBezTo>
                  <a:pt x="372" y="410"/>
                  <a:pt x="378" y="404"/>
                  <a:pt x="384" y="398"/>
                </a:cubicBezTo>
                <a:cubicBezTo>
                  <a:pt x="384" y="403"/>
                  <a:pt x="384" y="409"/>
                  <a:pt x="384" y="414"/>
                </a:cubicBezTo>
                <a:cubicBezTo>
                  <a:pt x="384" y="414"/>
                  <a:pt x="385" y="414"/>
                  <a:pt x="385" y="414"/>
                </a:cubicBezTo>
                <a:close/>
                <a:moveTo>
                  <a:pt x="370" y="333"/>
                </a:moveTo>
                <a:cubicBezTo>
                  <a:pt x="370" y="332"/>
                  <a:pt x="370" y="331"/>
                  <a:pt x="370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4" y="337"/>
                  <a:pt x="365" y="347"/>
                  <a:pt x="365" y="355"/>
                </a:cubicBezTo>
                <a:cubicBezTo>
                  <a:pt x="365" y="363"/>
                  <a:pt x="366" y="371"/>
                  <a:pt x="366" y="379"/>
                </a:cubicBezTo>
                <a:cubicBezTo>
                  <a:pt x="366" y="380"/>
                  <a:pt x="365" y="381"/>
                  <a:pt x="364" y="381"/>
                </a:cubicBezTo>
                <a:cubicBezTo>
                  <a:pt x="364" y="369"/>
                  <a:pt x="364" y="357"/>
                  <a:pt x="364" y="345"/>
                </a:cubicBezTo>
                <a:cubicBezTo>
                  <a:pt x="364" y="340"/>
                  <a:pt x="364" y="334"/>
                  <a:pt x="365" y="329"/>
                </a:cubicBezTo>
                <a:cubicBezTo>
                  <a:pt x="365" y="329"/>
                  <a:pt x="365" y="329"/>
                  <a:pt x="366" y="329"/>
                </a:cubicBezTo>
                <a:cubicBezTo>
                  <a:pt x="367" y="328"/>
                  <a:pt x="366" y="327"/>
                  <a:pt x="365" y="327"/>
                </a:cubicBezTo>
                <a:cubicBezTo>
                  <a:pt x="365" y="327"/>
                  <a:pt x="365" y="326"/>
                  <a:pt x="365" y="326"/>
                </a:cubicBezTo>
                <a:cubicBezTo>
                  <a:pt x="367" y="325"/>
                  <a:pt x="368" y="324"/>
                  <a:pt x="370" y="324"/>
                </a:cubicBezTo>
                <a:cubicBezTo>
                  <a:pt x="371" y="324"/>
                  <a:pt x="372" y="324"/>
                  <a:pt x="372" y="323"/>
                </a:cubicBezTo>
                <a:cubicBezTo>
                  <a:pt x="372" y="324"/>
                  <a:pt x="373" y="325"/>
                  <a:pt x="373" y="325"/>
                </a:cubicBezTo>
                <a:cubicBezTo>
                  <a:pt x="374" y="325"/>
                  <a:pt x="374" y="326"/>
                  <a:pt x="374" y="326"/>
                </a:cubicBezTo>
                <a:cubicBezTo>
                  <a:pt x="374" y="327"/>
                  <a:pt x="375" y="327"/>
                  <a:pt x="375" y="327"/>
                </a:cubicBezTo>
                <a:cubicBezTo>
                  <a:pt x="393" y="327"/>
                  <a:pt x="412" y="324"/>
                  <a:pt x="430" y="317"/>
                </a:cubicBezTo>
                <a:cubicBezTo>
                  <a:pt x="429" y="319"/>
                  <a:pt x="429" y="320"/>
                  <a:pt x="429" y="322"/>
                </a:cubicBezTo>
                <a:cubicBezTo>
                  <a:pt x="429" y="323"/>
                  <a:pt x="428" y="324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6"/>
                  <a:pt x="428" y="326"/>
                </a:cubicBezTo>
                <a:cubicBezTo>
                  <a:pt x="428" y="325"/>
                  <a:pt x="428" y="325"/>
                  <a:pt x="429" y="325"/>
                </a:cubicBezTo>
                <a:cubicBezTo>
                  <a:pt x="429" y="324"/>
                  <a:pt x="428" y="324"/>
                  <a:pt x="428" y="325"/>
                </a:cubicBezTo>
                <a:cubicBezTo>
                  <a:pt x="427" y="325"/>
                  <a:pt x="427" y="325"/>
                  <a:pt x="427" y="326"/>
                </a:cubicBezTo>
                <a:cubicBezTo>
                  <a:pt x="426" y="326"/>
                  <a:pt x="425" y="327"/>
                  <a:pt x="423" y="327"/>
                </a:cubicBezTo>
                <a:cubicBezTo>
                  <a:pt x="423" y="325"/>
                  <a:pt x="423" y="324"/>
                  <a:pt x="424" y="322"/>
                </a:cubicBezTo>
                <a:cubicBezTo>
                  <a:pt x="424" y="321"/>
                  <a:pt x="423" y="321"/>
                  <a:pt x="423" y="322"/>
                </a:cubicBezTo>
                <a:cubicBezTo>
                  <a:pt x="422" y="324"/>
                  <a:pt x="422" y="325"/>
                  <a:pt x="422" y="327"/>
                </a:cubicBezTo>
                <a:cubicBezTo>
                  <a:pt x="421" y="327"/>
                  <a:pt x="420" y="328"/>
                  <a:pt x="419" y="328"/>
                </a:cubicBezTo>
                <a:cubicBezTo>
                  <a:pt x="419" y="327"/>
                  <a:pt x="419" y="327"/>
                  <a:pt x="420" y="326"/>
                </a:cubicBezTo>
                <a:cubicBezTo>
                  <a:pt x="420" y="325"/>
                  <a:pt x="419" y="325"/>
                  <a:pt x="419" y="326"/>
                </a:cubicBezTo>
                <a:cubicBezTo>
                  <a:pt x="418" y="326"/>
                  <a:pt x="418" y="327"/>
                  <a:pt x="418" y="328"/>
                </a:cubicBezTo>
                <a:cubicBezTo>
                  <a:pt x="407" y="331"/>
                  <a:pt x="395" y="333"/>
                  <a:pt x="384" y="335"/>
                </a:cubicBezTo>
                <a:cubicBezTo>
                  <a:pt x="384" y="335"/>
                  <a:pt x="384" y="334"/>
                  <a:pt x="384" y="334"/>
                </a:cubicBezTo>
                <a:cubicBezTo>
                  <a:pt x="384" y="333"/>
                  <a:pt x="383" y="333"/>
                  <a:pt x="383" y="334"/>
                </a:cubicBezTo>
                <a:cubicBezTo>
                  <a:pt x="383" y="345"/>
                  <a:pt x="383" y="357"/>
                  <a:pt x="381" y="368"/>
                </a:cubicBezTo>
                <a:cubicBezTo>
                  <a:pt x="377" y="371"/>
                  <a:pt x="372" y="375"/>
                  <a:pt x="367" y="379"/>
                </a:cubicBezTo>
                <a:cubicBezTo>
                  <a:pt x="367" y="373"/>
                  <a:pt x="366" y="366"/>
                  <a:pt x="366" y="360"/>
                </a:cubicBezTo>
                <a:cubicBezTo>
                  <a:pt x="366" y="355"/>
                  <a:pt x="366" y="350"/>
                  <a:pt x="366" y="345"/>
                </a:cubicBezTo>
                <a:cubicBezTo>
                  <a:pt x="366" y="343"/>
                  <a:pt x="368" y="330"/>
                  <a:pt x="370" y="333"/>
                </a:cubicBezTo>
                <a:cubicBezTo>
                  <a:pt x="370" y="334"/>
                  <a:pt x="371" y="333"/>
                  <a:pt x="370" y="333"/>
                </a:cubicBezTo>
                <a:close/>
                <a:moveTo>
                  <a:pt x="352" y="311"/>
                </a:moveTo>
                <a:cubicBezTo>
                  <a:pt x="352" y="310"/>
                  <a:pt x="353" y="310"/>
                  <a:pt x="353" y="309"/>
                </a:cubicBezTo>
                <a:cubicBezTo>
                  <a:pt x="354" y="307"/>
                  <a:pt x="356" y="307"/>
                  <a:pt x="358" y="306"/>
                </a:cubicBezTo>
                <a:cubicBezTo>
                  <a:pt x="358" y="307"/>
                  <a:pt x="358" y="308"/>
                  <a:pt x="358" y="310"/>
                </a:cubicBezTo>
                <a:cubicBezTo>
                  <a:pt x="356" y="310"/>
                  <a:pt x="354" y="311"/>
                  <a:pt x="352" y="311"/>
                </a:cubicBezTo>
                <a:close/>
                <a:moveTo>
                  <a:pt x="359" y="306"/>
                </a:moveTo>
                <a:cubicBezTo>
                  <a:pt x="359" y="306"/>
                  <a:pt x="359" y="306"/>
                  <a:pt x="360" y="306"/>
                </a:cubicBezTo>
                <a:cubicBezTo>
                  <a:pt x="360" y="306"/>
                  <a:pt x="360" y="306"/>
                  <a:pt x="360" y="306"/>
                </a:cubicBezTo>
                <a:cubicBezTo>
                  <a:pt x="360" y="307"/>
                  <a:pt x="361" y="307"/>
                  <a:pt x="361" y="306"/>
                </a:cubicBezTo>
                <a:cubicBezTo>
                  <a:pt x="361" y="306"/>
                  <a:pt x="361" y="306"/>
                  <a:pt x="361" y="305"/>
                </a:cubicBezTo>
                <a:cubicBezTo>
                  <a:pt x="367" y="304"/>
                  <a:pt x="376" y="304"/>
                  <a:pt x="381" y="304"/>
                </a:cubicBezTo>
                <a:cubicBezTo>
                  <a:pt x="382" y="304"/>
                  <a:pt x="382" y="303"/>
                  <a:pt x="381" y="303"/>
                </a:cubicBezTo>
                <a:cubicBezTo>
                  <a:pt x="379" y="303"/>
                  <a:pt x="376" y="303"/>
                  <a:pt x="374" y="303"/>
                </a:cubicBezTo>
                <a:cubicBezTo>
                  <a:pt x="374" y="303"/>
                  <a:pt x="374" y="303"/>
                  <a:pt x="374" y="303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75" y="302"/>
                  <a:pt x="376" y="302"/>
                  <a:pt x="377" y="302"/>
                </a:cubicBezTo>
                <a:cubicBezTo>
                  <a:pt x="381" y="303"/>
                  <a:pt x="384" y="303"/>
                  <a:pt x="385" y="304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4" y="303"/>
                  <a:pt x="382" y="303"/>
                  <a:pt x="380" y="302"/>
                </a:cubicBezTo>
                <a:cubicBezTo>
                  <a:pt x="383" y="302"/>
                  <a:pt x="385" y="303"/>
                  <a:pt x="387" y="303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4"/>
                  <a:pt x="386" y="304"/>
                  <a:pt x="386" y="304"/>
                </a:cubicBezTo>
                <a:cubicBezTo>
                  <a:pt x="386" y="304"/>
                  <a:pt x="385" y="305"/>
                  <a:pt x="386" y="305"/>
                </a:cubicBezTo>
                <a:cubicBezTo>
                  <a:pt x="386" y="305"/>
                  <a:pt x="386" y="305"/>
                  <a:pt x="386" y="305"/>
                </a:cubicBezTo>
                <a:cubicBezTo>
                  <a:pt x="385" y="305"/>
                  <a:pt x="386" y="306"/>
                  <a:pt x="386" y="306"/>
                </a:cubicBezTo>
                <a:cubicBezTo>
                  <a:pt x="386" y="306"/>
                  <a:pt x="386" y="306"/>
                  <a:pt x="386" y="306"/>
                </a:cubicBezTo>
                <a:cubicBezTo>
                  <a:pt x="386" y="306"/>
                  <a:pt x="386" y="306"/>
                  <a:pt x="387" y="307"/>
                </a:cubicBezTo>
                <a:cubicBezTo>
                  <a:pt x="387" y="307"/>
                  <a:pt x="388" y="307"/>
                  <a:pt x="388" y="306"/>
                </a:cubicBezTo>
                <a:cubicBezTo>
                  <a:pt x="388" y="306"/>
                  <a:pt x="389" y="306"/>
                  <a:pt x="391" y="306"/>
                </a:cubicBezTo>
                <a:cubicBezTo>
                  <a:pt x="391" y="306"/>
                  <a:pt x="391" y="307"/>
                  <a:pt x="391" y="307"/>
                </a:cubicBezTo>
                <a:cubicBezTo>
                  <a:pt x="391" y="308"/>
                  <a:pt x="392" y="308"/>
                  <a:pt x="392" y="307"/>
                </a:cubicBezTo>
                <a:cubicBezTo>
                  <a:pt x="392" y="307"/>
                  <a:pt x="392" y="306"/>
                  <a:pt x="392" y="306"/>
                </a:cubicBezTo>
                <a:cubicBezTo>
                  <a:pt x="393" y="305"/>
                  <a:pt x="394" y="305"/>
                  <a:pt x="395" y="305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6" y="304"/>
                  <a:pt x="397" y="304"/>
                  <a:pt x="398" y="304"/>
                </a:cubicBezTo>
                <a:cubicBezTo>
                  <a:pt x="401" y="303"/>
                  <a:pt x="404" y="302"/>
                  <a:pt x="408" y="301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07" y="302"/>
                  <a:pt x="408" y="302"/>
                  <a:pt x="409" y="301"/>
                </a:cubicBezTo>
                <a:cubicBezTo>
                  <a:pt x="409" y="301"/>
                  <a:pt x="409" y="301"/>
                  <a:pt x="409" y="301"/>
                </a:cubicBezTo>
                <a:cubicBezTo>
                  <a:pt x="415" y="299"/>
                  <a:pt x="422" y="298"/>
                  <a:pt x="428" y="297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8"/>
                  <a:pt x="429" y="297"/>
                  <a:pt x="429" y="297"/>
                </a:cubicBezTo>
                <a:cubicBezTo>
                  <a:pt x="429" y="297"/>
                  <a:pt x="429" y="297"/>
                  <a:pt x="429" y="297"/>
                </a:cubicBezTo>
                <a:cubicBezTo>
                  <a:pt x="427" y="299"/>
                  <a:pt x="425" y="300"/>
                  <a:pt x="423" y="302"/>
                </a:cubicBezTo>
                <a:cubicBezTo>
                  <a:pt x="409" y="304"/>
                  <a:pt x="394" y="306"/>
                  <a:pt x="382" y="312"/>
                </a:cubicBezTo>
                <a:cubicBezTo>
                  <a:pt x="381" y="313"/>
                  <a:pt x="382" y="314"/>
                  <a:pt x="382" y="313"/>
                </a:cubicBezTo>
                <a:cubicBezTo>
                  <a:pt x="394" y="307"/>
                  <a:pt x="409" y="305"/>
                  <a:pt x="423" y="303"/>
                </a:cubicBezTo>
                <a:cubicBezTo>
                  <a:pt x="422" y="304"/>
                  <a:pt x="421" y="305"/>
                  <a:pt x="421" y="307"/>
                </a:cubicBezTo>
                <a:cubicBezTo>
                  <a:pt x="420" y="307"/>
                  <a:pt x="421" y="308"/>
                  <a:pt x="421" y="307"/>
                </a:cubicBezTo>
                <a:cubicBezTo>
                  <a:pt x="422" y="306"/>
                  <a:pt x="423" y="304"/>
                  <a:pt x="424" y="303"/>
                </a:cubicBezTo>
                <a:cubicBezTo>
                  <a:pt x="425" y="303"/>
                  <a:pt x="425" y="303"/>
                  <a:pt x="426" y="303"/>
                </a:cubicBezTo>
                <a:cubicBezTo>
                  <a:pt x="425" y="305"/>
                  <a:pt x="425" y="307"/>
                  <a:pt x="424" y="309"/>
                </a:cubicBezTo>
                <a:cubicBezTo>
                  <a:pt x="422" y="309"/>
                  <a:pt x="420" y="310"/>
                  <a:pt x="418" y="310"/>
                </a:cubicBezTo>
                <a:cubicBezTo>
                  <a:pt x="417" y="310"/>
                  <a:pt x="416" y="310"/>
                  <a:pt x="416" y="310"/>
                </a:cubicBezTo>
                <a:cubicBezTo>
                  <a:pt x="411" y="311"/>
                  <a:pt x="406" y="312"/>
                  <a:pt x="401" y="313"/>
                </a:cubicBezTo>
                <a:cubicBezTo>
                  <a:pt x="396" y="314"/>
                  <a:pt x="391" y="315"/>
                  <a:pt x="385" y="316"/>
                </a:cubicBezTo>
                <a:cubicBezTo>
                  <a:pt x="378" y="309"/>
                  <a:pt x="368" y="307"/>
                  <a:pt x="359" y="309"/>
                </a:cubicBezTo>
                <a:cubicBezTo>
                  <a:pt x="359" y="308"/>
                  <a:pt x="359" y="307"/>
                  <a:pt x="359" y="306"/>
                </a:cubicBezTo>
                <a:close/>
                <a:moveTo>
                  <a:pt x="363" y="296"/>
                </a:moveTo>
                <a:cubicBezTo>
                  <a:pt x="362" y="296"/>
                  <a:pt x="361" y="296"/>
                  <a:pt x="361" y="296"/>
                </a:cubicBezTo>
                <a:cubicBezTo>
                  <a:pt x="361" y="296"/>
                  <a:pt x="361" y="295"/>
                  <a:pt x="361" y="294"/>
                </a:cubicBezTo>
                <a:cubicBezTo>
                  <a:pt x="361" y="294"/>
                  <a:pt x="362" y="293"/>
                  <a:pt x="362" y="293"/>
                </a:cubicBezTo>
                <a:cubicBezTo>
                  <a:pt x="363" y="293"/>
                  <a:pt x="363" y="293"/>
                  <a:pt x="364" y="292"/>
                </a:cubicBezTo>
                <a:cubicBezTo>
                  <a:pt x="364" y="295"/>
                  <a:pt x="364" y="297"/>
                  <a:pt x="364" y="299"/>
                </a:cubicBezTo>
                <a:cubicBezTo>
                  <a:pt x="363" y="300"/>
                  <a:pt x="362" y="300"/>
                  <a:pt x="361" y="301"/>
                </a:cubicBezTo>
                <a:cubicBezTo>
                  <a:pt x="361" y="299"/>
                  <a:pt x="361" y="298"/>
                  <a:pt x="361" y="297"/>
                </a:cubicBezTo>
                <a:cubicBezTo>
                  <a:pt x="362" y="297"/>
                  <a:pt x="362" y="296"/>
                  <a:pt x="363" y="296"/>
                </a:cubicBezTo>
                <a:cubicBezTo>
                  <a:pt x="363" y="296"/>
                  <a:pt x="363" y="296"/>
                  <a:pt x="363" y="296"/>
                </a:cubicBezTo>
                <a:close/>
                <a:moveTo>
                  <a:pt x="359" y="243"/>
                </a:moveTo>
                <a:cubicBezTo>
                  <a:pt x="359" y="242"/>
                  <a:pt x="359" y="242"/>
                  <a:pt x="360" y="242"/>
                </a:cubicBezTo>
                <a:cubicBezTo>
                  <a:pt x="360" y="242"/>
                  <a:pt x="360" y="242"/>
                  <a:pt x="360" y="242"/>
                </a:cubicBezTo>
                <a:cubicBezTo>
                  <a:pt x="360" y="243"/>
                  <a:pt x="361" y="243"/>
                  <a:pt x="361" y="244"/>
                </a:cubicBezTo>
                <a:cubicBezTo>
                  <a:pt x="360" y="244"/>
                  <a:pt x="360" y="244"/>
                  <a:pt x="359" y="244"/>
                </a:cubicBezTo>
                <a:cubicBezTo>
                  <a:pt x="359" y="244"/>
                  <a:pt x="359" y="243"/>
                  <a:pt x="359" y="243"/>
                </a:cubicBezTo>
                <a:close/>
                <a:moveTo>
                  <a:pt x="366" y="236"/>
                </a:moveTo>
                <a:cubicBezTo>
                  <a:pt x="366" y="236"/>
                  <a:pt x="366" y="235"/>
                  <a:pt x="366" y="235"/>
                </a:cubicBezTo>
                <a:cubicBezTo>
                  <a:pt x="366" y="235"/>
                  <a:pt x="367" y="235"/>
                  <a:pt x="367" y="235"/>
                </a:cubicBezTo>
                <a:cubicBezTo>
                  <a:pt x="367" y="235"/>
                  <a:pt x="367" y="236"/>
                  <a:pt x="367" y="236"/>
                </a:cubicBezTo>
                <a:cubicBezTo>
                  <a:pt x="367" y="236"/>
                  <a:pt x="367" y="236"/>
                  <a:pt x="367" y="237"/>
                </a:cubicBezTo>
                <a:cubicBezTo>
                  <a:pt x="365" y="237"/>
                  <a:pt x="364" y="237"/>
                  <a:pt x="362" y="238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3" y="236"/>
                  <a:pt x="364" y="236"/>
                  <a:pt x="365" y="235"/>
                </a:cubicBezTo>
                <a:cubicBezTo>
                  <a:pt x="365" y="236"/>
                  <a:pt x="365" y="236"/>
                  <a:pt x="365" y="236"/>
                </a:cubicBezTo>
                <a:cubicBezTo>
                  <a:pt x="364" y="236"/>
                  <a:pt x="365" y="236"/>
                  <a:pt x="366" y="236"/>
                </a:cubicBezTo>
                <a:close/>
                <a:moveTo>
                  <a:pt x="366" y="226"/>
                </a:moveTo>
                <a:cubicBezTo>
                  <a:pt x="368" y="226"/>
                  <a:pt x="371" y="226"/>
                  <a:pt x="373" y="225"/>
                </a:cubicBezTo>
                <a:cubicBezTo>
                  <a:pt x="374" y="225"/>
                  <a:pt x="374" y="224"/>
                  <a:pt x="373" y="224"/>
                </a:cubicBezTo>
                <a:cubicBezTo>
                  <a:pt x="372" y="224"/>
                  <a:pt x="371" y="225"/>
                  <a:pt x="370" y="225"/>
                </a:cubicBezTo>
                <a:cubicBezTo>
                  <a:pt x="375" y="223"/>
                  <a:pt x="380" y="223"/>
                  <a:pt x="385" y="225"/>
                </a:cubicBezTo>
                <a:cubicBezTo>
                  <a:pt x="385" y="225"/>
                  <a:pt x="386" y="225"/>
                  <a:pt x="386" y="224"/>
                </a:cubicBezTo>
                <a:cubicBezTo>
                  <a:pt x="386" y="224"/>
                  <a:pt x="386" y="224"/>
                  <a:pt x="386" y="225"/>
                </a:cubicBezTo>
                <a:cubicBezTo>
                  <a:pt x="387" y="225"/>
                  <a:pt x="389" y="224"/>
                  <a:pt x="388" y="223"/>
                </a:cubicBezTo>
                <a:cubicBezTo>
                  <a:pt x="388" y="224"/>
                  <a:pt x="400" y="218"/>
                  <a:pt x="407" y="214"/>
                </a:cubicBezTo>
                <a:cubicBezTo>
                  <a:pt x="408" y="215"/>
                  <a:pt x="408" y="215"/>
                  <a:pt x="408" y="216"/>
                </a:cubicBezTo>
                <a:cubicBezTo>
                  <a:pt x="408" y="216"/>
                  <a:pt x="409" y="216"/>
                  <a:pt x="409" y="216"/>
                </a:cubicBezTo>
                <a:cubicBezTo>
                  <a:pt x="409" y="215"/>
                  <a:pt x="409" y="215"/>
                  <a:pt x="408" y="214"/>
                </a:cubicBezTo>
                <a:cubicBezTo>
                  <a:pt x="411" y="213"/>
                  <a:pt x="412" y="212"/>
                  <a:pt x="413" y="212"/>
                </a:cubicBezTo>
                <a:cubicBezTo>
                  <a:pt x="413" y="212"/>
                  <a:pt x="414" y="212"/>
                  <a:pt x="414" y="211"/>
                </a:cubicBezTo>
                <a:cubicBezTo>
                  <a:pt x="414" y="213"/>
                  <a:pt x="414" y="214"/>
                  <a:pt x="414" y="216"/>
                </a:cubicBezTo>
                <a:cubicBezTo>
                  <a:pt x="412" y="217"/>
                  <a:pt x="410" y="217"/>
                  <a:pt x="409" y="218"/>
                </a:cubicBezTo>
                <a:cubicBezTo>
                  <a:pt x="402" y="221"/>
                  <a:pt x="394" y="223"/>
                  <a:pt x="388" y="228"/>
                </a:cubicBezTo>
                <a:cubicBezTo>
                  <a:pt x="388" y="227"/>
                  <a:pt x="388" y="227"/>
                  <a:pt x="387" y="227"/>
                </a:cubicBezTo>
                <a:cubicBezTo>
                  <a:pt x="377" y="224"/>
                  <a:pt x="365" y="227"/>
                  <a:pt x="357" y="234"/>
                </a:cubicBezTo>
                <a:cubicBezTo>
                  <a:pt x="359" y="231"/>
                  <a:pt x="362" y="228"/>
                  <a:pt x="366" y="226"/>
                </a:cubicBezTo>
                <a:close/>
                <a:moveTo>
                  <a:pt x="356" y="232"/>
                </a:moveTo>
                <a:cubicBezTo>
                  <a:pt x="356" y="231"/>
                  <a:pt x="356" y="231"/>
                  <a:pt x="356" y="230"/>
                </a:cubicBezTo>
                <a:cubicBezTo>
                  <a:pt x="357" y="229"/>
                  <a:pt x="358" y="229"/>
                  <a:pt x="359" y="228"/>
                </a:cubicBezTo>
                <a:cubicBezTo>
                  <a:pt x="358" y="229"/>
                  <a:pt x="357" y="231"/>
                  <a:pt x="356" y="232"/>
                </a:cubicBezTo>
                <a:close/>
                <a:moveTo>
                  <a:pt x="407" y="211"/>
                </a:moveTo>
                <a:cubicBezTo>
                  <a:pt x="407" y="211"/>
                  <a:pt x="407" y="212"/>
                  <a:pt x="407" y="212"/>
                </a:cubicBezTo>
                <a:cubicBezTo>
                  <a:pt x="406" y="213"/>
                  <a:pt x="404" y="213"/>
                  <a:pt x="402" y="214"/>
                </a:cubicBezTo>
                <a:cubicBezTo>
                  <a:pt x="401" y="215"/>
                  <a:pt x="386" y="220"/>
                  <a:pt x="386" y="224"/>
                </a:cubicBezTo>
                <a:cubicBezTo>
                  <a:pt x="386" y="223"/>
                  <a:pt x="386" y="223"/>
                  <a:pt x="385" y="223"/>
                </a:cubicBezTo>
                <a:cubicBezTo>
                  <a:pt x="385" y="223"/>
                  <a:pt x="385" y="223"/>
                  <a:pt x="385" y="223"/>
                </a:cubicBezTo>
                <a:cubicBezTo>
                  <a:pt x="385" y="223"/>
                  <a:pt x="386" y="223"/>
                  <a:pt x="386" y="223"/>
                </a:cubicBezTo>
                <a:cubicBezTo>
                  <a:pt x="392" y="217"/>
                  <a:pt x="400" y="214"/>
                  <a:pt x="407" y="211"/>
                </a:cubicBezTo>
                <a:close/>
                <a:moveTo>
                  <a:pt x="426" y="175"/>
                </a:moveTo>
                <a:cubicBezTo>
                  <a:pt x="426" y="179"/>
                  <a:pt x="427" y="184"/>
                  <a:pt x="428" y="188"/>
                </a:cubicBezTo>
                <a:cubicBezTo>
                  <a:pt x="428" y="192"/>
                  <a:pt x="428" y="196"/>
                  <a:pt x="428" y="200"/>
                </a:cubicBezTo>
                <a:cubicBezTo>
                  <a:pt x="428" y="201"/>
                  <a:pt x="430" y="201"/>
                  <a:pt x="430" y="200"/>
                </a:cubicBezTo>
                <a:cubicBezTo>
                  <a:pt x="430" y="190"/>
                  <a:pt x="430" y="18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3"/>
                  <a:pt x="430" y="176"/>
                  <a:pt x="430" y="179"/>
                </a:cubicBezTo>
                <a:cubicBezTo>
                  <a:pt x="430" y="186"/>
                  <a:pt x="430" y="193"/>
                  <a:pt x="430" y="200"/>
                </a:cubicBezTo>
                <a:cubicBezTo>
                  <a:pt x="429" y="202"/>
                  <a:pt x="428" y="203"/>
                  <a:pt x="427" y="204"/>
                </a:cubicBezTo>
                <a:cubicBezTo>
                  <a:pt x="426" y="204"/>
                  <a:pt x="426" y="205"/>
                  <a:pt x="425" y="205"/>
                </a:cubicBezTo>
                <a:cubicBezTo>
                  <a:pt x="425" y="205"/>
                  <a:pt x="424" y="205"/>
                  <a:pt x="424" y="205"/>
                </a:cubicBezTo>
                <a:cubicBezTo>
                  <a:pt x="423" y="195"/>
                  <a:pt x="423" y="184"/>
                  <a:pt x="426" y="175"/>
                </a:cubicBezTo>
                <a:close/>
                <a:moveTo>
                  <a:pt x="422" y="141"/>
                </a:moveTo>
                <a:cubicBezTo>
                  <a:pt x="422" y="140"/>
                  <a:pt x="422" y="139"/>
                  <a:pt x="421" y="139"/>
                </a:cubicBezTo>
                <a:cubicBezTo>
                  <a:pt x="422" y="136"/>
                  <a:pt x="424" y="133"/>
                  <a:pt x="425" y="129"/>
                </a:cubicBezTo>
                <a:cubicBezTo>
                  <a:pt x="426" y="129"/>
                  <a:pt x="426" y="129"/>
                  <a:pt x="427" y="128"/>
                </a:cubicBezTo>
                <a:cubicBezTo>
                  <a:pt x="426" y="130"/>
                  <a:pt x="426" y="131"/>
                  <a:pt x="426" y="132"/>
                </a:cubicBezTo>
                <a:cubicBezTo>
                  <a:pt x="425" y="132"/>
                  <a:pt x="424" y="133"/>
                  <a:pt x="424" y="133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5" y="134"/>
                  <a:pt x="425" y="134"/>
                  <a:pt x="425" y="134"/>
                </a:cubicBezTo>
                <a:cubicBezTo>
                  <a:pt x="425" y="135"/>
                  <a:pt x="425" y="136"/>
                  <a:pt x="425" y="138"/>
                </a:cubicBezTo>
                <a:cubicBezTo>
                  <a:pt x="425" y="138"/>
                  <a:pt x="425" y="138"/>
                  <a:pt x="425" y="138"/>
                </a:cubicBezTo>
                <a:cubicBezTo>
                  <a:pt x="424" y="141"/>
                  <a:pt x="422" y="144"/>
                  <a:pt x="421" y="146"/>
                </a:cubicBezTo>
                <a:cubicBezTo>
                  <a:pt x="420" y="144"/>
                  <a:pt x="420" y="142"/>
                  <a:pt x="422" y="141"/>
                </a:cubicBezTo>
                <a:close/>
                <a:moveTo>
                  <a:pt x="434" y="71"/>
                </a:moveTo>
                <a:cubicBezTo>
                  <a:pt x="435" y="70"/>
                  <a:pt x="436" y="69"/>
                  <a:pt x="437" y="69"/>
                </a:cubicBezTo>
                <a:cubicBezTo>
                  <a:pt x="437" y="70"/>
                  <a:pt x="436" y="71"/>
                  <a:pt x="436" y="73"/>
                </a:cubicBezTo>
                <a:cubicBezTo>
                  <a:pt x="435" y="75"/>
                  <a:pt x="435" y="77"/>
                  <a:pt x="434" y="79"/>
                </a:cubicBezTo>
                <a:cubicBezTo>
                  <a:pt x="433" y="79"/>
                  <a:pt x="433" y="79"/>
                  <a:pt x="432" y="80"/>
                </a:cubicBezTo>
                <a:cubicBezTo>
                  <a:pt x="433" y="77"/>
                  <a:pt x="434" y="74"/>
                  <a:pt x="434" y="71"/>
                </a:cubicBezTo>
                <a:close/>
                <a:moveTo>
                  <a:pt x="431" y="80"/>
                </a:moveTo>
                <a:cubicBezTo>
                  <a:pt x="430" y="81"/>
                  <a:pt x="429" y="81"/>
                  <a:pt x="429" y="81"/>
                </a:cubicBezTo>
                <a:cubicBezTo>
                  <a:pt x="430" y="78"/>
                  <a:pt x="431" y="75"/>
                  <a:pt x="432" y="72"/>
                </a:cubicBezTo>
                <a:cubicBezTo>
                  <a:pt x="432" y="72"/>
                  <a:pt x="433" y="72"/>
                  <a:pt x="433" y="71"/>
                </a:cubicBezTo>
                <a:cubicBezTo>
                  <a:pt x="432" y="74"/>
                  <a:pt x="432" y="77"/>
                  <a:pt x="431" y="80"/>
                </a:cubicBezTo>
                <a:close/>
                <a:moveTo>
                  <a:pt x="433" y="64"/>
                </a:moveTo>
                <a:cubicBezTo>
                  <a:pt x="433" y="64"/>
                  <a:pt x="434" y="63"/>
                  <a:pt x="434" y="62"/>
                </a:cubicBezTo>
                <a:cubicBezTo>
                  <a:pt x="434" y="62"/>
                  <a:pt x="434" y="62"/>
                  <a:pt x="434" y="62"/>
                </a:cubicBezTo>
                <a:cubicBezTo>
                  <a:pt x="435" y="62"/>
                  <a:pt x="435" y="61"/>
                  <a:pt x="436" y="61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5" y="63"/>
                  <a:pt x="435" y="64"/>
                </a:cubicBezTo>
                <a:cubicBezTo>
                  <a:pt x="434" y="64"/>
                  <a:pt x="433" y="65"/>
                  <a:pt x="433" y="66"/>
                </a:cubicBezTo>
                <a:cubicBezTo>
                  <a:pt x="433" y="65"/>
                  <a:pt x="433" y="65"/>
                  <a:pt x="433" y="64"/>
                </a:cubicBezTo>
                <a:close/>
                <a:moveTo>
                  <a:pt x="437" y="61"/>
                </a:moveTo>
                <a:cubicBezTo>
                  <a:pt x="438" y="60"/>
                  <a:pt x="439" y="60"/>
                  <a:pt x="440" y="60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60"/>
                  <a:pt x="439" y="60"/>
                  <a:pt x="439" y="61"/>
                </a:cubicBezTo>
                <a:cubicBezTo>
                  <a:pt x="438" y="61"/>
                  <a:pt x="437" y="62"/>
                  <a:pt x="437" y="63"/>
                </a:cubicBezTo>
                <a:cubicBezTo>
                  <a:pt x="437" y="62"/>
                  <a:pt x="437" y="62"/>
                  <a:pt x="437" y="61"/>
                </a:cubicBezTo>
                <a:cubicBezTo>
                  <a:pt x="437" y="61"/>
                  <a:pt x="437" y="61"/>
                  <a:pt x="437" y="61"/>
                </a:cubicBezTo>
                <a:close/>
                <a:moveTo>
                  <a:pt x="425" y="59"/>
                </a:moveTo>
                <a:cubicBezTo>
                  <a:pt x="425" y="59"/>
                  <a:pt x="425" y="59"/>
                  <a:pt x="425" y="59"/>
                </a:cubicBezTo>
                <a:cubicBezTo>
                  <a:pt x="425" y="59"/>
                  <a:pt x="424" y="59"/>
                  <a:pt x="424" y="59"/>
                </a:cubicBezTo>
                <a:cubicBezTo>
                  <a:pt x="425" y="57"/>
                  <a:pt x="432" y="54"/>
                  <a:pt x="433" y="53"/>
                </a:cubicBezTo>
                <a:cubicBezTo>
                  <a:pt x="435" y="53"/>
                  <a:pt x="436" y="52"/>
                  <a:pt x="437" y="52"/>
                </a:cubicBezTo>
                <a:cubicBezTo>
                  <a:pt x="437" y="52"/>
                  <a:pt x="437" y="52"/>
                  <a:pt x="436" y="52"/>
                </a:cubicBezTo>
                <a:cubicBezTo>
                  <a:pt x="432" y="54"/>
                  <a:pt x="428" y="56"/>
                  <a:pt x="425" y="59"/>
                </a:cubicBezTo>
                <a:close/>
                <a:moveTo>
                  <a:pt x="465" y="40"/>
                </a:moveTo>
                <a:cubicBezTo>
                  <a:pt x="463" y="41"/>
                  <a:pt x="462" y="41"/>
                  <a:pt x="460" y="41"/>
                </a:cubicBezTo>
                <a:cubicBezTo>
                  <a:pt x="460" y="41"/>
                  <a:pt x="460" y="41"/>
                  <a:pt x="460" y="41"/>
                </a:cubicBezTo>
                <a:cubicBezTo>
                  <a:pt x="461" y="41"/>
                  <a:pt x="463" y="41"/>
                  <a:pt x="465" y="40"/>
                </a:cubicBezTo>
                <a:cubicBezTo>
                  <a:pt x="465" y="40"/>
                  <a:pt x="465" y="40"/>
                  <a:pt x="465" y="40"/>
                </a:cubicBezTo>
                <a:close/>
                <a:moveTo>
                  <a:pt x="453" y="43"/>
                </a:moveTo>
                <a:cubicBezTo>
                  <a:pt x="446" y="46"/>
                  <a:pt x="439" y="48"/>
                  <a:pt x="431" y="50"/>
                </a:cubicBezTo>
                <a:cubicBezTo>
                  <a:pt x="433" y="50"/>
                  <a:pt x="435" y="49"/>
                  <a:pt x="437" y="48"/>
                </a:cubicBezTo>
                <a:cubicBezTo>
                  <a:pt x="442" y="47"/>
                  <a:pt x="446" y="45"/>
                  <a:pt x="450" y="44"/>
                </a:cubicBezTo>
                <a:cubicBezTo>
                  <a:pt x="450" y="44"/>
                  <a:pt x="451" y="44"/>
                  <a:pt x="452" y="44"/>
                </a:cubicBezTo>
                <a:cubicBezTo>
                  <a:pt x="452" y="43"/>
                  <a:pt x="453" y="43"/>
                  <a:pt x="453" y="43"/>
                </a:cubicBezTo>
                <a:close/>
                <a:moveTo>
                  <a:pt x="436" y="51"/>
                </a:moveTo>
                <a:cubicBezTo>
                  <a:pt x="434" y="52"/>
                  <a:pt x="432" y="53"/>
                  <a:pt x="431" y="54"/>
                </a:cubicBezTo>
                <a:cubicBezTo>
                  <a:pt x="429" y="54"/>
                  <a:pt x="426" y="55"/>
                  <a:pt x="424" y="57"/>
                </a:cubicBezTo>
                <a:cubicBezTo>
                  <a:pt x="425" y="56"/>
                  <a:pt x="425" y="55"/>
                  <a:pt x="425" y="54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9" y="53"/>
                  <a:pt x="432" y="52"/>
                  <a:pt x="436" y="51"/>
                </a:cubicBezTo>
                <a:close/>
                <a:moveTo>
                  <a:pt x="436" y="56"/>
                </a:moveTo>
                <a:cubicBezTo>
                  <a:pt x="436" y="56"/>
                  <a:pt x="437" y="55"/>
                  <a:pt x="437" y="55"/>
                </a:cubicBezTo>
                <a:cubicBezTo>
                  <a:pt x="444" y="51"/>
                  <a:pt x="451" y="47"/>
                  <a:pt x="459" y="47"/>
                </a:cubicBezTo>
                <a:cubicBezTo>
                  <a:pt x="460" y="47"/>
                  <a:pt x="460" y="46"/>
                  <a:pt x="460" y="46"/>
                </a:cubicBezTo>
                <a:cubicBezTo>
                  <a:pt x="461" y="46"/>
                  <a:pt x="462" y="46"/>
                  <a:pt x="463" y="46"/>
                </a:cubicBezTo>
                <a:cubicBezTo>
                  <a:pt x="453" y="50"/>
                  <a:pt x="444" y="54"/>
                  <a:pt x="435" y="57"/>
                </a:cubicBezTo>
                <a:cubicBezTo>
                  <a:pt x="435" y="57"/>
                  <a:pt x="435" y="57"/>
                  <a:pt x="436" y="56"/>
                </a:cubicBezTo>
                <a:close/>
                <a:moveTo>
                  <a:pt x="463" y="56"/>
                </a:moveTo>
                <a:cubicBezTo>
                  <a:pt x="463" y="59"/>
                  <a:pt x="463" y="63"/>
                  <a:pt x="462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2"/>
                  <a:pt x="462" y="58"/>
                  <a:pt x="463" y="54"/>
                </a:cubicBezTo>
                <a:cubicBezTo>
                  <a:pt x="463" y="55"/>
                  <a:pt x="463" y="56"/>
                  <a:pt x="463" y="56"/>
                </a:cubicBezTo>
                <a:close/>
                <a:moveTo>
                  <a:pt x="458" y="78"/>
                </a:moveTo>
                <a:cubicBezTo>
                  <a:pt x="457" y="78"/>
                  <a:pt x="455" y="79"/>
                  <a:pt x="454" y="79"/>
                </a:cubicBezTo>
                <a:cubicBezTo>
                  <a:pt x="454" y="78"/>
                  <a:pt x="454" y="77"/>
                  <a:pt x="454" y="76"/>
                </a:cubicBezTo>
                <a:cubicBezTo>
                  <a:pt x="454" y="76"/>
                  <a:pt x="454" y="76"/>
                  <a:pt x="454" y="76"/>
                </a:cubicBezTo>
                <a:cubicBezTo>
                  <a:pt x="454" y="74"/>
                  <a:pt x="454" y="72"/>
                  <a:pt x="454" y="71"/>
                </a:cubicBezTo>
                <a:cubicBezTo>
                  <a:pt x="455" y="71"/>
                  <a:pt x="455" y="70"/>
                  <a:pt x="455" y="70"/>
                </a:cubicBezTo>
                <a:cubicBezTo>
                  <a:pt x="456" y="70"/>
                  <a:pt x="456" y="69"/>
                  <a:pt x="455" y="69"/>
                </a:cubicBezTo>
                <a:cubicBezTo>
                  <a:pt x="455" y="69"/>
                  <a:pt x="455" y="69"/>
                  <a:pt x="454" y="70"/>
                </a:cubicBezTo>
                <a:cubicBezTo>
                  <a:pt x="454" y="69"/>
                  <a:pt x="454" y="69"/>
                  <a:pt x="454" y="69"/>
                </a:cubicBezTo>
                <a:cubicBezTo>
                  <a:pt x="455" y="69"/>
                  <a:pt x="456" y="68"/>
                  <a:pt x="457" y="68"/>
                </a:cubicBezTo>
                <a:cubicBezTo>
                  <a:pt x="457" y="69"/>
                  <a:pt x="457" y="69"/>
                  <a:pt x="457" y="70"/>
                </a:cubicBezTo>
                <a:cubicBezTo>
                  <a:pt x="456" y="70"/>
                  <a:pt x="457" y="71"/>
                  <a:pt x="458" y="70"/>
                </a:cubicBezTo>
                <a:cubicBezTo>
                  <a:pt x="458" y="69"/>
                  <a:pt x="458" y="69"/>
                  <a:pt x="458" y="68"/>
                </a:cubicBezTo>
                <a:cubicBezTo>
                  <a:pt x="458" y="68"/>
                  <a:pt x="458" y="68"/>
                  <a:pt x="459" y="68"/>
                </a:cubicBezTo>
                <a:cubicBezTo>
                  <a:pt x="458" y="71"/>
                  <a:pt x="458" y="75"/>
                  <a:pt x="458" y="78"/>
                </a:cubicBezTo>
                <a:close/>
                <a:moveTo>
                  <a:pt x="472" y="165"/>
                </a:moveTo>
                <a:cubicBezTo>
                  <a:pt x="472" y="165"/>
                  <a:pt x="472" y="165"/>
                  <a:pt x="472" y="166"/>
                </a:cubicBezTo>
                <a:cubicBezTo>
                  <a:pt x="472" y="166"/>
                  <a:pt x="472" y="166"/>
                  <a:pt x="472" y="166"/>
                </a:cubicBezTo>
                <a:cubicBezTo>
                  <a:pt x="472" y="168"/>
                  <a:pt x="472" y="170"/>
                  <a:pt x="472" y="172"/>
                </a:cubicBezTo>
                <a:cubicBezTo>
                  <a:pt x="472" y="174"/>
                  <a:pt x="471" y="176"/>
                  <a:pt x="471" y="177"/>
                </a:cubicBezTo>
                <a:cubicBezTo>
                  <a:pt x="470" y="186"/>
                  <a:pt x="470" y="195"/>
                  <a:pt x="470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69" y="204"/>
                  <a:pt x="467" y="204"/>
                  <a:pt x="466" y="203"/>
                </a:cubicBezTo>
                <a:cubicBezTo>
                  <a:pt x="466" y="197"/>
                  <a:pt x="466" y="191"/>
                  <a:pt x="466" y="185"/>
                </a:cubicBezTo>
                <a:cubicBezTo>
                  <a:pt x="466" y="191"/>
                  <a:pt x="467" y="196"/>
                  <a:pt x="468" y="202"/>
                </a:cubicBezTo>
                <a:cubicBezTo>
                  <a:pt x="468" y="203"/>
                  <a:pt x="469" y="202"/>
                  <a:pt x="469" y="202"/>
                </a:cubicBezTo>
                <a:cubicBezTo>
                  <a:pt x="469" y="200"/>
                  <a:pt x="469" y="199"/>
                  <a:pt x="469" y="197"/>
                </a:cubicBezTo>
                <a:cubicBezTo>
                  <a:pt x="469" y="197"/>
                  <a:pt x="469" y="197"/>
                  <a:pt x="469" y="197"/>
                </a:cubicBezTo>
                <a:cubicBezTo>
                  <a:pt x="470" y="197"/>
                  <a:pt x="470" y="196"/>
                  <a:pt x="469" y="196"/>
                </a:cubicBezTo>
                <a:cubicBezTo>
                  <a:pt x="469" y="196"/>
                  <a:pt x="469" y="196"/>
                  <a:pt x="469" y="195"/>
                </a:cubicBezTo>
                <a:cubicBezTo>
                  <a:pt x="469" y="189"/>
                  <a:pt x="469" y="182"/>
                  <a:pt x="469" y="176"/>
                </a:cubicBezTo>
                <a:cubicBezTo>
                  <a:pt x="469" y="174"/>
                  <a:pt x="469" y="173"/>
                  <a:pt x="469" y="171"/>
                </a:cubicBezTo>
                <a:cubicBezTo>
                  <a:pt x="469" y="171"/>
                  <a:pt x="469" y="171"/>
                  <a:pt x="469" y="171"/>
                </a:cubicBezTo>
                <a:cubicBezTo>
                  <a:pt x="469" y="170"/>
                  <a:pt x="469" y="169"/>
                  <a:pt x="469" y="168"/>
                </a:cubicBezTo>
                <a:cubicBezTo>
                  <a:pt x="469" y="168"/>
                  <a:pt x="469" y="169"/>
                  <a:pt x="470" y="169"/>
                </a:cubicBezTo>
                <a:cubicBezTo>
                  <a:pt x="470" y="170"/>
                  <a:pt x="471" y="169"/>
                  <a:pt x="470" y="169"/>
                </a:cubicBezTo>
                <a:cubicBezTo>
                  <a:pt x="470" y="168"/>
                  <a:pt x="469" y="167"/>
                  <a:pt x="468" y="166"/>
                </a:cubicBezTo>
                <a:cubicBezTo>
                  <a:pt x="469" y="163"/>
                  <a:pt x="469" y="161"/>
                  <a:pt x="470" y="158"/>
                </a:cubicBezTo>
                <a:cubicBezTo>
                  <a:pt x="470" y="157"/>
                  <a:pt x="468" y="156"/>
                  <a:pt x="468" y="158"/>
                </a:cubicBezTo>
                <a:cubicBezTo>
                  <a:pt x="468" y="158"/>
                  <a:pt x="468" y="158"/>
                  <a:pt x="468" y="159"/>
                </a:cubicBezTo>
                <a:cubicBezTo>
                  <a:pt x="468" y="157"/>
                  <a:pt x="467" y="155"/>
                  <a:pt x="466" y="153"/>
                </a:cubicBezTo>
                <a:cubicBezTo>
                  <a:pt x="466" y="153"/>
                  <a:pt x="465" y="153"/>
                  <a:pt x="465" y="153"/>
                </a:cubicBezTo>
                <a:cubicBezTo>
                  <a:pt x="464" y="152"/>
                  <a:pt x="464" y="152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1" y="145"/>
                  <a:pt x="460" y="138"/>
                  <a:pt x="459" y="132"/>
                </a:cubicBezTo>
                <a:cubicBezTo>
                  <a:pt x="457" y="123"/>
                  <a:pt x="456" y="114"/>
                  <a:pt x="455" y="106"/>
                </a:cubicBezTo>
                <a:cubicBezTo>
                  <a:pt x="458" y="113"/>
                  <a:pt x="461" y="121"/>
                  <a:pt x="464" y="129"/>
                </a:cubicBezTo>
                <a:cubicBezTo>
                  <a:pt x="467" y="140"/>
                  <a:pt x="472" y="151"/>
                  <a:pt x="472" y="162"/>
                </a:cubicBezTo>
                <a:cubicBezTo>
                  <a:pt x="472" y="162"/>
                  <a:pt x="472" y="162"/>
                  <a:pt x="473" y="163"/>
                </a:cubicBezTo>
                <a:cubicBezTo>
                  <a:pt x="473" y="163"/>
                  <a:pt x="472" y="164"/>
                  <a:pt x="472" y="165"/>
                </a:cubicBezTo>
                <a:close/>
                <a:moveTo>
                  <a:pt x="449" y="161"/>
                </a:moveTo>
                <a:cubicBezTo>
                  <a:pt x="449" y="161"/>
                  <a:pt x="449" y="161"/>
                  <a:pt x="449" y="161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8" y="160"/>
                  <a:pt x="448" y="161"/>
                </a:cubicBezTo>
                <a:cubicBezTo>
                  <a:pt x="448" y="161"/>
                  <a:pt x="448" y="161"/>
                  <a:pt x="448" y="161"/>
                </a:cubicBezTo>
                <a:cubicBezTo>
                  <a:pt x="446" y="162"/>
                  <a:pt x="445" y="162"/>
                  <a:pt x="443" y="163"/>
                </a:cubicBezTo>
                <a:cubicBezTo>
                  <a:pt x="443" y="161"/>
                  <a:pt x="443" y="159"/>
                  <a:pt x="443" y="157"/>
                </a:cubicBezTo>
                <a:cubicBezTo>
                  <a:pt x="450" y="156"/>
                  <a:pt x="457" y="156"/>
                  <a:pt x="462" y="157"/>
                </a:cubicBezTo>
                <a:cubicBezTo>
                  <a:pt x="462" y="157"/>
                  <a:pt x="462" y="158"/>
                  <a:pt x="462" y="159"/>
                </a:cubicBezTo>
                <a:cubicBezTo>
                  <a:pt x="462" y="160"/>
                  <a:pt x="463" y="161"/>
                  <a:pt x="463" y="163"/>
                </a:cubicBezTo>
                <a:cubicBezTo>
                  <a:pt x="459" y="161"/>
                  <a:pt x="454" y="161"/>
                  <a:pt x="449" y="161"/>
                </a:cubicBezTo>
                <a:close/>
                <a:moveTo>
                  <a:pt x="443" y="172"/>
                </a:moveTo>
                <a:cubicBezTo>
                  <a:pt x="443" y="179"/>
                  <a:pt x="443" y="186"/>
                  <a:pt x="443" y="194"/>
                </a:cubicBezTo>
                <a:cubicBezTo>
                  <a:pt x="443" y="194"/>
                  <a:pt x="442" y="194"/>
                  <a:pt x="441" y="194"/>
                </a:cubicBezTo>
                <a:cubicBezTo>
                  <a:pt x="441" y="184"/>
                  <a:pt x="441" y="174"/>
                  <a:pt x="441" y="165"/>
                </a:cubicBezTo>
                <a:cubicBezTo>
                  <a:pt x="441" y="164"/>
                  <a:pt x="442" y="164"/>
                  <a:pt x="442" y="164"/>
                </a:cubicBezTo>
                <a:cubicBezTo>
                  <a:pt x="442" y="167"/>
                  <a:pt x="443" y="169"/>
                  <a:pt x="443" y="172"/>
                </a:cubicBezTo>
                <a:close/>
                <a:moveTo>
                  <a:pt x="444" y="199"/>
                </a:moveTo>
                <a:cubicBezTo>
                  <a:pt x="443" y="199"/>
                  <a:pt x="443" y="199"/>
                  <a:pt x="443" y="199"/>
                </a:cubicBezTo>
                <a:cubicBezTo>
                  <a:pt x="442" y="199"/>
                  <a:pt x="442" y="199"/>
                  <a:pt x="442" y="199"/>
                </a:cubicBezTo>
                <a:cubicBezTo>
                  <a:pt x="441" y="198"/>
                  <a:pt x="441" y="197"/>
                  <a:pt x="441" y="196"/>
                </a:cubicBezTo>
                <a:cubicBezTo>
                  <a:pt x="442" y="196"/>
                  <a:pt x="443" y="196"/>
                  <a:pt x="443" y="196"/>
                </a:cubicBezTo>
                <a:cubicBezTo>
                  <a:pt x="443" y="197"/>
                  <a:pt x="444" y="198"/>
                  <a:pt x="444" y="199"/>
                </a:cubicBezTo>
                <a:close/>
                <a:moveTo>
                  <a:pt x="431" y="210"/>
                </a:moveTo>
                <a:cubicBezTo>
                  <a:pt x="431" y="210"/>
                  <a:pt x="430" y="210"/>
                  <a:pt x="430" y="211"/>
                </a:cubicBezTo>
                <a:cubicBezTo>
                  <a:pt x="430" y="210"/>
                  <a:pt x="430" y="210"/>
                  <a:pt x="431" y="210"/>
                </a:cubicBezTo>
                <a:cubicBezTo>
                  <a:pt x="431" y="210"/>
                  <a:pt x="431" y="210"/>
                  <a:pt x="431" y="210"/>
                </a:cubicBezTo>
                <a:close/>
                <a:moveTo>
                  <a:pt x="431" y="207"/>
                </a:moveTo>
                <a:cubicBezTo>
                  <a:pt x="430" y="207"/>
                  <a:pt x="430" y="207"/>
                  <a:pt x="430" y="207"/>
                </a:cubicBezTo>
                <a:cubicBezTo>
                  <a:pt x="429" y="209"/>
                  <a:pt x="428" y="210"/>
                  <a:pt x="426" y="212"/>
                </a:cubicBezTo>
                <a:cubicBezTo>
                  <a:pt x="426" y="212"/>
                  <a:pt x="425" y="212"/>
                  <a:pt x="425" y="212"/>
                </a:cubicBezTo>
                <a:cubicBezTo>
                  <a:pt x="426" y="210"/>
                  <a:pt x="427" y="208"/>
                  <a:pt x="428" y="206"/>
                </a:cubicBezTo>
                <a:cubicBezTo>
                  <a:pt x="429" y="206"/>
                  <a:pt x="430" y="206"/>
                  <a:pt x="430" y="206"/>
                </a:cubicBezTo>
                <a:cubicBezTo>
                  <a:pt x="430" y="206"/>
                  <a:pt x="430" y="207"/>
                  <a:pt x="431" y="207"/>
                </a:cubicBezTo>
                <a:close/>
                <a:moveTo>
                  <a:pt x="433" y="134"/>
                </a:moveTo>
                <a:cubicBezTo>
                  <a:pt x="433" y="133"/>
                  <a:pt x="433" y="132"/>
                  <a:pt x="434" y="131"/>
                </a:cubicBezTo>
                <a:cubicBezTo>
                  <a:pt x="434" y="131"/>
                  <a:pt x="435" y="131"/>
                  <a:pt x="435" y="130"/>
                </a:cubicBezTo>
                <a:cubicBezTo>
                  <a:pt x="435" y="131"/>
                  <a:pt x="435" y="131"/>
                  <a:pt x="435" y="131"/>
                </a:cubicBezTo>
                <a:cubicBezTo>
                  <a:pt x="434" y="132"/>
                  <a:pt x="433" y="133"/>
                  <a:pt x="433" y="134"/>
                </a:cubicBezTo>
                <a:close/>
                <a:moveTo>
                  <a:pt x="441" y="61"/>
                </a:moveTo>
                <a:cubicBezTo>
                  <a:pt x="441" y="62"/>
                  <a:pt x="440" y="62"/>
                  <a:pt x="440" y="63"/>
                </a:cubicBezTo>
                <a:cubicBezTo>
                  <a:pt x="440" y="62"/>
                  <a:pt x="440" y="62"/>
                  <a:pt x="440" y="61"/>
                </a:cubicBezTo>
                <a:cubicBezTo>
                  <a:pt x="441" y="61"/>
                  <a:pt x="441" y="61"/>
                  <a:pt x="441" y="61"/>
                </a:cubicBezTo>
                <a:close/>
                <a:moveTo>
                  <a:pt x="460" y="50"/>
                </a:moveTo>
                <a:cubicBezTo>
                  <a:pt x="460" y="50"/>
                  <a:pt x="460" y="50"/>
                  <a:pt x="460" y="50"/>
                </a:cubicBezTo>
                <a:cubicBezTo>
                  <a:pt x="460" y="50"/>
                  <a:pt x="460" y="50"/>
                  <a:pt x="459" y="50"/>
                </a:cubicBezTo>
                <a:cubicBezTo>
                  <a:pt x="459" y="50"/>
                  <a:pt x="459" y="50"/>
                  <a:pt x="459" y="5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6" y="52"/>
                  <a:pt x="453" y="52"/>
                  <a:pt x="450" y="53"/>
                </a:cubicBezTo>
                <a:cubicBezTo>
                  <a:pt x="454" y="52"/>
                  <a:pt x="457" y="51"/>
                  <a:pt x="460" y="50"/>
                </a:cubicBezTo>
                <a:close/>
                <a:moveTo>
                  <a:pt x="460" y="57"/>
                </a:moveTo>
                <a:cubicBezTo>
                  <a:pt x="460" y="57"/>
                  <a:pt x="460" y="57"/>
                  <a:pt x="460" y="57"/>
                </a:cubicBezTo>
                <a:cubicBezTo>
                  <a:pt x="460" y="57"/>
                  <a:pt x="459" y="58"/>
                  <a:pt x="459" y="58"/>
                </a:cubicBezTo>
                <a:cubicBezTo>
                  <a:pt x="459" y="56"/>
                  <a:pt x="459" y="54"/>
                  <a:pt x="459" y="53"/>
                </a:cubicBezTo>
                <a:cubicBezTo>
                  <a:pt x="460" y="52"/>
                  <a:pt x="460" y="52"/>
                  <a:pt x="461" y="52"/>
                </a:cubicBezTo>
                <a:cubicBezTo>
                  <a:pt x="461" y="54"/>
                  <a:pt x="460" y="56"/>
                  <a:pt x="460" y="57"/>
                </a:cubicBezTo>
                <a:close/>
                <a:moveTo>
                  <a:pt x="451" y="93"/>
                </a:moveTo>
                <a:cubicBezTo>
                  <a:pt x="451" y="93"/>
                  <a:pt x="451" y="93"/>
                  <a:pt x="451" y="94"/>
                </a:cubicBezTo>
                <a:cubicBezTo>
                  <a:pt x="451" y="96"/>
                  <a:pt x="450" y="98"/>
                  <a:pt x="450" y="100"/>
                </a:cubicBezTo>
                <a:cubicBezTo>
                  <a:pt x="450" y="100"/>
                  <a:pt x="450" y="100"/>
                  <a:pt x="450" y="101"/>
                </a:cubicBezTo>
                <a:cubicBezTo>
                  <a:pt x="449" y="104"/>
                  <a:pt x="449" y="107"/>
                  <a:pt x="450" y="110"/>
                </a:cubicBezTo>
                <a:cubicBezTo>
                  <a:pt x="448" y="121"/>
                  <a:pt x="446" y="131"/>
                  <a:pt x="444" y="141"/>
                </a:cubicBezTo>
                <a:cubicBezTo>
                  <a:pt x="442" y="142"/>
                  <a:pt x="440" y="142"/>
                  <a:pt x="438" y="144"/>
                </a:cubicBezTo>
                <a:cubicBezTo>
                  <a:pt x="438" y="144"/>
                  <a:pt x="438" y="144"/>
                  <a:pt x="438" y="144"/>
                </a:cubicBezTo>
                <a:cubicBezTo>
                  <a:pt x="442" y="129"/>
                  <a:pt x="446" y="115"/>
                  <a:pt x="449" y="100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0" y="100"/>
                  <a:pt x="450" y="99"/>
                  <a:pt x="449" y="99"/>
                </a:cubicBezTo>
                <a:cubicBezTo>
                  <a:pt x="450" y="98"/>
                  <a:pt x="450" y="97"/>
                  <a:pt x="450" y="95"/>
                </a:cubicBezTo>
                <a:cubicBezTo>
                  <a:pt x="450" y="95"/>
                  <a:pt x="450" y="94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lose/>
                <a:moveTo>
                  <a:pt x="448" y="141"/>
                </a:moveTo>
                <a:cubicBezTo>
                  <a:pt x="447" y="141"/>
                  <a:pt x="446" y="141"/>
                  <a:pt x="445" y="141"/>
                </a:cubicBezTo>
                <a:cubicBezTo>
                  <a:pt x="447" y="133"/>
                  <a:pt x="449" y="125"/>
                  <a:pt x="450" y="117"/>
                </a:cubicBezTo>
                <a:cubicBezTo>
                  <a:pt x="450" y="125"/>
                  <a:pt x="450" y="133"/>
                  <a:pt x="448" y="141"/>
                </a:cubicBezTo>
                <a:close/>
                <a:moveTo>
                  <a:pt x="459" y="147"/>
                </a:moveTo>
                <a:cubicBezTo>
                  <a:pt x="460" y="147"/>
                  <a:pt x="460" y="148"/>
                  <a:pt x="460" y="149"/>
                </a:cubicBezTo>
                <a:cubicBezTo>
                  <a:pt x="456" y="148"/>
                  <a:pt x="450" y="148"/>
                  <a:pt x="446" y="149"/>
                </a:cubicBezTo>
                <a:cubicBezTo>
                  <a:pt x="447" y="147"/>
                  <a:pt x="448" y="145"/>
                  <a:pt x="449" y="143"/>
                </a:cubicBezTo>
                <a:cubicBezTo>
                  <a:pt x="452" y="143"/>
                  <a:pt x="455" y="144"/>
                  <a:pt x="458" y="147"/>
                </a:cubicBezTo>
                <a:cubicBezTo>
                  <a:pt x="459" y="147"/>
                  <a:pt x="459" y="147"/>
                  <a:pt x="459" y="147"/>
                </a:cubicBezTo>
                <a:close/>
                <a:moveTo>
                  <a:pt x="464" y="157"/>
                </a:moveTo>
                <a:cubicBezTo>
                  <a:pt x="464" y="157"/>
                  <a:pt x="464" y="157"/>
                  <a:pt x="464" y="157"/>
                </a:cubicBezTo>
                <a:cubicBezTo>
                  <a:pt x="464" y="157"/>
                  <a:pt x="464" y="158"/>
                  <a:pt x="464" y="158"/>
                </a:cubicBezTo>
                <a:cubicBezTo>
                  <a:pt x="464" y="158"/>
                  <a:pt x="464" y="157"/>
                  <a:pt x="464" y="157"/>
                </a:cubicBezTo>
                <a:cubicBezTo>
                  <a:pt x="464" y="157"/>
                  <a:pt x="464" y="157"/>
                  <a:pt x="464" y="157"/>
                </a:cubicBezTo>
                <a:close/>
                <a:moveTo>
                  <a:pt x="468" y="171"/>
                </a:moveTo>
                <a:cubicBezTo>
                  <a:pt x="468" y="174"/>
                  <a:pt x="468" y="178"/>
                  <a:pt x="468" y="181"/>
                </a:cubicBezTo>
                <a:cubicBezTo>
                  <a:pt x="468" y="182"/>
                  <a:pt x="467" y="182"/>
                  <a:pt x="467" y="183"/>
                </a:cubicBezTo>
                <a:cubicBezTo>
                  <a:pt x="467" y="179"/>
                  <a:pt x="468" y="175"/>
                  <a:pt x="468" y="171"/>
                </a:cubicBezTo>
                <a:close/>
                <a:moveTo>
                  <a:pt x="444" y="153"/>
                </a:moveTo>
                <a:cubicBezTo>
                  <a:pt x="443" y="153"/>
                  <a:pt x="443" y="154"/>
                  <a:pt x="443" y="155"/>
                </a:cubicBezTo>
                <a:cubicBezTo>
                  <a:pt x="442" y="155"/>
                  <a:pt x="441" y="155"/>
                  <a:pt x="440" y="155"/>
                </a:cubicBezTo>
                <a:cubicBezTo>
                  <a:pt x="440" y="155"/>
                  <a:pt x="440" y="155"/>
                  <a:pt x="440" y="156"/>
                </a:cubicBezTo>
                <a:cubicBezTo>
                  <a:pt x="438" y="156"/>
                  <a:pt x="437" y="157"/>
                  <a:pt x="436" y="157"/>
                </a:cubicBezTo>
                <a:cubicBezTo>
                  <a:pt x="440" y="151"/>
                  <a:pt x="453" y="150"/>
                  <a:pt x="460" y="151"/>
                </a:cubicBezTo>
                <a:cubicBezTo>
                  <a:pt x="461" y="152"/>
                  <a:pt x="461" y="153"/>
                  <a:pt x="461" y="155"/>
                </a:cubicBezTo>
                <a:cubicBezTo>
                  <a:pt x="456" y="154"/>
                  <a:pt x="450" y="154"/>
                  <a:pt x="444" y="155"/>
                </a:cubicBezTo>
                <a:cubicBezTo>
                  <a:pt x="444" y="154"/>
                  <a:pt x="444" y="154"/>
                  <a:pt x="444" y="153"/>
                </a:cubicBezTo>
                <a:cubicBezTo>
                  <a:pt x="445" y="153"/>
                  <a:pt x="444" y="152"/>
                  <a:pt x="444" y="153"/>
                </a:cubicBezTo>
                <a:close/>
                <a:moveTo>
                  <a:pt x="431" y="185"/>
                </a:moveTo>
                <a:cubicBezTo>
                  <a:pt x="431" y="180"/>
                  <a:pt x="431" y="175"/>
                  <a:pt x="431" y="171"/>
                </a:cubicBezTo>
                <a:cubicBezTo>
                  <a:pt x="431" y="171"/>
                  <a:pt x="432" y="171"/>
                  <a:pt x="432" y="170"/>
                </a:cubicBezTo>
                <a:cubicBezTo>
                  <a:pt x="432" y="173"/>
                  <a:pt x="432" y="176"/>
                  <a:pt x="432" y="179"/>
                </a:cubicBezTo>
                <a:cubicBezTo>
                  <a:pt x="432" y="185"/>
                  <a:pt x="432" y="192"/>
                  <a:pt x="431" y="198"/>
                </a:cubicBezTo>
                <a:cubicBezTo>
                  <a:pt x="431" y="193"/>
                  <a:pt x="431" y="189"/>
                  <a:pt x="431" y="185"/>
                </a:cubicBezTo>
                <a:close/>
                <a:moveTo>
                  <a:pt x="433" y="88"/>
                </a:moveTo>
                <a:cubicBezTo>
                  <a:pt x="433" y="88"/>
                  <a:pt x="433" y="88"/>
                  <a:pt x="433" y="88"/>
                </a:cubicBezTo>
                <a:cubicBezTo>
                  <a:pt x="434" y="85"/>
                  <a:pt x="435" y="82"/>
                  <a:pt x="436" y="79"/>
                </a:cubicBezTo>
                <a:cubicBezTo>
                  <a:pt x="436" y="79"/>
                  <a:pt x="436" y="78"/>
                  <a:pt x="436" y="78"/>
                </a:cubicBezTo>
                <a:cubicBezTo>
                  <a:pt x="435" y="82"/>
                  <a:pt x="434" y="86"/>
                  <a:pt x="433" y="88"/>
                </a:cubicBezTo>
                <a:cubicBezTo>
                  <a:pt x="433" y="88"/>
                  <a:pt x="433" y="88"/>
                  <a:pt x="433" y="88"/>
                </a:cubicBezTo>
                <a:close/>
                <a:moveTo>
                  <a:pt x="442" y="62"/>
                </a:moveTo>
                <a:cubicBezTo>
                  <a:pt x="442" y="63"/>
                  <a:pt x="442" y="64"/>
                  <a:pt x="442" y="65"/>
                </a:cubicBezTo>
                <a:cubicBezTo>
                  <a:pt x="441" y="65"/>
                  <a:pt x="440" y="66"/>
                  <a:pt x="439" y="66"/>
                </a:cubicBezTo>
                <a:cubicBezTo>
                  <a:pt x="440" y="65"/>
                  <a:pt x="441" y="63"/>
                  <a:pt x="442" y="62"/>
                </a:cubicBezTo>
                <a:close/>
                <a:moveTo>
                  <a:pt x="446" y="106"/>
                </a:moveTo>
                <a:cubicBezTo>
                  <a:pt x="446" y="106"/>
                  <a:pt x="446" y="106"/>
                  <a:pt x="446" y="106"/>
                </a:cubicBezTo>
                <a:cubicBezTo>
                  <a:pt x="445" y="107"/>
                  <a:pt x="444" y="107"/>
                  <a:pt x="443" y="107"/>
                </a:cubicBezTo>
                <a:cubicBezTo>
                  <a:pt x="444" y="106"/>
                  <a:pt x="444" y="104"/>
                  <a:pt x="444" y="102"/>
                </a:cubicBezTo>
                <a:cubicBezTo>
                  <a:pt x="445" y="102"/>
                  <a:pt x="446" y="101"/>
                  <a:pt x="447" y="101"/>
                </a:cubicBezTo>
                <a:cubicBezTo>
                  <a:pt x="447" y="103"/>
                  <a:pt x="447" y="105"/>
                  <a:pt x="446" y="106"/>
                </a:cubicBezTo>
                <a:close/>
                <a:moveTo>
                  <a:pt x="432" y="130"/>
                </a:moveTo>
                <a:cubicBezTo>
                  <a:pt x="431" y="131"/>
                  <a:pt x="430" y="131"/>
                  <a:pt x="429" y="131"/>
                </a:cubicBezTo>
                <a:cubicBezTo>
                  <a:pt x="429" y="130"/>
                  <a:pt x="430" y="129"/>
                  <a:pt x="430" y="128"/>
                </a:cubicBezTo>
                <a:cubicBezTo>
                  <a:pt x="430" y="128"/>
                  <a:pt x="430" y="127"/>
                  <a:pt x="430" y="127"/>
                </a:cubicBezTo>
                <a:cubicBezTo>
                  <a:pt x="431" y="126"/>
                  <a:pt x="433" y="125"/>
                  <a:pt x="434" y="125"/>
                </a:cubicBezTo>
                <a:cubicBezTo>
                  <a:pt x="434" y="125"/>
                  <a:pt x="434" y="126"/>
                  <a:pt x="434" y="126"/>
                </a:cubicBezTo>
                <a:cubicBezTo>
                  <a:pt x="433" y="128"/>
                  <a:pt x="433" y="129"/>
                  <a:pt x="432" y="130"/>
                </a:cubicBezTo>
                <a:close/>
                <a:moveTo>
                  <a:pt x="439" y="68"/>
                </a:moveTo>
                <a:cubicBezTo>
                  <a:pt x="440" y="67"/>
                  <a:pt x="441" y="67"/>
                  <a:pt x="442" y="66"/>
                </a:cubicBezTo>
                <a:cubicBezTo>
                  <a:pt x="440" y="69"/>
                  <a:pt x="438" y="73"/>
                  <a:pt x="437" y="77"/>
                </a:cubicBezTo>
                <a:cubicBezTo>
                  <a:pt x="437" y="77"/>
                  <a:pt x="436" y="77"/>
                  <a:pt x="436" y="77"/>
                </a:cubicBezTo>
                <a:cubicBezTo>
                  <a:pt x="437" y="74"/>
                  <a:pt x="438" y="71"/>
                  <a:pt x="439" y="68"/>
                </a:cubicBezTo>
                <a:cubicBezTo>
                  <a:pt x="439" y="68"/>
                  <a:pt x="439" y="68"/>
                  <a:pt x="439" y="68"/>
                </a:cubicBezTo>
                <a:close/>
                <a:moveTo>
                  <a:pt x="452" y="55"/>
                </a:moveTo>
                <a:cubicBezTo>
                  <a:pt x="452" y="55"/>
                  <a:pt x="452" y="55"/>
                  <a:pt x="452" y="55"/>
                </a:cubicBezTo>
                <a:cubicBezTo>
                  <a:pt x="451" y="57"/>
                  <a:pt x="450" y="59"/>
                  <a:pt x="450" y="61"/>
                </a:cubicBezTo>
                <a:cubicBezTo>
                  <a:pt x="449" y="62"/>
                  <a:pt x="449" y="62"/>
                  <a:pt x="449" y="62"/>
                </a:cubicBezTo>
                <a:cubicBezTo>
                  <a:pt x="449" y="62"/>
                  <a:pt x="449" y="61"/>
                  <a:pt x="449" y="61"/>
                </a:cubicBezTo>
                <a:cubicBezTo>
                  <a:pt x="449" y="60"/>
                  <a:pt x="449" y="60"/>
                  <a:pt x="449" y="59"/>
                </a:cubicBezTo>
                <a:cubicBezTo>
                  <a:pt x="450" y="59"/>
                  <a:pt x="449" y="58"/>
                  <a:pt x="449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8"/>
                  <a:pt x="448" y="58"/>
                  <a:pt x="449" y="57"/>
                </a:cubicBezTo>
                <a:cubicBezTo>
                  <a:pt x="450" y="56"/>
                  <a:pt x="451" y="56"/>
                  <a:pt x="452" y="55"/>
                </a:cubicBezTo>
                <a:close/>
                <a:moveTo>
                  <a:pt x="437" y="116"/>
                </a:moveTo>
                <a:cubicBezTo>
                  <a:pt x="438" y="114"/>
                  <a:pt x="438" y="112"/>
                  <a:pt x="439" y="110"/>
                </a:cubicBezTo>
                <a:cubicBezTo>
                  <a:pt x="439" y="110"/>
                  <a:pt x="439" y="110"/>
                  <a:pt x="440" y="110"/>
                </a:cubicBezTo>
                <a:cubicBezTo>
                  <a:pt x="439" y="112"/>
                  <a:pt x="438" y="114"/>
                  <a:pt x="437" y="116"/>
                </a:cubicBezTo>
                <a:cubicBezTo>
                  <a:pt x="437" y="116"/>
                  <a:pt x="437" y="116"/>
                  <a:pt x="437" y="116"/>
                </a:cubicBezTo>
                <a:close/>
                <a:moveTo>
                  <a:pt x="450" y="65"/>
                </a:moveTo>
                <a:cubicBezTo>
                  <a:pt x="450" y="65"/>
                  <a:pt x="450" y="65"/>
                  <a:pt x="450" y="65"/>
                </a:cubicBezTo>
                <a:cubicBezTo>
                  <a:pt x="450" y="66"/>
                  <a:pt x="450" y="67"/>
                  <a:pt x="450" y="68"/>
                </a:cubicBezTo>
                <a:cubicBezTo>
                  <a:pt x="450" y="68"/>
                  <a:pt x="449" y="68"/>
                  <a:pt x="449" y="68"/>
                </a:cubicBezTo>
                <a:cubicBezTo>
                  <a:pt x="449" y="68"/>
                  <a:pt x="449" y="67"/>
                  <a:pt x="449" y="67"/>
                </a:cubicBezTo>
                <a:cubicBezTo>
                  <a:pt x="449" y="67"/>
                  <a:pt x="450" y="67"/>
                  <a:pt x="450" y="66"/>
                </a:cubicBezTo>
                <a:cubicBezTo>
                  <a:pt x="450" y="66"/>
                  <a:pt x="450" y="65"/>
                  <a:pt x="450" y="65"/>
                </a:cubicBezTo>
                <a:close/>
                <a:moveTo>
                  <a:pt x="445" y="74"/>
                </a:moveTo>
                <a:cubicBezTo>
                  <a:pt x="445" y="74"/>
                  <a:pt x="445" y="74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6"/>
                  <a:pt x="445" y="76"/>
                </a:cubicBezTo>
                <a:cubicBezTo>
                  <a:pt x="444" y="76"/>
                  <a:pt x="444" y="77"/>
                  <a:pt x="444" y="78"/>
                </a:cubicBezTo>
                <a:cubicBezTo>
                  <a:pt x="444" y="77"/>
                  <a:pt x="444" y="76"/>
                  <a:pt x="445" y="74"/>
                </a:cubicBezTo>
                <a:cubicBezTo>
                  <a:pt x="445" y="74"/>
                  <a:pt x="445" y="74"/>
                  <a:pt x="445" y="74"/>
                </a:cubicBezTo>
                <a:close/>
                <a:moveTo>
                  <a:pt x="444" y="79"/>
                </a:moveTo>
                <a:cubicBezTo>
                  <a:pt x="445" y="78"/>
                  <a:pt x="445" y="77"/>
                  <a:pt x="446" y="75"/>
                </a:cubicBezTo>
                <a:cubicBezTo>
                  <a:pt x="446" y="75"/>
                  <a:pt x="447" y="75"/>
                  <a:pt x="447" y="75"/>
                </a:cubicBezTo>
                <a:cubicBezTo>
                  <a:pt x="447" y="74"/>
                  <a:pt x="447" y="74"/>
                  <a:pt x="447" y="74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6"/>
                  <a:pt x="446" y="79"/>
                  <a:pt x="446" y="82"/>
                </a:cubicBezTo>
                <a:cubicBezTo>
                  <a:pt x="445" y="82"/>
                  <a:pt x="445" y="82"/>
                  <a:pt x="445" y="83"/>
                </a:cubicBezTo>
                <a:cubicBezTo>
                  <a:pt x="445" y="83"/>
                  <a:pt x="444" y="83"/>
                  <a:pt x="443" y="84"/>
                </a:cubicBezTo>
                <a:cubicBezTo>
                  <a:pt x="444" y="82"/>
                  <a:pt x="444" y="81"/>
                  <a:pt x="444" y="79"/>
                </a:cubicBezTo>
                <a:close/>
                <a:moveTo>
                  <a:pt x="447" y="82"/>
                </a:moveTo>
                <a:cubicBezTo>
                  <a:pt x="447" y="80"/>
                  <a:pt x="448" y="78"/>
                  <a:pt x="448" y="75"/>
                </a:cubicBezTo>
                <a:cubicBezTo>
                  <a:pt x="448" y="76"/>
                  <a:pt x="448" y="76"/>
                  <a:pt x="448" y="76"/>
                </a:cubicBezTo>
                <a:cubicBezTo>
                  <a:pt x="448" y="78"/>
                  <a:pt x="447" y="80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lose/>
                <a:moveTo>
                  <a:pt x="448" y="70"/>
                </a:moveTo>
                <a:cubicBezTo>
                  <a:pt x="448" y="71"/>
                  <a:pt x="448" y="71"/>
                  <a:pt x="448" y="72"/>
                </a:cubicBezTo>
                <a:cubicBezTo>
                  <a:pt x="447" y="72"/>
                  <a:pt x="447" y="72"/>
                  <a:pt x="447" y="72"/>
                </a:cubicBezTo>
                <a:cubicBezTo>
                  <a:pt x="447" y="71"/>
                  <a:pt x="448" y="71"/>
                  <a:pt x="448" y="70"/>
                </a:cubicBezTo>
                <a:cubicBezTo>
                  <a:pt x="448" y="70"/>
                  <a:pt x="448" y="70"/>
                  <a:pt x="448" y="70"/>
                </a:cubicBezTo>
                <a:close/>
                <a:moveTo>
                  <a:pt x="446" y="71"/>
                </a:moveTo>
                <a:cubicBezTo>
                  <a:pt x="446" y="71"/>
                  <a:pt x="446" y="70"/>
                  <a:pt x="446" y="70"/>
                </a:cubicBezTo>
                <a:cubicBezTo>
                  <a:pt x="446" y="70"/>
                  <a:pt x="447" y="70"/>
                  <a:pt x="447" y="70"/>
                </a:cubicBezTo>
                <a:cubicBezTo>
                  <a:pt x="447" y="70"/>
                  <a:pt x="447" y="71"/>
                  <a:pt x="446" y="71"/>
                </a:cubicBezTo>
                <a:close/>
                <a:moveTo>
                  <a:pt x="440" y="95"/>
                </a:moveTo>
                <a:cubicBezTo>
                  <a:pt x="441" y="93"/>
                  <a:pt x="441" y="90"/>
                  <a:pt x="442" y="88"/>
                </a:cubicBezTo>
                <a:cubicBezTo>
                  <a:pt x="442" y="87"/>
                  <a:pt x="442" y="86"/>
                  <a:pt x="442" y="86"/>
                </a:cubicBezTo>
                <a:cubicBezTo>
                  <a:pt x="442" y="86"/>
                  <a:pt x="443" y="85"/>
                  <a:pt x="443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3" y="85"/>
                  <a:pt x="444" y="84"/>
                  <a:pt x="445" y="84"/>
                </a:cubicBezTo>
                <a:cubicBezTo>
                  <a:pt x="444" y="87"/>
                  <a:pt x="443" y="90"/>
                  <a:pt x="442" y="93"/>
                </a:cubicBezTo>
                <a:cubicBezTo>
                  <a:pt x="442" y="92"/>
                  <a:pt x="442" y="92"/>
                  <a:pt x="442" y="93"/>
                </a:cubicBezTo>
                <a:cubicBezTo>
                  <a:pt x="441" y="94"/>
                  <a:pt x="441" y="96"/>
                  <a:pt x="440" y="97"/>
                </a:cubicBezTo>
                <a:cubicBezTo>
                  <a:pt x="440" y="97"/>
                  <a:pt x="440" y="98"/>
                  <a:pt x="439" y="98"/>
                </a:cubicBezTo>
                <a:cubicBezTo>
                  <a:pt x="440" y="97"/>
                  <a:pt x="440" y="96"/>
                  <a:pt x="440" y="95"/>
                </a:cubicBezTo>
                <a:close/>
                <a:moveTo>
                  <a:pt x="446" y="83"/>
                </a:moveTo>
                <a:cubicBezTo>
                  <a:pt x="446" y="83"/>
                  <a:pt x="447" y="83"/>
                  <a:pt x="447" y="83"/>
                </a:cubicBezTo>
                <a:cubicBezTo>
                  <a:pt x="446" y="86"/>
                  <a:pt x="445" y="89"/>
                  <a:pt x="445" y="92"/>
                </a:cubicBezTo>
                <a:cubicBezTo>
                  <a:pt x="444" y="93"/>
                  <a:pt x="444" y="94"/>
                  <a:pt x="444" y="96"/>
                </a:cubicBezTo>
                <a:cubicBezTo>
                  <a:pt x="444" y="96"/>
                  <a:pt x="444" y="96"/>
                  <a:pt x="443" y="96"/>
                </a:cubicBezTo>
                <a:cubicBezTo>
                  <a:pt x="444" y="92"/>
                  <a:pt x="445" y="87"/>
                  <a:pt x="446" y="83"/>
                </a:cubicBezTo>
                <a:close/>
                <a:moveTo>
                  <a:pt x="449" y="81"/>
                </a:moveTo>
                <a:cubicBezTo>
                  <a:pt x="449" y="81"/>
                  <a:pt x="449" y="81"/>
                  <a:pt x="449" y="81"/>
                </a:cubicBezTo>
                <a:cubicBezTo>
                  <a:pt x="449" y="80"/>
                  <a:pt x="449" y="79"/>
                  <a:pt x="449" y="78"/>
                </a:cubicBezTo>
                <a:cubicBezTo>
                  <a:pt x="449" y="78"/>
                  <a:pt x="449" y="78"/>
                  <a:pt x="449" y="77"/>
                </a:cubicBezTo>
                <a:cubicBezTo>
                  <a:pt x="449" y="78"/>
                  <a:pt x="449" y="80"/>
                  <a:pt x="449" y="81"/>
                </a:cubicBezTo>
                <a:close/>
                <a:moveTo>
                  <a:pt x="448" y="67"/>
                </a:moveTo>
                <a:cubicBezTo>
                  <a:pt x="448" y="67"/>
                  <a:pt x="448" y="67"/>
                  <a:pt x="448" y="68"/>
                </a:cubicBezTo>
                <a:cubicBezTo>
                  <a:pt x="447" y="68"/>
                  <a:pt x="447" y="68"/>
                  <a:pt x="446" y="68"/>
                </a:cubicBezTo>
                <a:cubicBezTo>
                  <a:pt x="447" y="66"/>
                  <a:pt x="447" y="65"/>
                  <a:pt x="448" y="63"/>
                </a:cubicBezTo>
                <a:cubicBezTo>
                  <a:pt x="448" y="63"/>
                  <a:pt x="448" y="63"/>
                  <a:pt x="448" y="63"/>
                </a:cubicBezTo>
                <a:cubicBezTo>
                  <a:pt x="448" y="64"/>
                  <a:pt x="448" y="65"/>
                  <a:pt x="448" y="67"/>
                </a:cubicBezTo>
                <a:close/>
                <a:moveTo>
                  <a:pt x="448" y="60"/>
                </a:moveTo>
                <a:cubicBezTo>
                  <a:pt x="448" y="61"/>
                  <a:pt x="448" y="61"/>
                  <a:pt x="448" y="61"/>
                </a:cubicBezTo>
                <a:cubicBezTo>
                  <a:pt x="448" y="61"/>
                  <a:pt x="448" y="61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lose/>
                <a:moveTo>
                  <a:pt x="443" y="74"/>
                </a:moveTo>
                <a:cubicBezTo>
                  <a:pt x="443" y="74"/>
                  <a:pt x="443" y="74"/>
                  <a:pt x="443" y="74"/>
                </a:cubicBezTo>
                <a:cubicBezTo>
                  <a:pt x="443" y="74"/>
                  <a:pt x="443" y="73"/>
                  <a:pt x="443" y="72"/>
                </a:cubicBezTo>
                <a:cubicBezTo>
                  <a:pt x="443" y="72"/>
                  <a:pt x="444" y="71"/>
                  <a:pt x="444" y="70"/>
                </a:cubicBezTo>
                <a:cubicBezTo>
                  <a:pt x="444" y="70"/>
                  <a:pt x="444" y="71"/>
                  <a:pt x="444" y="71"/>
                </a:cubicBezTo>
                <a:cubicBezTo>
                  <a:pt x="444" y="72"/>
                  <a:pt x="444" y="73"/>
                  <a:pt x="443" y="74"/>
                </a:cubicBezTo>
                <a:close/>
                <a:moveTo>
                  <a:pt x="443" y="75"/>
                </a:moveTo>
                <a:cubicBezTo>
                  <a:pt x="443" y="75"/>
                  <a:pt x="443" y="75"/>
                  <a:pt x="443" y="75"/>
                </a:cubicBezTo>
                <a:cubicBezTo>
                  <a:pt x="442" y="78"/>
                  <a:pt x="442" y="81"/>
                  <a:pt x="441" y="85"/>
                </a:cubicBezTo>
                <a:cubicBezTo>
                  <a:pt x="441" y="85"/>
                  <a:pt x="441" y="85"/>
                  <a:pt x="440" y="85"/>
                </a:cubicBezTo>
                <a:cubicBezTo>
                  <a:pt x="441" y="82"/>
                  <a:pt x="442" y="78"/>
                  <a:pt x="443" y="75"/>
                </a:cubicBezTo>
                <a:close/>
                <a:moveTo>
                  <a:pt x="438" y="102"/>
                </a:moveTo>
                <a:cubicBezTo>
                  <a:pt x="438" y="103"/>
                  <a:pt x="438" y="103"/>
                  <a:pt x="439" y="102"/>
                </a:cubicBezTo>
                <a:cubicBezTo>
                  <a:pt x="439" y="101"/>
                  <a:pt x="439" y="100"/>
                  <a:pt x="439" y="99"/>
                </a:cubicBezTo>
                <a:cubicBezTo>
                  <a:pt x="440" y="99"/>
                  <a:pt x="440" y="99"/>
                  <a:pt x="440" y="99"/>
                </a:cubicBezTo>
                <a:cubicBezTo>
                  <a:pt x="440" y="100"/>
                  <a:pt x="440" y="102"/>
                  <a:pt x="439" y="103"/>
                </a:cubicBezTo>
                <a:cubicBezTo>
                  <a:pt x="438" y="103"/>
                  <a:pt x="438" y="104"/>
                  <a:pt x="437" y="104"/>
                </a:cubicBezTo>
                <a:cubicBezTo>
                  <a:pt x="437" y="103"/>
                  <a:pt x="437" y="103"/>
                  <a:pt x="438" y="102"/>
                </a:cubicBezTo>
                <a:close/>
                <a:moveTo>
                  <a:pt x="441" y="99"/>
                </a:moveTo>
                <a:cubicBezTo>
                  <a:pt x="441" y="99"/>
                  <a:pt x="442" y="99"/>
                  <a:pt x="442" y="99"/>
                </a:cubicBezTo>
                <a:cubicBezTo>
                  <a:pt x="442" y="99"/>
                  <a:pt x="442" y="99"/>
                  <a:pt x="442" y="98"/>
                </a:cubicBezTo>
                <a:cubicBezTo>
                  <a:pt x="442" y="99"/>
                  <a:pt x="443" y="99"/>
                  <a:pt x="443" y="98"/>
                </a:cubicBezTo>
                <a:cubicBezTo>
                  <a:pt x="443" y="98"/>
                  <a:pt x="443" y="97"/>
                  <a:pt x="443" y="97"/>
                </a:cubicBezTo>
                <a:cubicBezTo>
                  <a:pt x="443" y="97"/>
                  <a:pt x="443" y="97"/>
                  <a:pt x="444" y="97"/>
                </a:cubicBezTo>
                <a:cubicBezTo>
                  <a:pt x="443" y="98"/>
                  <a:pt x="443" y="99"/>
                  <a:pt x="443" y="100"/>
                </a:cubicBezTo>
                <a:cubicBezTo>
                  <a:pt x="443" y="101"/>
                  <a:pt x="442" y="101"/>
                  <a:pt x="442" y="102"/>
                </a:cubicBezTo>
                <a:cubicBezTo>
                  <a:pt x="442" y="102"/>
                  <a:pt x="441" y="102"/>
                  <a:pt x="440" y="103"/>
                </a:cubicBezTo>
                <a:cubicBezTo>
                  <a:pt x="441" y="101"/>
                  <a:pt x="441" y="100"/>
                  <a:pt x="441" y="99"/>
                </a:cubicBezTo>
                <a:close/>
                <a:moveTo>
                  <a:pt x="442" y="103"/>
                </a:moveTo>
                <a:cubicBezTo>
                  <a:pt x="441" y="105"/>
                  <a:pt x="441" y="107"/>
                  <a:pt x="440" y="108"/>
                </a:cubicBezTo>
                <a:cubicBezTo>
                  <a:pt x="440" y="109"/>
                  <a:pt x="439" y="109"/>
                  <a:pt x="439" y="109"/>
                </a:cubicBezTo>
                <a:cubicBezTo>
                  <a:pt x="439" y="107"/>
                  <a:pt x="440" y="105"/>
                  <a:pt x="440" y="104"/>
                </a:cubicBezTo>
                <a:cubicBezTo>
                  <a:pt x="441" y="104"/>
                  <a:pt x="441" y="103"/>
                  <a:pt x="442" y="103"/>
                </a:cubicBezTo>
                <a:close/>
                <a:moveTo>
                  <a:pt x="440" y="111"/>
                </a:moveTo>
                <a:cubicBezTo>
                  <a:pt x="440" y="112"/>
                  <a:pt x="439" y="114"/>
                  <a:pt x="439" y="115"/>
                </a:cubicBezTo>
                <a:cubicBezTo>
                  <a:pt x="439" y="115"/>
                  <a:pt x="439" y="115"/>
                  <a:pt x="439" y="115"/>
                </a:cubicBezTo>
                <a:cubicBezTo>
                  <a:pt x="439" y="114"/>
                  <a:pt x="440" y="112"/>
                  <a:pt x="440" y="111"/>
                </a:cubicBezTo>
                <a:close/>
                <a:moveTo>
                  <a:pt x="451" y="82"/>
                </a:moveTo>
                <a:cubicBezTo>
                  <a:pt x="451" y="83"/>
                  <a:pt x="451" y="83"/>
                  <a:pt x="451" y="84"/>
                </a:cubicBezTo>
                <a:cubicBezTo>
                  <a:pt x="451" y="83"/>
                  <a:pt x="450" y="83"/>
                  <a:pt x="450" y="82"/>
                </a:cubicBezTo>
                <a:cubicBezTo>
                  <a:pt x="450" y="82"/>
                  <a:pt x="451" y="81"/>
                  <a:pt x="451" y="81"/>
                </a:cubicBezTo>
                <a:cubicBezTo>
                  <a:pt x="451" y="82"/>
                  <a:pt x="451" y="82"/>
                  <a:pt x="451" y="82"/>
                </a:cubicBezTo>
                <a:close/>
                <a:moveTo>
                  <a:pt x="451" y="76"/>
                </a:moveTo>
                <a:cubicBezTo>
                  <a:pt x="451" y="78"/>
                  <a:pt x="451" y="79"/>
                  <a:pt x="451" y="80"/>
                </a:cubicBezTo>
                <a:cubicBezTo>
                  <a:pt x="451" y="80"/>
                  <a:pt x="450" y="81"/>
                  <a:pt x="450" y="81"/>
                </a:cubicBezTo>
                <a:cubicBezTo>
                  <a:pt x="450" y="78"/>
                  <a:pt x="451" y="75"/>
                  <a:pt x="452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52" y="73"/>
                  <a:pt x="451" y="75"/>
                  <a:pt x="451" y="76"/>
                </a:cubicBezTo>
                <a:close/>
                <a:moveTo>
                  <a:pt x="449" y="63"/>
                </a:move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lose/>
                <a:moveTo>
                  <a:pt x="446" y="64"/>
                </a:moveTo>
                <a:cubicBezTo>
                  <a:pt x="445" y="66"/>
                  <a:pt x="445" y="67"/>
                  <a:pt x="445" y="68"/>
                </a:cubicBezTo>
                <a:cubicBezTo>
                  <a:pt x="445" y="68"/>
                  <a:pt x="445" y="68"/>
                  <a:pt x="444" y="68"/>
                </a:cubicBezTo>
                <a:cubicBezTo>
                  <a:pt x="444" y="68"/>
                  <a:pt x="444" y="68"/>
                  <a:pt x="444" y="68"/>
                </a:cubicBezTo>
                <a:cubicBezTo>
                  <a:pt x="445" y="67"/>
                  <a:pt x="445" y="66"/>
                  <a:pt x="445" y="64"/>
                </a:cubicBezTo>
                <a:cubicBezTo>
                  <a:pt x="446" y="64"/>
                  <a:pt x="446" y="64"/>
                  <a:pt x="446" y="64"/>
                </a:cubicBezTo>
                <a:close/>
                <a:moveTo>
                  <a:pt x="444" y="66"/>
                </a:moveTo>
                <a:cubicBezTo>
                  <a:pt x="444" y="67"/>
                  <a:pt x="444" y="68"/>
                  <a:pt x="443" y="69"/>
                </a:cubicBezTo>
                <a:cubicBezTo>
                  <a:pt x="443" y="68"/>
                  <a:pt x="443" y="68"/>
                  <a:pt x="443" y="67"/>
                </a:cubicBezTo>
                <a:cubicBezTo>
                  <a:pt x="444" y="67"/>
                  <a:pt x="444" y="66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5" y="65"/>
                  <a:pt x="445" y="65"/>
                  <a:pt x="445" y="65"/>
                </a:cubicBezTo>
                <a:cubicBezTo>
                  <a:pt x="445" y="65"/>
                  <a:pt x="444" y="66"/>
                  <a:pt x="444" y="66"/>
                </a:cubicBezTo>
                <a:close/>
                <a:moveTo>
                  <a:pt x="442" y="68"/>
                </a:moveTo>
                <a:cubicBezTo>
                  <a:pt x="442" y="68"/>
                  <a:pt x="442" y="68"/>
                  <a:pt x="442" y="68"/>
                </a:cubicBezTo>
                <a:cubicBezTo>
                  <a:pt x="441" y="71"/>
                  <a:pt x="441" y="73"/>
                  <a:pt x="440" y="75"/>
                </a:cubicBezTo>
                <a:cubicBezTo>
                  <a:pt x="440" y="76"/>
                  <a:pt x="439" y="76"/>
                  <a:pt x="439" y="76"/>
                </a:cubicBezTo>
                <a:cubicBezTo>
                  <a:pt x="440" y="74"/>
                  <a:pt x="441" y="70"/>
                  <a:pt x="442" y="68"/>
                </a:cubicBezTo>
                <a:close/>
                <a:moveTo>
                  <a:pt x="439" y="90"/>
                </a:moveTo>
                <a:cubicBezTo>
                  <a:pt x="439" y="89"/>
                  <a:pt x="439" y="88"/>
                  <a:pt x="440" y="86"/>
                </a:cubicBezTo>
                <a:cubicBezTo>
                  <a:pt x="440" y="86"/>
                  <a:pt x="440" y="86"/>
                  <a:pt x="441" y="86"/>
                </a:cubicBezTo>
                <a:cubicBezTo>
                  <a:pt x="441" y="87"/>
                  <a:pt x="440" y="88"/>
                  <a:pt x="440" y="90"/>
                </a:cubicBezTo>
                <a:cubicBezTo>
                  <a:pt x="439" y="93"/>
                  <a:pt x="438" y="96"/>
                  <a:pt x="437" y="99"/>
                </a:cubicBezTo>
                <a:cubicBezTo>
                  <a:pt x="436" y="99"/>
                  <a:pt x="436" y="99"/>
                  <a:pt x="436" y="99"/>
                </a:cubicBezTo>
                <a:cubicBezTo>
                  <a:pt x="437" y="96"/>
                  <a:pt x="438" y="93"/>
                  <a:pt x="439" y="90"/>
                </a:cubicBezTo>
                <a:close/>
                <a:moveTo>
                  <a:pt x="436" y="104"/>
                </a:moveTo>
                <a:cubicBezTo>
                  <a:pt x="436" y="104"/>
                  <a:pt x="436" y="104"/>
                  <a:pt x="436" y="104"/>
                </a:cubicBezTo>
                <a:cubicBezTo>
                  <a:pt x="436" y="103"/>
                  <a:pt x="437" y="102"/>
                  <a:pt x="437" y="100"/>
                </a:cubicBezTo>
                <a:cubicBezTo>
                  <a:pt x="437" y="102"/>
                  <a:pt x="436" y="103"/>
                  <a:pt x="436" y="104"/>
                </a:cubicBezTo>
                <a:close/>
                <a:moveTo>
                  <a:pt x="436" y="106"/>
                </a:moveTo>
                <a:cubicBezTo>
                  <a:pt x="435" y="107"/>
                  <a:pt x="434" y="109"/>
                  <a:pt x="434" y="111"/>
                </a:cubicBezTo>
                <a:cubicBezTo>
                  <a:pt x="434" y="111"/>
                  <a:pt x="433" y="111"/>
                  <a:pt x="433" y="111"/>
                </a:cubicBezTo>
                <a:cubicBezTo>
                  <a:pt x="434" y="109"/>
                  <a:pt x="435" y="108"/>
                  <a:pt x="435" y="106"/>
                </a:cubicBezTo>
                <a:cubicBezTo>
                  <a:pt x="435" y="106"/>
                  <a:pt x="435" y="106"/>
                  <a:pt x="436" y="106"/>
                </a:cubicBezTo>
                <a:close/>
                <a:moveTo>
                  <a:pt x="437" y="105"/>
                </a:moveTo>
                <a:cubicBezTo>
                  <a:pt x="437" y="105"/>
                  <a:pt x="437" y="105"/>
                  <a:pt x="437" y="105"/>
                </a:cubicBezTo>
                <a:cubicBezTo>
                  <a:pt x="437" y="105"/>
                  <a:pt x="438" y="105"/>
                  <a:pt x="439" y="104"/>
                </a:cubicBezTo>
                <a:cubicBezTo>
                  <a:pt x="439" y="106"/>
                  <a:pt x="438" y="108"/>
                  <a:pt x="438" y="109"/>
                </a:cubicBezTo>
                <a:cubicBezTo>
                  <a:pt x="437" y="110"/>
                  <a:pt x="436" y="110"/>
                  <a:pt x="435" y="111"/>
                </a:cubicBezTo>
                <a:cubicBezTo>
                  <a:pt x="436" y="109"/>
                  <a:pt x="436" y="107"/>
                  <a:pt x="437" y="105"/>
                </a:cubicBezTo>
                <a:close/>
                <a:moveTo>
                  <a:pt x="438" y="111"/>
                </a:moveTo>
                <a:cubicBezTo>
                  <a:pt x="437" y="113"/>
                  <a:pt x="437" y="115"/>
                  <a:pt x="436" y="117"/>
                </a:cubicBezTo>
                <a:cubicBezTo>
                  <a:pt x="435" y="117"/>
                  <a:pt x="435" y="117"/>
                  <a:pt x="434" y="118"/>
                </a:cubicBezTo>
                <a:cubicBezTo>
                  <a:pt x="434" y="118"/>
                  <a:pt x="433" y="118"/>
                  <a:pt x="433" y="119"/>
                </a:cubicBezTo>
                <a:cubicBezTo>
                  <a:pt x="433" y="116"/>
                  <a:pt x="434" y="114"/>
                  <a:pt x="435" y="112"/>
                </a:cubicBezTo>
                <a:cubicBezTo>
                  <a:pt x="436" y="111"/>
                  <a:pt x="437" y="111"/>
                  <a:pt x="438" y="111"/>
                </a:cubicBezTo>
                <a:close/>
                <a:moveTo>
                  <a:pt x="436" y="118"/>
                </a:moveTo>
                <a:cubicBezTo>
                  <a:pt x="435" y="120"/>
                  <a:pt x="435" y="122"/>
                  <a:pt x="434" y="124"/>
                </a:cubicBezTo>
                <a:cubicBezTo>
                  <a:pt x="434" y="124"/>
                  <a:pt x="433" y="124"/>
                  <a:pt x="432" y="125"/>
                </a:cubicBezTo>
                <a:cubicBezTo>
                  <a:pt x="432" y="125"/>
                  <a:pt x="431" y="125"/>
                  <a:pt x="431" y="126"/>
                </a:cubicBezTo>
                <a:cubicBezTo>
                  <a:pt x="431" y="124"/>
                  <a:pt x="432" y="122"/>
                  <a:pt x="432" y="120"/>
                </a:cubicBezTo>
                <a:cubicBezTo>
                  <a:pt x="433" y="119"/>
                  <a:pt x="435" y="119"/>
                  <a:pt x="436" y="118"/>
                </a:cubicBezTo>
                <a:close/>
                <a:moveTo>
                  <a:pt x="438" y="117"/>
                </a:moveTo>
                <a:cubicBezTo>
                  <a:pt x="438" y="117"/>
                  <a:pt x="439" y="117"/>
                  <a:pt x="439" y="116"/>
                </a:cubicBezTo>
                <a:cubicBezTo>
                  <a:pt x="438" y="118"/>
                  <a:pt x="438" y="120"/>
                  <a:pt x="437" y="123"/>
                </a:cubicBezTo>
                <a:cubicBezTo>
                  <a:pt x="437" y="123"/>
                  <a:pt x="436" y="123"/>
                  <a:pt x="436" y="123"/>
                </a:cubicBezTo>
                <a:cubicBezTo>
                  <a:pt x="437" y="121"/>
                  <a:pt x="437" y="119"/>
                  <a:pt x="438" y="117"/>
                </a:cubicBezTo>
                <a:close/>
                <a:moveTo>
                  <a:pt x="448" y="100"/>
                </a:moveTo>
                <a:cubicBezTo>
                  <a:pt x="447" y="100"/>
                  <a:pt x="446" y="101"/>
                  <a:pt x="445" y="101"/>
                </a:cubicBezTo>
                <a:cubicBezTo>
                  <a:pt x="445" y="99"/>
                  <a:pt x="445" y="97"/>
                  <a:pt x="446" y="96"/>
                </a:cubicBezTo>
                <a:cubicBezTo>
                  <a:pt x="447" y="95"/>
                  <a:pt x="448" y="95"/>
                  <a:pt x="449" y="94"/>
                </a:cubicBezTo>
                <a:cubicBezTo>
                  <a:pt x="449" y="96"/>
                  <a:pt x="448" y="98"/>
                  <a:pt x="448" y="100"/>
                </a:cubicBezTo>
                <a:close/>
                <a:moveTo>
                  <a:pt x="446" y="94"/>
                </a:moveTo>
                <a:cubicBezTo>
                  <a:pt x="446" y="93"/>
                  <a:pt x="447" y="92"/>
                  <a:pt x="447" y="91"/>
                </a:cubicBezTo>
                <a:cubicBezTo>
                  <a:pt x="447" y="91"/>
                  <a:pt x="448" y="91"/>
                  <a:pt x="448" y="91"/>
                </a:cubicBezTo>
                <a:cubicBezTo>
                  <a:pt x="448" y="89"/>
                  <a:pt x="449" y="87"/>
                  <a:pt x="449" y="85"/>
                </a:cubicBezTo>
                <a:cubicBezTo>
                  <a:pt x="449" y="85"/>
                  <a:pt x="449" y="86"/>
                  <a:pt x="449" y="87"/>
                </a:cubicBezTo>
                <a:cubicBezTo>
                  <a:pt x="449" y="87"/>
                  <a:pt x="450" y="88"/>
                  <a:pt x="450" y="89"/>
                </a:cubicBezTo>
                <a:cubicBezTo>
                  <a:pt x="450" y="90"/>
                  <a:pt x="449" y="91"/>
                  <a:pt x="449" y="93"/>
                </a:cubicBezTo>
                <a:cubicBezTo>
                  <a:pt x="448" y="93"/>
                  <a:pt x="447" y="94"/>
                  <a:pt x="446" y="94"/>
                </a:cubicBezTo>
                <a:close/>
                <a:moveTo>
                  <a:pt x="452" y="58"/>
                </a:moveTo>
                <a:cubicBezTo>
                  <a:pt x="452" y="59"/>
                  <a:pt x="452" y="60"/>
                  <a:pt x="451" y="61"/>
                </a:cubicBezTo>
                <a:cubicBezTo>
                  <a:pt x="451" y="61"/>
                  <a:pt x="451" y="61"/>
                  <a:pt x="451" y="61"/>
                </a:cubicBezTo>
                <a:cubicBezTo>
                  <a:pt x="451" y="59"/>
                  <a:pt x="452" y="58"/>
                  <a:pt x="452" y="56"/>
                </a:cubicBezTo>
                <a:cubicBezTo>
                  <a:pt x="452" y="56"/>
                  <a:pt x="453" y="57"/>
                  <a:pt x="453" y="57"/>
                </a:cubicBezTo>
                <a:cubicBezTo>
                  <a:pt x="452" y="57"/>
                  <a:pt x="452" y="57"/>
                  <a:pt x="452" y="58"/>
                </a:cubicBezTo>
                <a:close/>
                <a:moveTo>
                  <a:pt x="447" y="57"/>
                </a:moveTo>
                <a:cubicBezTo>
                  <a:pt x="447" y="58"/>
                  <a:pt x="447" y="59"/>
                  <a:pt x="447" y="60"/>
                </a:cubicBezTo>
                <a:cubicBezTo>
                  <a:pt x="446" y="61"/>
                  <a:pt x="445" y="62"/>
                  <a:pt x="445" y="64"/>
                </a:cubicBezTo>
                <a:cubicBezTo>
                  <a:pt x="445" y="64"/>
                  <a:pt x="445" y="64"/>
                  <a:pt x="444" y="64"/>
                </a:cubicBezTo>
                <a:cubicBezTo>
                  <a:pt x="445" y="62"/>
                  <a:pt x="446" y="60"/>
                  <a:pt x="446" y="58"/>
                </a:cubicBezTo>
                <a:cubicBezTo>
                  <a:pt x="447" y="58"/>
                  <a:pt x="447" y="58"/>
                  <a:pt x="447" y="57"/>
                </a:cubicBezTo>
                <a:close/>
                <a:moveTo>
                  <a:pt x="438" y="78"/>
                </a:moveTo>
                <a:cubicBezTo>
                  <a:pt x="438" y="78"/>
                  <a:pt x="438" y="78"/>
                  <a:pt x="439" y="77"/>
                </a:cubicBezTo>
                <a:cubicBezTo>
                  <a:pt x="439" y="77"/>
                  <a:pt x="439" y="77"/>
                  <a:pt x="439" y="77"/>
                </a:cubicBezTo>
                <a:cubicBezTo>
                  <a:pt x="438" y="80"/>
                  <a:pt x="437" y="83"/>
                  <a:pt x="436" y="87"/>
                </a:cubicBezTo>
                <a:cubicBezTo>
                  <a:pt x="436" y="87"/>
                  <a:pt x="435" y="87"/>
                  <a:pt x="435" y="87"/>
                </a:cubicBezTo>
                <a:cubicBezTo>
                  <a:pt x="436" y="84"/>
                  <a:pt x="437" y="81"/>
                  <a:pt x="438" y="78"/>
                </a:cubicBezTo>
                <a:close/>
                <a:moveTo>
                  <a:pt x="440" y="77"/>
                </a:moveTo>
                <a:cubicBezTo>
                  <a:pt x="440" y="78"/>
                  <a:pt x="440" y="78"/>
                  <a:pt x="440" y="79"/>
                </a:cubicBezTo>
                <a:cubicBezTo>
                  <a:pt x="439" y="81"/>
                  <a:pt x="439" y="84"/>
                  <a:pt x="438" y="86"/>
                </a:cubicBezTo>
                <a:cubicBezTo>
                  <a:pt x="438" y="86"/>
                  <a:pt x="438" y="86"/>
                  <a:pt x="438" y="86"/>
                </a:cubicBezTo>
                <a:cubicBezTo>
                  <a:pt x="439" y="83"/>
                  <a:pt x="440" y="80"/>
                  <a:pt x="440" y="77"/>
                </a:cubicBezTo>
                <a:close/>
                <a:moveTo>
                  <a:pt x="438" y="87"/>
                </a:moveTo>
                <a:cubicBezTo>
                  <a:pt x="437" y="92"/>
                  <a:pt x="435" y="96"/>
                  <a:pt x="434" y="101"/>
                </a:cubicBezTo>
                <a:cubicBezTo>
                  <a:pt x="434" y="101"/>
                  <a:pt x="433" y="101"/>
                  <a:pt x="433" y="101"/>
                </a:cubicBezTo>
                <a:cubicBezTo>
                  <a:pt x="435" y="96"/>
                  <a:pt x="436" y="92"/>
                  <a:pt x="437" y="87"/>
                </a:cubicBezTo>
                <a:cubicBezTo>
                  <a:pt x="437" y="87"/>
                  <a:pt x="438" y="87"/>
                  <a:pt x="438" y="87"/>
                </a:cubicBezTo>
                <a:close/>
                <a:moveTo>
                  <a:pt x="436" y="101"/>
                </a:moveTo>
                <a:cubicBezTo>
                  <a:pt x="436" y="101"/>
                  <a:pt x="436" y="102"/>
                  <a:pt x="435" y="103"/>
                </a:cubicBezTo>
                <a:cubicBezTo>
                  <a:pt x="435" y="102"/>
                  <a:pt x="436" y="101"/>
                  <a:pt x="436" y="101"/>
                </a:cubicBezTo>
                <a:cubicBezTo>
                  <a:pt x="436" y="101"/>
                  <a:pt x="436" y="101"/>
                  <a:pt x="436" y="101"/>
                </a:cubicBezTo>
                <a:close/>
                <a:moveTo>
                  <a:pt x="434" y="112"/>
                </a:moveTo>
                <a:cubicBezTo>
                  <a:pt x="433" y="115"/>
                  <a:pt x="432" y="117"/>
                  <a:pt x="432" y="119"/>
                </a:cubicBezTo>
                <a:cubicBezTo>
                  <a:pt x="431" y="119"/>
                  <a:pt x="431" y="119"/>
                  <a:pt x="431" y="119"/>
                </a:cubicBezTo>
                <a:cubicBezTo>
                  <a:pt x="432" y="117"/>
                  <a:pt x="432" y="115"/>
                  <a:pt x="433" y="113"/>
                </a:cubicBezTo>
                <a:cubicBezTo>
                  <a:pt x="433" y="113"/>
                  <a:pt x="433" y="112"/>
                  <a:pt x="434" y="112"/>
                </a:cubicBezTo>
                <a:close/>
                <a:moveTo>
                  <a:pt x="431" y="120"/>
                </a:moveTo>
                <a:cubicBezTo>
                  <a:pt x="431" y="121"/>
                  <a:pt x="431" y="121"/>
                  <a:pt x="431" y="121"/>
                </a:cubicBezTo>
                <a:cubicBezTo>
                  <a:pt x="431" y="121"/>
                  <a:pt x="431" y="121"/>
                  <a:pt x="431" y="120"/>
                </a:cubicBezTo>
                <a:cubicBezTo>
                  <a:pt x="431" y="120"/>
                  <a:pt x="431" y="120"/>
                  <a:pt x="431" y="120"/>
                </a:cubicBezTo>
                <a:close/>
                <a:moveTo>
                  <a:pt x="432" y="131"/>
                </a:moveTo>
                <a:cubicBezTo>
                  <a:pt x="431" y="133"/>
                  <a:pt x="431" y="134"/>
                  <a:pt x="430" y="136"/>
                </a:cubicBezTo>
                <a:cubicBezTo>
                  <a:pt x="429" y="137"/>
                  <a:pt x="428" y="138"/>
                  <a:pt x="427" y="139"/>
                </a:cubicBezTo>
                <a:cubicBezTo>
                  <a:pt x="427" y="137"/>
                  <a:pt x="428" y="135"/>
                  <a:pt x="428" y="133"/>
                </a:cubicBezTo>
                <a:cubicBezTo>
                  <a:pt x="429" y="132"/>
                  <a:pt x="431" y="132"/>
                  <a:pt x="432" y="131"/>
                </a:cubicBezTo>
                <a:close/>
                <a:moveTo>
                  <a:pt x="435" y="125"/>
                </a:moveTo>
                <a:cubicBezTo>
                  <a:pt x="435" y="125"/>
                  <a:pt x="435" y="125"/>
                  <a:pt x="435" y="124"/>
                </a:cubicBezTo>
                <a:cubicBezTo>
                  <a:pt x="436" y="124"/>
                  <a:pt x="437" y="124"/>
                  <a:pt x="437" y="124"/>
                </a:cubicBezTo>
                <a:cubicBezTo>
                  <a:pt x="437" y="125"/>
                  <a:pt x="436" y="127"/>
                  <a:pt x="436" y="129"/>
                </a:cubicBezTo>
                <a:cubicBezTo>
                  <a:pt x="435" y="129"/>
                  <a:pt x="434" y="130"/>
                  <a:pt x="434" y="130"/>
                </a:cubicBezTo>
                <a:cubicBezTo>
                  <a:pt x="434" y="128"/>
                  <a:pt x="435" y="127"/>
                  <a:pt x="435" y="125"/>
                </a:cubicBezTo>
                <a:close/>
                <a:moveTo>
                  <a:pt x="438" y="124"/>
                </a:moveTo>
                <a:cubicBezTo>
                  <a:pt x="438" y="126"/>
                  <a:pt x="437" y="127"/>
                  <a:pt x="437" y="129"/>
                </a:cubicBezTo>
                <a:cubicBezTo>
                  <a:pt x="437" y="129"/>
                  <a:pt x="437" y="129"/>
                  <a:pt x="437" y="129"/>
                </a:cubicBezTo>
                <a:cubicBezTo>
                  <a:pt x="437" y="127"/>
                  <a:pt x="438" y="126"/>
                  <a:pt x="438" y="124"/>
                </a:cubicBezTo>
                <a:close/>
                <a:moveTo>
                  <a:pt x="440" y="123"/>
                </a:moveTo>
                <a:cubicBezTo>
                  <a:pt x="441" y="123"/>
                  <a:pt x="441" y="123"/>
                  <a:pt x="440" y="123"/>
                </a:cubicBezTo>
                <a:cubicBezTo>
                  <a:pt x="441" y="121"/>
                  <a:pt x="441" y="120"/>
                  <a:pt x="441" y="119"/>
                </a:cubicBezTo>
                <a:cubicBezTo>
                  <a:pt x="441" y="117"/>
                  <a:pt x="442" y="116"/>
                  <a:pt x="442" y="115"/>
                </a:cubicBezTo>
                <a:cubicBezTo>
                  <a:pt x="442" y="115"/>
                  <a:pt x="443" y="114"/>
                  <a:pt x="443" y="114"/>
                </a:cubicBezTo>
                <a:cubicBezTo>
                  <a:pt x="444" y="114"/>
                  <a:pt x="443" y="113"/>
                  <a:pt x="443" y="113"/>
                </a:cubicBezTo>
                <a:cubicBezTo>
                  <a:pt x="443" y="114"/>
                  <a:pt x="442" y="114"/>
                  <a:pt x="442" y="114"/>
                </a:cubicBezTo>
                <a:cubicBezTo>
                  <a:pt x="442" y="112"/>
                  <a:pt x="443" y="110"/>
                  <a:pt x="443" y="108"/>
                </a:cubicBezTo>
                <a:cubicBezTo>
                  <a:pt x="444" y="108"/>
                  <a:pt x="445" y="108"/>
                  <a:pt x="446" y="107"/>
                </a:cubicBezTo>
                <a:cubicBezTo>
                  <a:pt x="443" y="120"/>
                  <a:pt x="439" y="133"/>
                  <a:pt x="436" y="145"/>
                </a:cubicBezTo>
                <a:cubicBezTo>
                  <a:pt x="435" y="146"/>
                  <a:pt x="435" y="146"/>
                  <a:pt x="434" y="147"/>
                </a:cubicBezTo>
                <a:cubicBezTo>
                  <a:pt x="437" y="139"/>
                  <a:pt x="439" y="131"/>
                  <a:pt x="440" y="123"/>
                </a:cubicBezTo>
                <a:close/>
                <a:moveTo>
                  <a:pt x="437" y="147"/>
                </a:moveTo>
                <a:cubicBezTo>
                  <a:pt x="438" y="146"/>
                  <a:pt x="438" y="146"/>
                  <a:pt x="439" y="146"/>
                </a:cubicBezTo>
                <a:cubicBezTo>
                  <a:pt x="438" y="146"/>
                  <a:pt x="438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lose/>
                <a:moveTo>
                  <a:pt x="436" y="154"/>
                </a:moveTo>
                <a:cubicBezTo>
                  <a:pt x="436" y="153"/>
                  <a:pt x="436" y="152"/>
                  <a:pt x="436" y="151"/>
                </a:cubicBezTo>
                <a:cubicBezTo>
                  <a:pt x="438" y="149"/>
                  <a:pt x="440" y="147"/>
                  <a:pt x="443" y="145"/>
                </a:cubicBezTo>
                <a:cubicBezTo>
                  <a:pt x="443" y="147"/>
                  <a:pt x="442" y="149"/>
                  <a:pt x="442" y="151"/>
                </a:cubicBezTo>
                <a:cubicBezTo>
                  <a:pt x="439" y="152"/>
                  <a:pt x="437" y="153"/>
                  <a:pt x="436" y="154"/>
                </a:cubicBezTo>
                <a:close/>
                <a:moveTo>
                  <a:pt x="435" y="150"/>
                </a:moveTo>
                <a:cubicBezTo>
                  <a:pt x="434" y="150"/>
                  <a:pt x="434" y="151"/>
                  <a:pt x="434" y="151"/>
                </a:cubicBezTo>
                <a:cubicBezTo>
                  <a:pt x="434" y="151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lose/>
                <a:moveTo>
                  <a:pt x="434" y="151"/>
                </a:moveTo>
                <a:cubicBezTo>
                  <a:pt x="433" y="152"/>
                  <a:pt x="433" y="152"/>
                  <a:pt x="433" y="152"/>
                </a:cubicBezTo>
                <a:cubicBezTo>
                  <a:pt x="433" y="152"/>
                  <a:pt x="434" y="152"/>
                  <a:pt x="434" y="151"/>
                </a:cubicBezTo>
                <a:close/>
                <a:moveTo>
                  <a:pt x="432" y="202"/>
                </a:moveTo>
                <a:cubicBezTo>
                  <a:pt x="432" y="202"/>
                  <a:pt x="432" y="202"/>
                  <a:pt x="432" y="202"/>
                </a:cubicBezTo>
                <a:cubicBezTo>
                  <a:pt x="432" y="201"/>
                  <a:pt x="433" y="201"/>
                  <a:pt x="433" y="201"/>
                </a:cubicBezTo>
                <a:cubicBezTo>
                  <a:pt x="433" y="201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close/>
                <a:moveTo>
                  <a:pt x="432" y="199"/>
                </a:moveTo>
                <a:cubicBezTo>
                  <a:pt x="433" y="191"/>
                  <a:pt x="433" y="184"/>
                  <a:pt x="433" y="176"/>
                </a:cubicBezTo>
                <a:cubicBezTo>
                  <a:pt x="433" y="174"/>
                  <a:pt x="433" y="171"/>
                  <a:pt x="433" y="168"/>
                </a:cubicBezTo>
                <a:cubicBezTo>
                  <a:pt x="434" y="168"/>
                  <a:pt x="434" y="168"/>
                  <a:pt x="435" y="168"/>
                </a:cubicBezTo>
                <a:cubicBezTo>
                  <a:pt x="435" y="168"/>
                  <a:pt x="435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79"/>
                  <a:pt x="435" y="189"/>
                  <a:pt x="433" y="198"/>
                </a:cubicBezTo>
                <a:cubicBezTo>
                  <a:pt x="433" y="198"/>
                  <a:pt x="433" y="199"/>
                  <a:pt x="432" y="199"/>
                </a:cubicBezTo>
                <a:close/>
                <a:moveTo>
                  <a:pt x="436" y="175"/>
                </a:moveTo>
                <a:cubicBezTo>
                  <a:pt x="436" y="175"/>
                  <a:pt x="436" y="175"/>
                  <a:pt x="436" y="176"/>
                </a:cubicBezTo>
                <a:cubicBezTo>
                  <a:pt x="437" y="180"/>
                  <a:pt x="437" y="185"/>
                  <a:pt x="438" y="190"/>
                </a:cubicBezTo>
                <a:cubicBezTo>
                  <a:pt x="438" y="190"/>
                  <a:pt x="439" y="190"/>
                  <a:pt x="439" y="190"/>
                </a:cubicBezTo>
                <a:cubicBezTo>
                  <a:pt x="438" y="182"/>
                  <a:pt x="437" y="175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7" y="166"/>
                  <a:pt x="438" y="166"/>
                  <a:pt x="439" y="165"/>
                </a:cubicBezTo>
                <a:cubicBezTo>
                  <a:pt x="439" y="171"/>
                  <a:pt x="439" y="180"/>
                  <a:pt x="439" y="181"/>
                </a:cubicBezTo>
                <a:cubicBezTo>
                  <a:pt x="439" y="186"/>
                  <a:pt x="438" y="190"/>
                  <a:pt x="439" y="195"/>
                </a:cubicBezTo>
                <a:cubicBezTo>
                  <a:pt x="437" y="196"/>
                  <a:pt x="436" y="196"/>
                  <a:pt x="434" y="197"/>
                </a:cubicBezTo>
                <a:cubicBezTo>
                  <a:pt x="435" y="190"/>
                  <a:pt x="436" y="182"/>
                  <a:pt x="436" y="175"/>
                </a:cubicBezTo>
                <a:close/>
                <a:moveTo>
                  <a:pt x="440" y="174"/>
                </a:moveTo>
                <a:cubicBezTo>
                  <a:pt x="440" y="181"/>
                  <a:pt x="440" y="188"/>
                  <a:pt x="440" y="195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39" y="188"/>
                  <a:pt x="440" y="181"/>
                  <a:pt x="440" y="174"/>
                </a:cubicBezTo>
                <a:close/>
                <a:moveTo>
                  <a:pt x="438" y="159"/>
                </a:moveTo>
                <a:cubicBezTo>
                  <a:pt x="437" y="160"/>
                  <a:pt x="438" y="161"/>
                  <a:pt x="438" y="160"/>
                </a:cubicBezTo>
                <a:cubicBezTo>
                  <a:pt x="438" y="160"/>
                  <a:pt x="438" y="162"/>
                  <a:pt x="439" y="164"/>
                </a:cubicBezTo>
                <a:cubicBezTo>
                  <a:pt x="438" y="165"/>
                  <a:pt x="437" y="165"/>
                  <a:pt x="436" y="166"/>
                </a:cubicBezTo>
                <a:cubicBezTo>
                  <a:pt x="436" y="164"/>
                  <a:pt x="436" y="162"/>
                  <a:pt x="436" y="161"/>
                </a:cubicBezTo>
                <a:cubicBezTo>
                  <a:pt x="435" y="160"/>
                  <a:pt x="434" y="160"/>
                  <a:pt x="435" y="161"/>
                </a:cubicBezTo>
                <a:cubicBezTo>
                  <a:pt x="435" y="162"/>
                  <a:pt x="435" y="163"/>
                  <a:pt x="435" y="164"/>
                </a:cubicBezTo>
                <a:cubicBezTo>
                  <a:pt x="435" y="164"/>
                  <a:pt x="435" y="165"/>
                  <a:pt x="435" y="165"/>
                </a:cubicBezTo>
                <a:cubicBezTo>
                  <a:pt x="435" y="165"/>
                  <a:pt x="435" y="166"/>
                  <a:pt x="435" y="166"/>
                </a:cubicBezTo>
                <a:cubicBezTo>
                  <a:pt x="434" y="167"/>
                  <a:pt x="434" y="167"/>
                  <a:pt x="433" y="167"/>
                </a:cubicBezTo>
                <a:cubicBezTo>
                  <a:pt x="433" y="165"/>
                  <a:pt x="433" y="164"/>
                  <a:pt x="433" y="162"/>
                </a:cubicBezTo>
                <a:cubicBezTo>
                  <a:pt x="434" y="160"/>
                  <a:pt x="437" y="159"/>
                  <a:pt x="440" y="158"/>
                </a:cubicBezTo>
                <a:cubicBezTo>
                  <a:pt x="440" y="159"/>
                  <a:pt x="440" y="160"/>
                  <a:pt x="440" y="161"/>
                </a:cubicBezTo>
                <a:cubicBezTo>
                  <a:pt x="439" y="160"/>
                  <a:pt x="439" y="159"/>
                  <a:pt x="438" y="159"/>
                </a:cubicBezTo>
                <a:close/>
                <a:moveTo>
                  <a:pt x="444" y="150"/>
                </a:moveTo>
                <a:cubicBezTo>
                  <a:pt x="444" y="150"/>
                  <a:pt x="443" y="150"/>
                  <a:pt x="443" y="150"/>
                </a:cubicBezTo>
                <a:cubicBezTo>
                  <a:pt x="443" y="148"/>
                  <a:pt x="444" y="145"/>
                  <a:pt x="445" y="143"/>
                </a:cubicBezTo>
                <a:cubicBezTo>
                  <a:pt x="446" y="143"/>
                  <a:pt x="447" y="143"/>
                  <a:pt x="448" y="143"/>
                </a:cubicBezTo>
                <a:cubicBezTo>
                  <a:pt x="447" y="145"/>
                  <a:pt x="446" y="148"/>
                  <a:pt x="444" y="150"/>
                </a:cubicBezTo>
                <a:close/>
                <a:moveTo>
                  <a:pt x="453" y="67"/>
                </a:moveTo>
                <a:cubicBezTo>
                  <a:pt x="453" y="66"/>
                  <a:pt x="453" y="65"/>
                  <a:pt x="453" y="65"/>
                </a:cubicBezTo>
                <a:cubicBezTo>
                  <a:pt x="453" y="63"/>
                  <a:pt x="454" y="62"/>
                  <a:pt x="454" y="61"/>
                </a:cubicBezTo>
                <a:cubicBezTo>
                  <a:pt x="454" y="61"/>
                  <a:pt x="455" y="60"/>
                  <a:pt x="455" y="60"/>
                </a:cubicBezTo>
                <a:cubicBezTo>
                  <a:pt x="454" y="62"/>
                  <a:pt x="454" y="65"/>
                  <a:pt x="454" y="67"/>
                </a:cubicBezTo>
                <a:cubicBezTo>
                  <a:pt x="454" y="67"/>
                  <a:pt x="454" y="67"/>
                  <a:pt x="453" y="67"/>
                </a:cubicBezTo>
                <a:close/>
                <a:moveTo>
                  <a:pt x="456" y="60"/>
                </a:moveTo>
                <a:cubicBezTo>
                  <a:pt x="457" y="60"/>
                  <a:pt x="457" y="59"/>
                  <a:pt x="458" y="59"/>
                </a:cubicBezTo>
                <a:cubicBezTo>
                  <a:pt x="457" y="62"/>
                  <a:pt x="457" y="64"/>
                  <a:pt x="457" y="66"/>
                </a:cubicBezTo>
                <a:cubicBezTo>
                  <a:pt x="456" y="66"/>
                  <a:pt x="455" y="66"/>
                  <a:pt x="455" y="67"/>
                </a:cubicBezTo>
                <a:cubicBezTo>
                  <a:pt x="455" y="64"/>
                  <a:pt x="455" y="62"/>
                  <a:pt x="456" y="60"/>
                </a:cubicBezTo>
                <a:close/>
                <a:moveTo>
                  <a:pt x="456" y="59"/>
                </a:moveTo>
                <a:cubicBezTo>
                  <a:pt x="457" y="58"/>
                  <a:pt x="457" y="58"/>
                  <a:pt x="457" y="57"/>
                </a:cubicBezTo>
                <a:cubicBezTo>
                  <a:pt x="457" y="57"/>
                  <a:pt x="456" y="56"/>
                  <a:pt x="456" y="57"/>
                </a:cubicBezTo>
                <a:cubicBezTo>
                  <a:pt x="456" y="58"/>
                  <a:pt x="455" y="58"/>
                  <a:pt x="455" y="59"/>
                </a:cubicBezTo>
                <a:cubicBezTo>
                  <a:pt x="455" y="59"/>
                  <a:pt x="455" y="59"/>
                  <a:pt x="454" y="59"/>
                </a:cubicBezTo>
                <a:cubicBezTo>
                  <a:pt x="455" y="58"/>
                  <a:pt x="455" y="57"/>
                  <a:pt x="455" y="56"/>
                </a:cubicBezTo>
                <a:cubicBezTo>
                  <a:pt x="455" y="56"/>
                  <a:pt x="454" y="55"/>
                  <a:pt x="454" y="56"/>
                </a:cubicBezTo>
                <a:cubicBezTo>
                  <a:pt x="454" y="57"/>
                  <a:pt x="454" y="58"/>
                  <a:pt x="454" y="58"/>
                </a:cubicBezTo>
                <a:cubicBezTo>
                  <a:pt x="454" y="57"/>
                  <a:pt x="453" y="56"/>
                  <a:pt x="452" y="55"/>
                </a:cubicBezTo>
                <a:cubicBezTo>
                  <a:pt x="452" y="55"/>
                  <a:pt x="452" y="55"/>
                  <a:pt x="452" y="55"/>
                </a:cubicBezTo>
                <a:cubicBezTo>
                  <a:pt x="454" y="54"/>
                  <a:pt x="456" y="54"/>
                  <a:pt x="458" y="53"/>
                </a:cubicBezTo>
                <a:cubicBezTo>
                  <a:pt x="458" y="54"/>
                  <a:pt x="458" y="55"/>
                  <a:pt x="458" y="57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7" y="58"/>
                  <a:pt x="457" y="59"/>
                  <a:pt x="456" y="59"/>
                </a:cubicBezTo>
                <a:close/>
                <a:moveTo>
                  <a:pt x="443" y="64"/>
                </a:moveTo>
                <a:cubicBezTo>
                  <a:pt x="443" y="64"/>
                  <a:pt x="443" y="64"/>
                  <a:pt x="443" y="64"/>
                </a:cubicBezTo>
                <a:cubicBezTo>
                  <a:pt x="443" y="64"/>
                  <a:pt x="443" y="63"/>
                  <a:pt x="443" y="62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42" y="61"/>
                  <a:pt x="442" y="60"/>
                  <a:pt x="443" y="60"/>
                </a:cubicBezTo>
                <a:cubicBezTo>
                  <a:pt x="443" y="60"/>
                  <a:pt x="444" y="59"/>
                  <a:pt x="445" y="59"/>
                </a:cubicBezTo>
                <a:cubicBezTo>
                  <a:pt x="444" y="61"/>
                  <a:pt x="444" y="62"/>
                  <a:pt x="443" y="64"/>
                </a:cubicBezTo>
                <a:close/>
                <a:moveTo>
                  <a:pt x="430" y="95"/>
                </a:moveTo>
                <a:cubicBezTo>
                  <a:pt x="431" y="93"/>
                  <a:pt x="432" y="91"/>
                  <a:pt x="432" y="90"/>
                </a:cubicBezTo>
                <a:cubicBezTo>
                  <a:pt x="432" y="90"/>
                  <a:pt x="433" y="89"/>
                  <a:pt x="433" y="89"/>
                </a:cubicBezTo>
                <a:cubicBezTo>
                  <a:pt x="433" y="90"/>
                  <a:pt x="433" y="90"/>
                  <a:pt x="433" y="90"/>
                </a:cubicBezTo>
                <a:cubicBezTo>
                  <a:pt x="432" y="93"/>
                  <a:pt x="431" y="96"/>
                  <a:pt x="430" y="98"/>
                </a:cubicBezTo>
                <a:cubicBezTo>
                  <a:pt x="430" y="97"/>
                  <a:pt x="430" y="96"/>
                  <a:pt x="430" y="95"/>
                </a:cubicBezTo>
                <a:close/>
                <a:moveTo>
                  <a:pt x="430" y="100"/>
                </a:moveTo>
                <a:cubicBezTo>
                  <a:pt x="431" y="96"/>
                  <a:pt x="433" y="93"/>
                  <a:pt x="434" y="89"/>
                </a:cubicBezTo>
                <a:cubicBezTo>
                  <a:pt x="435" y="88"/>
                  <a:pt x="435" y="88"/>
                  <a:pt x="436" y="88"/>
                </a:cubicBezTo>
                <a:cubicBezTo>
                  <a:pt x="435" y="92"/>
                  <a:pt x="433" y="97"/>
                  <a:pt x="432" y="102"/>
                </a:cubicBezTo>
                <a:cubicBezTo>
                  <a:pt x="431" y="102"/>
                  <a:pt x="430" y="102"/>
                  <a:pt x="429" y="103"/>
                </a:cubicBezTo>
                <a:cubicBezTo>
                  <a:pt x="429" y="102"/>
                  <a:pt x="429" y="101"/>
                  <a:pt x="430" y="100"/>
                </a:cubicBezTo>
                <a:close/>
                <a:moveTo>
                  <a:pt x="432" y="103"/>
                </a:moveTo>
                <a:cubicBezTo>
                  <a:pt x="432" y="103"/>
                  <a:pt x="432" y="103"/>
                  <a:pt x="432" y="103"/>
                </a:cubicBezTo>
                <a:cubicBezTo>
                  <a:pt x="431" y="104"/>
                  <a:pt x="432" y="104"/>
                  <a:pt x="433" y="103"/>
                </a:cubicBezTo>
                <a:cubicBezTo>
                  <a:pt x="433" y="103"/>
                  <a:pt x="433" y="102"/>
                  <a:pt x="433" y="102"/>
                </a:cubicBezTo>
                <a:cubicBezTo>
                  <a:pt x="433" y="102"/>
                  <a:pt x="433" y="102"/>
                  <a:pt x="434" y="102"/>
                </a:cubicBezTo>
                <a:cubicBezTo>
                  <a:pt x="433" y="102"/>
                  <a:pt x="433" y="102"/>
                  <a:pt x="433" y="102"/>
                </a:cubicBezTo>
                <a:cubicBezTo>
                  <a:pt x="433" y="104"/>
                  <a:pt x="433" y="105"/>
                  <a:pt x="432" y="106"/>
                </a:cubicBezTo>
                <a:cubicBezTo>
                  <a:pt x="430" y="107"/>
                  <a:pt x="429" y="108"/>
                  <a:pt x="427" y="109"/>
                </a:cubicBezTo>
                <a:cubicBezTo>
                  <a:pt x="427" y="107"/>
                  <a:pt x="428" y="105"/>
                  <a:pt x="429" y="104"/>
                </a:cubicBezTo>
                <a:cubicBezTo>
                  <a:pt x="430" y="103"/>
                  <a:pt x="431" y="103"/>
                  <a:pt x="432" y="103"/>
                </a:cubicBezTo>
                <a:close/>
                <a:moveTo>
                  <a:pt x="434" y="103"/>
                </a:moveTo>
                <a:cubicBezTo>
                  <a:pt x="434" y="104"/>
                  <a:pt x="434" y="105"/>
                  <a:pt x="434" y="105"/>
                </a:cubicBezTo>
                <a:cubicBezTo>
                  <a:pt x="433" y="105"/>
                  <a:pt x="433" y="105"/>
                  <a:pt x="433" y="105"/>
                </a:cubicBezTo>
                <a:cubicBezTo>
                  <a:pt x="434" y="105"/>
                  <a:pt x="434" y="104"/>
                  <a:pt x="434" y="103"/>
                </a:cubicBezTo>
                <a:close/>
                <a:moveTo>
                  <a:pt x="430" y="138"/>
                </a:moveTo>
                <a:cubicBezTo>
                  <a:pt x="430" y="138"/>
                  <a:pt x="429" y="138"/>
                  <a:pt x="429" y="138"/>
                </a:cubicBezTo>
                <a:cubicBezTo>
                  <a:pt x="429" y="139"/>
                  <a:pt x="429" y="139"/>
                  <a:pt x="428" y="139"/>
                </a:cubicBezTo>
                <a:cubicBezTo>
                  <a:pt x="429" y="138"/>
                  <a:pt x="429" y="138"/>
                  <a:pt x="430" y="138"/>
                </a:cubicBezTo>
                <a:close/>
                <a:moveTo>
                  <a:pt x="436" y="132"/>
                </a:moveTo>
                <a:cubicBezTo>
                  <a:pt x="436" y="132"/>
                  <a:pt x="436" y="132"/>
                  <a:pt x="436" y="132"/>
                </a:cubicBezTo>
                <a:cubicBezTo>
                  <a:pt x="436" y="134"/>
                  <a:pt x="435" y="136"/>
                  <a:pt x="435" y="139"/>
                </a:cubicBezTo>
                <a:cubicBezTo>
                  <a:pt x="435" y="137"/>
                  <a:pt x="435" y="134"/>
                  <a:pt x="436" y="132"/>
                </a:cubicBezTo>
                <a:close/>
                <a:moveTo>
                  <a:pt x="430" y="159"/>
                </a:move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lose/>
                <a:moveTo>
                  <a:pt x="425" y="207"/>
                </a:moveTo>
                <a:cubicBezTo>
                  <a:pt x="425" y="208"/>
                  <a:pt x="424" y="209"/>
                  <a:pt x="424" y="209"/>
                </a:cubicBezTo>
                <a:cubicBezTo>
                  <a:pt x="424" y="209"/>
                  <a:pt x="424" y="208"/>
                  <a:pt x="424" y="207"/>
                </a:cubicBezTo>
                <a:cubicBezTo>
                  <a:pt x="424" y="207"/>
                  <a:pt x="425" y="207"/>
                  <a:pt x="425" y="207"/>
                </a:cubicBezTo>
                <a:close/>
                <a:moveTo>
                  <a:pt x="422" y="208"/>
                </a:moveTo>
                <a:cubicBezTo>
                  <a:pt x="422" y="210"/>
                  <a:pt x="422" y="212"/>
                  <a:pt x="422" y="213"/>
                </a:cubicBezTo>
                <a:cubicBezTo>
                  <a:pt x="420" y="214"/>
                  <a:pt x="417" y="215"/>
                  <a:pt x="415" y="216"/>
                </a:cubicBezTo>
                <a:cubicBezTo>
                  <a:pt x="415" y="214"/>
                  <a:pt x="415" y="213"/>
                  <a:pt x="415" y="211"/>
                </a:cubicBezTo>
                <a:cubicBezTo>
                  <a:pt x="417" y="210"/>
                  <a:pt x="420" y="209"/>
                  <a:pt x="422" y="208"/>
                </a:cubicBezTo>
                <a:close/>
                <a:moveTo>
                  <a:pt x="434" y="200"/>
                </a:moveTo>
                <a:cubicBezTo>
                  <a:pt x="436" y="199"/>
                  <a:pt x="437" y="198"/>
                  <a:pt x="439" y="197"/>
                </a:cubicBezTo>
                <a:cubicBezTo>
                  <a:pt x="439" y="198"/>
                  <a:pt x="439" y="199"/>
                  <a:pt x="439" y="200"/>
                </a:cubicBezTo>
                <a:cubicBezTo>
                  <a:pt x="437" y="201"/>
                  <a:pt x="436" y="201"/>
                  <a:pt x="434" y="202"/>
                </a:cubicBezTo>
                <a:cubicBezTo>
                  <a:pt x="434" y="201"/>
                  <a:pt x="434" y="200"/>
                  <a:pt x="434" y="200"/>
                </a:cubicBezTo>
                <a:close/>
                <a:moveTo>
                  <a:pt x="440" y="197"/>
                </a:moveTo>
                <a:cubicBezTo>
                  <a:pt x="440" y="197"/>
                  <a:pt x="440" y="197"/>
                  <a:pt x="440" y="197"/>
                </a:cubicBezTo>
                <a:cubicBezTo>
                  <a:pt x="440" y="198"/>
                  <a:pt x="441" y="199"/>
                  <a:pt x="441" y="200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0" y="199"/>
                  <a:pt x="440" y="198"/>
                  <a:pt x="440" y="197"/>
                </a:cubicBezTo>
                <a:close/>
                <a:moveTo>
                  <a:pt x="441" y="164"/>
                </a:moveTo>
                <a:cubicBezTo>
                  <a:pt x="441" y="162"/>
                  <a:pt x="441" y="159"/>
                  <a:pt x="441" y="157"/>
                </a:cubicBezTo>
                <a:cubicBezTo>
                  <a:pt x="441" y="157"/>
                  <a:pt x="442" y="157"/>
                  <a:pt x="442" y="157"/>
                </a:cubicBezTo>
                <a:cubicBezTo>
                  <a:pt x="442" y="159"/>
                  <a:pt x="442" y="161"/>
                  <a:pt x="442" y="163"/>
                </a:cubicBezTo>
                <a:cubicBezTo>
                  <a:pt x="442" y="163"/>
                  <a:pt x="441" y="163"/>
                  <a:pt x="441" y="164"/>
                </a:cubicBezTo>
                <a:close/>
                <a:moveTo>
                  <a:pt x="453" y="106"/>
                </a:moveTo>
                <a:cubicBezTo>
                  <a:pt x="454" y="117"/>
                  <a:pt x="456" y="129"/>
                  <a:pt x="458" y="140"/>
                </a:cubicBezTo>
                <a:cubicBezTo>
                  <a:pt x="458" y="141"/>
                  <a:pt x="459" y="143"/>
                  <a:pt x="459" y="145"/>
                </a:cubicBezTo>
                <a:cubicBezTo>
                  <a:pt x="456" y="142"/>
                  <a:pt x="453" y="141"/>
                  <a:pt x="449" y="141"/>
                </a:cubicBezTo>
                <a:cubicBezTo>
                  <a:pt x="452" y="131"/>
                  <a:pt x="451" y="120"/>
                  <a:pt x="451" y="110"/>
                </a:cubicBezTo>
                <a:cubicBezTo>
                  <a:pt x="451" y="105"/>
                  <a:pt x="451" y="99"/>
                  <a:pt x="452" y="94"/>
                </a:cubicBezTo>
                <a:cubicBezTo>
                  <a:pt x="452" y="95"/>
                  <a:pt x="452" y="97"/>
                  <a:pt x="453" y="98"/>
                </a:cubicBezTo>
                <a:cubicBezTo>
                  <a:pt x="453" y="100"/>
                  <a:pt x="453" y="103"/>
                  <a:pt x="453" y="106"/>
                </a:cubicBezTo>
                <a:close/>
                <a:moveTo>
                  <a:pt x="458" y="66"/>
                </a:moveTo>
                <a:cubicBezTo>
                  <a:pt x="458" y="64"/>
                  <a:pt x="458" y="61"/>
                  <a:pt x="459" y="59"/>
                </a:cubicBezTo>
                <a:cubicBezTo>
                  <a:pt x="459" y="59"/>
                  <a:pt x="459" y="59"/>
                  <a:pt x="460" y="58"/>
                </a:cubicBezTo>
                <a:cubicBezTo>
                  <a:pt x="459" y="61"/>
                  <a:pt x="459" y="63"/>
                  <a:pt x="459" y="66"/>
                </a:cubicBezTo>
                <a:cubicBezTo>
                  <a:pt x="459" y="66"/>
                  <a:pt x="458" y="66"/>
                  <a:pt x="458" y="66"/>
                </a:cubicBezTo>
                <a:close/>
                <a:moveTo>
                  <a:pt x="462" y="49"/>
                </a:move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lose/>
                <a:moveTo>
                  <a:pt x="445" y="57"/>
                </a:move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4" y="58"/>
                </a:cubicBezTo>
                <a:cubicBezTo>
                  <a:pt x="444" y="58"/>
                  <a:pt x="445" y="58"/>
                  <a:pt x="445" y="57"/>
                </a:cubicBezTo>
                <a:close/>
                <a:moveTo>
                  <a:pt x="442" y="59"/>
                </a:moveTo>
                <a:cubicBezTo>
                  <a:pt x="442" y="59"/>
                  <a:pt x="441" y="60"/>
                  <a:pt x="441" y="60"/>
                </a:cubicBezTo>
                <a:cubicBezTo>
                  <a:pt x="441" y="59"/>
                  <a:pt x="440" y="59"/>
                  <a:pt x="440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1" y="59"/>
                  <a:pt x="442" y="59"/>
                  <a:pt x="442" y="59"/>
                </a:cubicBezTo>
                <a:cubicBezTo>
                  <a:pt x="442" y="59"/>
                  <a:pt x="442" y="59"/>
                  <a:pt x="442" y="59"/>
                </a:cubicBezTo>
                <a:close/>
                <a:moveTo>
                  <a:pt x="439" y="62"/>
                </a:moveTo>
                <a:cubicBezTo>
                  <a:pt x="439" y="63"/>
                  <a:pt x="439" y="63"/>
                  <a:pt x="439" y="64"/>
                </a:cubicBezTo>
                <a:cubicBezTo>
                  <a:pt x="438" y="65"/>
                  <a:pt x="438" y="66"/>
                  <a:pt x="438" y="67"/>
                </a:cubicBezTo>
                <a:cubicBezTo>
                  <a:pt x="437" y="68"/>
                  <a:pt x="436" y="69"/>
                  <a:pt x="435" y="69"/>
                </a:cubicBezTo>
                <a:cubicBezTo>
                  <a:pt x="435" y="67"/>
                  <a:pt x="436" y="66"/>
                  <a:pt x="436" y="64"/>
                </a:cubicBezTo>
                <a:cubicBezTo>
                  <a:pt x="437" y="63"/>
                  <a:pt x="438" y="63"/>
                  <a:pt x="439" y="62"/>
                </a:cubicBezTo>
                <a:close/>
                <a:moveTo>
                  <a:pt x="426" y="110"/>
                </a:moveTo>
                <a:cubicBezTo>
                  <a:pt x="428" y="109"/>
                  <a:pt x="430" y="108"/>
                  <a:pt x="432" y="107"/>
                </a:cubicBezTo>
                <a:cubicBezTo>
                  <a:pt x="431" y="109"/>
                  <a:pt x="431" y="111"/>
                  <a:pt x="430" y="113"/>
                </a:cubicBezTo>
                <a:cubicBezTo>
                  <a:pt x="428" y="114"/>
                  <a:pt x="426" y="115"/>
                  <a:pt x="424" y="116"/>
                </a:cubicBezTo>
                <a:cubicBezTo>
                  <a:pt x="425" y="114"/>
                  <a:pt x="426" y="112"/>
                  <a:pt x="426" y="110"/>
                </a:cubicBezTo>
                <a:close/>
                <a:moveTo>
                  <a:pt x="433" y="107"/>
                </a:moveTo>
                <a:cubicBezTo>
                  <a:pt x="433" y="107"/>
                  <a:pt x="433" y="107"/>
                  <a:pt x="433" y="107"/>
                </a:cubicBezTo>
                <a:cubicBezTo>
                  <a:pt x="433" y="108"/>
                  <a:pt x="432" y="110"/>
                  <a:pt x="432" y="112"/>
                </a:cubicBezTo>
                <a:cubicBezTo>
                  <a:pt x="432" y="112"/>
                  <a:pt x="431" y="112"/>
                  <a:pt x="431" y="112"/>
                </a:cubicBezTo>
                <a:cubicBezTo>
                  <a:pt x="432" y="111"/>
                  <a:pt x="432" y="109"/>
                  <a:pt x="433" y="107"/>
                </a:cubicBezTo>
                <a:close/>
                <a:moveTo>
                  <a:pt x="431" y="113"/>
                </a:moveTo>
                <a:cubicBezTo>
                  <a:pt x="431" y="114"/>
                  <a:pt x="431" y="114"/>
                  <a:pt x="431" y="115"/>
                </a:cubicBezTo>
                <a:cubicBezTo>
                  <a:pt x="430" y="116"/>
                  <a:pt x="430" y="118"/>
                  <a:pt x="429" y="120"/>
                </a:cubicBezTo>
                <a:cubicBezTo>
                  <a:pt x="429" y="121"/>
                  <a:pt x="429" y="121"/>
                  <a:pt x="428" y="121"/>
                </a:cubicBezTo>
                <a:cubicBezTo>
                  <a:pt x="429" y="119"/>
                  <a:pt x="430" y="116"/>
                  <a:pt x="431" y="114"/>
                </a:cubicBezTo>
                <a:cubicBezTo>
                  <a:pt x="431" y="114"/>
                  <a:pt x="431" y="114"/>
                  <a:pt x="431" y="113"/>
                </a:cubicBezTo>
                <a:close/>
                <a:moveTo>
                  <a:pt x="429" y="121"/>
                </a:moveTo>
                <a:cubicBezTo>
                  <a:pt x="428" y="123"/>
                  <a:pt x="428" y="125"/>
                  <a:pt x="427" y="127"/>
                </a:cubicBezTo>
                <a:cubicBezTo>
                  <a:pt x="427" y="127"/>
                  <a:pt x="426" y="128"/>
                  <a:pt x="426" y="128"/>
                </a:cubicBezTo>
                <a:cubicBezTo>
                  <a:pt x="426" y="126"/>
                  <a:pt x="427" y="124"/>
                  <a:pt x="428" y="122"/>
                </a:cubicBezTo>
                <a:cubicBezTo>
                  <a:pt x="428" y="122"/>
                  <a:pt x="429" y="122"/>
                  <a:pt x="429" y="121"/>
                </a:cubicBezTo>
                <a:close/>
                <a:moveTo>
                  <a:pt x="421" y="147"/>
                </a:moveTo>
                <a:cubicBezTo>
                  <a:pt x="423" y="145"/>
                  <a:pt x="424" y="142"/>
                  <a:pt x="426" y="139"/>
                </a:cubicBezTo>
                <a:cubicBezTo>
                  <a:pt x="425" y="140"/>
                  <a:pt x="425" y="141"/>
                  <a:pt x="426" y="142"/>
                </a:cubicBezTo>
                <a:cubicBezTo>
                  <a:pt x="426" y="143"/>
                  <a:pt x="427" y="142"/>
                  <a:pt x="427" y="142"/>
                </a:cubicBezTo>
                <a:cubicBezTo>
                  <a:pt x="426" y="141"/>
                  <a:pt x="426" y="141"/>
                  <a:pt x="426" y="140"/>
                </a:cubicBezTo>
                <a:cubicBezTo>
                  <a:pt x="427" y="140"/>
                  <a:pt x="428" y="140"/>
                  <a:pt x="429" y="140"/>
                </a:cubicBezTo>
                <a:cubicBezTo>
                  <a:pt x="427" y="144"/>
                  <a:pt x="426" y="149"/>
                  <a:pt x="425" y="153"/>
                </a:cubicBezTo>
                <a:cubicBezTo>
                  <a:pt x="423" y="151"/>
                  <a:pt x="422" y="149"/>
                  <a:pt x="421" y="147"/>
                </a:cubicBezTo>
                <a:cubicBezTo>
                  <a:pt x="421" y="147"/>
                  <a:pt x="421" y="147"/>
                  <a:pt x="421" y="147"/>
                </a:cubicBezTo>
                <a:close/>
                <a:moveTo>
                  <a:pt x="426" y="154"/>
                </a:moveTo>
                <a:cubicBezTo>
                  <a:pt x="426" y="152"/>
                  <a:pt x="427" y="149"/>
                  <a:pt x="428" y="147"/>
                </a:cubicBezTo>
                <a:cubicBezTo>
                  <a:pt x="428" y="147"/>
                  <a:pt x="428" y="147"/>
                  <a:pt x="429" y="147"/>
                </a:cubicBezTo>
                <a:cubicBezTo>
                  <a:pt x="429" y="146"/>
                  <a:pt x="429" y="145"/>
                  <a:pt x="430" y="145"/>
                </a:cubicBezTo>
                <a:cubicBezTo>
                  <a:pt x="431" y="145"/>
                  <a:pt x="431" y="144"/>
                  <a:pt x="430" y="144"/>
                </a:cubicBezTo>
                <a:cubicBezTo>
                  <a:pt x="429" y="144"/>
                  <a:pt x="429" y="145"/>
                  <a:pt x="428" y="145"/>
                </a:cubicBezTo>
                <a:cubicBezTo>
                  <a:pt x="428" y="145"/>
                  <a:pt x="429" y="144"/>
                  <a:pt x="429" y="143"/>
                </a:cubicBezTo>
                <a:cubicBezTo>
                  <a:pt x="429" y="143"/>
                  <a:pt x="429" y="143"/>
                  <a:pt x="430" y="143"/>
                </a:cubicBezTo>
                <a:cubicBezTo>
                  <a:pt x="430" y="142"/>
                  <a:pt x="430" y="141"/>
                  <a:pt x="431" y="139"/>
                </a:cubicBezTo>
                <a:cubicBezTo>
                  <a:pt x="431" y="139"/>
                  <a:pt x="432" y="139"/>
                  <a:pt x="432" y="139"/>
                </a:cubicBezTo>
                <a:cubicBezTo>
                  <a:pt x="433" y="139"/>
                  <a:pt x="433" y="138"/>
                  <a:pt x="432" y="138"/>
                </a:cubicBezTo>
                <a:cubicBezTo>
                  <a:pt x="432" y="138"/>
                  <a:pt x="431" y="138"/>
                  <a:pt x="431" y="138"/>
                </a:cubicBezTo>
                <a:cubicBezTo>
                  <a:pt x="431" y="137"/>
                  <a:pt x="432" y="137"/>
                  <a:pt x="432" y="136"/>
                </a:cubicBezTo>
                <a:cubicBezTo>
                  <a:pt x="433" y="135"/>
                  <a:pt x="434" y="134"/>
                  <a:pt x="435" y="133"/>
                </a:cubicBezTo>
                <a:cubicBezTo>
                  <a:pt x="434" y="138"/>
                  <a:pt x="433" y="143"/>
                  <a:pt x="432" y="148"/>
                </a:cubicBezTo>
                <a:cubicBezTo>
                  <a:pt x="432" y="148"/>
                  <a:pt x="432" y="148"/>
                  <a:pt x="432" y="148"/>
                </a:cubicBezTo>
                <a:cubicBezTo>
                  <a:pt x="431" y="151"/>
                  <a:pt x="429" y="154"/>
                  <a:pt x="428" y="157"/>
                </a:cubicBezTo>
                <a:cubicBezTo>
                  <a:pt x="427" y="156"/>
                  <a:pt x="426" y="155"/>
                  <a:pt x="425" y="154"/>
                </a:cubicBezTo>
                <a:cubicBezTo>
                  <a:pt x="425" y="154"/>
                  <a:pt x="426" y="154"/>
                  <a:pt x="426" y="154"/>
                </a:cubicBezTo>
                <a:close/>
                <a:moveTo>
                  <a:pt x="408" y="211"/>
                </a:moveTo>
                <a:cubicBezTo>
                  <a:pt x="410" y="210"/>
                  <a:pt x="412" y="210"/>
                  <a:pt x="414" y="209"/>
                </a:cubicBezTo>
                <a:cubicBezTo>
                  <a:pt x="412" y="210"/>
                  <a:pt x="410" y="211"/>
                  <a:pt x="408" y="211"/>
                </a:cubicBezTo>
                <a:cubicBezTo>
                  <a:pt x="408" y="211"/>
                  <a:pt x="408" y="211"/>
                  <a:pt x="408" y="211"/>
                </a:cubicBezTo>
                <a:close/>
                <a:moveTo>
                  <a:pt x="387" y="229"/>
                </a:moveTo>
                <a:cubicBezTo>
                  <a:pt x="387" y="229"/>
                  <a:pt x="386" y="229"/>
                  <a:pt x="386" y="229"/>
                </a:cubicBezTo>
                <a:cubicBezTo>
                  <a:pt x="385" y="230"/>
                  <a:pt x="387" y="231"/>
                  <a:pt x="388" y="231"/>
                </a:cubicBezTo>
                <a:cubicBezTo>
                  <a:pt x="395" y="224"/>
                  <a:pt x="405" y="221"/>
                  <a:pt x="414" y="218"/>
                </a:cubicBezTo>
                <a:cubicBezTo>
                  <a:pt x="414" y="219"/>
                  <a:pt x="414" y="221"/>
                  <a:pt x="414" y="222"/>
                </a:cubicBezTo>
                <a:cubicBezTo>
                  <a:pt x="413" y="222"/>
                  <a:pt x="414" y="222"/>
                  <a:pt x="415" y="222"/>
                </a:cubicBezTo>
                <a:cubicBezTo>
                  <a:pt x="415" y="221"/>
                  <a:pt x="415" y="219"/>
                  <a:pt x="415" y="218"/>
                </a:cubicBezTo>
                <a:cubicBezTo>
                  <a:pt x="417" y="217"/>
                  <a:pt x="420" y="216"/>
                  <a:pt x="422" y="215"/>
                </a:cubicBezTo>
                <a:cubicBezTo>
                  <a:pt x="422" y="215"/>
                  <a:pt x="422" y="215"/>
                  <a:pt x="422" y="216"/>
                </a:cubicBezTo>
                <a:cubicBezTo>
                  <a:pt x="422" y="216"/>
                  <a:pt x="423" y="217"/>
                  <a:pt x="424" y="217"/>
                </a:cubicBezTo>
                <a:cubicBezTo>
                  <a:pt x="425" y="216"/>
                  <a:pt x="426" y="215"/>
                  <a:pt x="427" y="213"/>
                </a:cubicBezTo>
                <a:cubicBezTo>
                  <a:pt x="431" y="212"/>
                  <a:pt x="434" y="211"/>
                  <a:pt x="438" y="210"/>
                </a:cubicBezTo>
                <a:cubicBezTo>
                  <a:pt x="437" y="211"/>
                  <a:pt x="436" y="212"/>
                  <a:pt x="435" y="213"/>
                </a:cubicBezTo>
                <a:cubicBezTo>
                  <a:pt x="435" y="213"/>
                  <a:pt x="435" y="213"/>
                  <a:pt x="435" y="213"/>
                </a:cubicBezTo>
                <a:cubicBezTo>
                  <a:pt x="434" y="214"/>
                  <a:pt x="433" y="215"/>
                  <a:pt x="433" y="216"/>
                </a:cubicBezTo>
                <a:cubicBezTo>
                  <a:pt x="433" y="216"/>
                  <a:pt x="433" y="217"/>
                  <a:pt x="432" y="217"/>
                </a:cubicBezTo>
                <a:cubicBezTo>
                  <a:pt x="432" y="218"/>
                  <a:pt x="432" y="218"/>
                  <a:pt x="433" y="219"/>
                </a:cubicBezTo>
                <a:cubicBezTo>
                  <a:pt x="426" y="221"/>
                  <a:pt x="420" y="223"/>
                  <a:pt x="413" y="225"/>
                </a:cubicBezTo>
                <a:cubicBezTo>
                  <a:pt x="412" y="226"/>
                  <a:pt x="411" y="226"/>
                  <a:pt x="409" y="227"/>
                </a:cubicBezTo>
                <a:cubicBezTo>
                  <a:pt x="409" y="227"/>
                  <a:pt x="409" y="227"/>
                  <a:pt x="409" y="227"/>
                </a:cubicBezTo>
                <a:cubicBezTo>
                  <a:pt x="403" y="229"/>
                  <a:pt x="397" y="231"/>
                  <a:pt x="391" y="233"/>
                </a:cubicBezTo>
                <a:cubicBezTo>
                  <a:pt x="391" y="232"/>
                  <a:pt x="391" y="232"/>
                  <a:pt x="390" y="232"/>
                </a:cubicBezTo>
                <a:cubicBezTo>
                  <a:pt x="389" y="233"/>
                  <a:pt x="389" y="233"/>
                  <a:pt x="388" y="233"/>
                </a:cubicBezTo>
                <a:cubicBezTo>
                  <a:pt x="388" y="233"/>
                  <a:pt x="388" y="233"/>
                  <a:pt x="387" y="233"/>
                </a:cubicBezTo>
                <a:cubicBezTo>
                  <a:pt x="387" y="233"/>
                  <a:pt x="387" y="234"/>
                  <a:pt x="387" y="234"/>
                </a:cubicBezTo>
                <a:cubicBezTo>
                  <a:pt x="387" y="234"/>
                  <a:pt x="388" y="234"/>
                  <a:pt x="388" y="234"/>
                </a:cubicBezTo>
                <a:cubicBezTo>
                  <a:pt x="387" y="234"/>
                  <a:pt x="387" y="234"/>
                  <a:pt x="387" y="234"/>
                </a:cubicBezTo>
                <a:cubicBezTo>
                  <a:pt x="386" y="235"/>
                  <a:pt x="387" y="235"/>
                  <a:pt x="387" y="235"/>
                </a:cubicBezTo>
                <a:cubicBezTo>
                  <a:pt x="386" y="235"/>
                  <a:pt x="385" y="235"/>
                  <a:pt x="385" y="235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3"/>
                  <a:pt x="384" y="233"/>
                  <a:pt x="384" y="234"/>
                </a:cubicBezTo>
                <a:cubicBezTo>
                  <a:pt x="384" y="234"/>
                  <a:pt x="384" y="234"/>
                  <a:pt x="384" y="234"/>
                </a:cubicBezTo>
                <a:cubicBezTo>
                  <a:pt x="378" y="233"/>
                  <a:pt x="373" y="233"/>
                  <a:pt x="368" y="234"/>
                </a:cubicBezTo>
                <a:cubicBezTo>
                  <a:pt x="368" y="233"/>
                  <a:pt x="368" y="232"/>
                  <a:pt x="368" y="231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73" y="228"/>
                  <a:pt x="380" y="227"/>
                  <a:pt x="387" y="229"/>
                </a:cubicBezTo>
                <a:close/>
                <a:moveTo>
                  <a:pt x="442" y="218"/>
                </a:move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2" y="218"/>
                  <a:pt x="442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42" y="218"/>
                </a:moveTo>
                <a:cubicBezTo>
                  <a:pt x="442" y="218"/>
                  <a:pt x="441" y="218"/>
                  <a:pt x="441" y="218"/>
                </a:cubicBezTo>
                <a:cubicBezTo>
                  <a:pt x="441" y="218"/>
                  <a:pt x="441" y="218"/>
                  <a:pt x="441" y="218"/>
                </a:cubicBezTo>
                <a:cubicBezTo>
                  <a:pt x="441" y="218"/>
                  <a:pt x="441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38" y="276"/>
                </a:moveTo>
                <a:cubicBezTo>
                  <a:pt x="439" y="276"/>
                  <a:pt x="440" y="275"/>
                  <a:pt x="441" y="275"/>
                </a:cubicBezTo>
                <a:cubicBezTo>
                  <a:pt x="441" y="277"/>
                  <a:pt x="441" y="278"/>
                  <a:pt x="441" y="280"/>
                </a:cubicBezTo>
                <a:cubicBezTo>
                  <a:pt x="439" y="280"/>
                  <a:pt x="438" y="280"/>
                  <a:pt x="437" y="280"/>
                </a:cubicBezTo>
                <a:cubicBezTo>
                  <a:pt x="437" y="280"/>
                  <a:pt x="437" y="280"/>
                  <a:pt x="437" y="280"/>
                </a:cubicBezTo>
                <a:cubicBezTo>
                  <a:pt x="438" y="280"/>
                  <a:pt x="439" y="280"/>
                  <a:pt x="440" y="280"/>
                </a:cubicBezTo>
                <a:cubicBezTo>
                  <a:pt x="440" y="282"/>
                  <a:pt x="440" y="283"/>
                  <a:pt x="440" y="285"/>
                </a:cubicBezTo>
                <a:cubicBezTo>
                  <a:pt x="439" y="285"/>
                  <a:pt x="438" y="285"/>
                  <a:pt x="437" y="285"/>
                </a:cubicBezTo>
                <a:cubicBezTo>
                  <a:pt x="437" y="281"/>
                  <a:pt x="437" y="276"/>
                  <a:pt x="437" y="27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8" y="271"/>
                  <a:pt x="440" y="270"/>
                  <a:pt x="441" y="270"/>
                </a:cubicBezTo>
                <a:cubicBezTo>
                  <a:pt x="441" y="272"/>
                  <a:pt x="441" y="273"/>
                  <a:pt x="441" y="275"/>
                </a:cubicBezTo>
                <a:cubicBezTo>
                  <a:pt x="440" y="275"/>
                  <a:pt x="439" y="275"/>
                  <a:pt x="438" y="276"/>
                </a:cubicBezTo>
                <a:cubicBezTo>
                  <a:pt x="437" y="276"/>
                  <a:pt x="438" y="276"/>
                  <a:pt x="438" y="276"/>
                </a:cubicBezTo>
                <a:close/>
                <a:moveTo>
                  <a:pt x="451" y="304"/>
                </a:moveTo>
                <a:cubicBezTo>
                  <a:pt x="449" y="304"/>
                  <a:pt x="447" y="303"/>
                  <a:pt x="445" y="303"/>
                </a:cubicBezTo>
                <a:cubicBezTo>
                  <a:pt x="445" y="303"/>
                  <a:pt x="445" y="303"/>
                  <a:pt x="445" y="303"/>
                </a:cubicBezTo>
                <a:cubicBezTo>
                  <a:pt x="447" y="303"/>
                  <a:pt x="448" y="303"/>
                  <a:pt x="450" y="303"/>
                </a:cubicBezTo>
                <a:cubicBezTo>
                  <a:pt x="450" y="304"/>
                  <a:pt x="451" y="304"/>
                  <a:pt x="451" y="304"/>
                </a:cubicBezTo>
                <a:close/>
                <a:moveTo>
                  <a:pt x="443" y="309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39" y="311"/>
                  <a:pt x="435" y="313"/>
                  <a:pt x="431" y="314"/>
                </a:cubicBezTo>
                <a:cubicBezTo>
                  <a:pt x="430" y="311"/>
                  <a:pt x="436" y="308"/>
                  <a:pt x="443" y="308"/>
                </a:cubicBezTo>
                <a:cubicBezTo>
                  <a:pt x="443" y="308"/>
                  <a:pt x="443" y="309"/>
                  <a:pt x="443" y="309"/>
                </a:cubicBezTo>
                <a:close/>
                <a:moveTo>
                  <a:pt x="396" y="304"/>
                </a:moveTo>
                <a:cubicBezTo>
                  <a:pt x="396" y="304"/>
                  <a:pt x="396" y="303"/>
                  <a:pt x="395" y="303"/>
                </a:cubicBezTo>
                <a:cubicBezTo>
                  <a:pt x="399" y="302"/>
                  <a:pt x="402" y="301"/>
                  <a:pt x="405" y="300"/>
                </a:cubicBezTo>
                <a:cubicBezTo>
                  <a:pt x="406" y="300"/>
                  <a:pt x="407" y="300"/>
                  <a:pt x="408" y="300"/>
                </a:cubicBezTo>
                <a:cubicBezTo>
                  <a:pt x="408" y="300"/>
                  <a:pt x="408" y="300"/>
                  <a:pt x="408" y="301"/>
                </a:cubicBezTo>
                <a:cubicBezTo>
                  <a:pt x="405" y="301"/>
                  <a:pt x="400" y="303"/>
                  <a:pt x="396" y="304"/>
                </a:cubicBezTo>
                <a:close/>
                <a:moveTo>
                  <a:pt x="365" y="301"/>
                </a:moveTo>
                <a:cubicBezTo>
                  <a:pt x="365" y="301"/>
                  <a:pt x="365" y="301"/>
                  <a:pt x="365" y="301"/>
                </a:cubicBezTo>
                <a:cubicBezTo>
                  <a:pt x="366" y="301"/>
                  <a:pt x="367" y="301"/>
                  <a:pt x="368" y="301"/>
                </a:cubicBezTo>
                <a:cubicBezTo>
                  <a:pt x="368" y="301"/>
                  <a:pt x="368" y="301"/>
                  <a:pt x="368" y="301"/>
                </a:cubicBezTo>
                <a:cubicBezTo>
                  <a:pt x="367" y="301"/>
                  <a:pt x="366" y="301"/>
                  <a:pt x="365" y="301"/>
                </a:cubicBezTo>
                <a:close/>
                <a:moveTo>
                  <a:pt x="364" y="301"/>
                </a:moveTo>
                <a:cubicBezTo>
                  <a:pt x="363" y="301"/>
                  <a:pt x="363" y="302"/>
                  <a:pt x="362" y="302"/>
                </a:cubicBezTo>
                <a:cubicBezTo>
                  <a:pt x="363" y="301"/>
                  <a:pt x="363" y="301"/>
                  <a:pt x="364" y="301"/>
                </a:cubicBezTo>
                <a:cubicBezTo>
                  <a:pt x="364" y="301"/>
                  <a:pt x="364" y="301"/>
                  <a:pt x="364" y="301"/>
                </a:cubicBezTo>
                <a:close/>
                <a:moveTo>
                  <a:pt x="363" y="270"/>
                </a:moveTo>
                <a:cubicBezTo>
                  <a:pt x="363" y="270"/>
                  <a:pt x="362" y="270"/>
                  <a:pt x="362" y="271"/>
                </a:cubicBezTo>
                <a:cubicBezTo>
                  <a:pt x="362" y="269"/>
                  <a:pt x="362" y="267"/>
                  <a:pt x="362" y="266"/>
                </a:cubicBezTo>
                <a:cubicBezTo>
                  <a:pt x="362" y="266"/>
                  <a:pt x="363" y="265"/>
                  <a:pt x="363" y="265"/>
                </a:cubicBezTo>
                <a:cubicBezTo>
                  <a:pt x="363" y="265"/>
                  <a:pt x="363" y="265"/>
                  <a:pt x="363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62" y="264"/>
                  <a:pt x="362" y="263"/>
                  <a:pt x="362" y="261"/>
                </a:cubicBezTo>
                <a:cubicBezTo>
                  <a:pt x="363" y="261"/>
                  <a:pt x="364" y="260"/>
                  <a:pt x="364" y="260"/>
                </a:cubicBezTo>
                <a:cubicBezTo>
                  <a:pt x="364" y="260"/>
                  <a:pt x="364" y="260"/>
                  <a:pt x="364" y="260"/>
                </a:cubicBezTo>
                <a:cubicBezTo>
                  <a:pt x="364" y="260"/>
                  <a:pt x="363" y="260"/>
                  <a:pt x="362" y="261"/>
                </a:cubicBezTo>
                <a:cubicBezTo>
                  <a:pt x="362" y="260"/>
                  <a:pt x="362" y="258"/>
                  <a:pt x="362" y="257"/>
                </a:cubicBezTo>
                <a:cubicBezTo>
                  <a:pt x="363" y="257"/>
                  <a:pt x="364" y="256"/>
                  <a:pt x="365" y="256"/>
                </a:cubicBezTo>
                <a:cubicBezTo>
                  <a:pt x="365" y="259"/>
                  <a:pt x="365" y="262"/>
                  <a:pt x="365" y="262"/>
                </a:cubicBezTo>
                <a:cubicBezTo>
                  <a:pt x="365" y="266"/>
                  <a:pt x="364" y="270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3" y="274"/>
                  <a:pt x="363" y="275"/>
                  <a:pt x="362" y="275"/>
                </a:cubicBezTo>
                <a:cubicBezTo>
                  <a:pt x="362" y="274"/>
                  <a:pt x="362" y="273"/>
                  <a:pt x="362" y="273"/>
                </a:cubicBezTo>
                <a:cubicBezTo>
                  <a:pt x="362" y="272"/>
                  <a:pt x="362" y="272"/>
                  <a:pt x="362" y="271"/>
                </a:cubicBezTo>
                <a:cubicBezTo>
                  <a:pt x="362" y="271"/>
                  <a:pt x="363" y="271"/>
                  <a:pt x="363" y="270"/>
                </a:cubicBezTo>
                <a:cubicBezTo>
                  <a:pt x="364" y="270"/>
                  <a:pt x="364" y="270"/>
                  <a:pt x="363" y="270"/>
                </a:cubicBezTo>
                <a:close/>
                <a:moveTo>
                  <a:pt x="359" y="245"/>
                </a:moveTo>
                <a:cubicBezTo>
                  <a:pt x="359" y="244"/>
                  <a:pt x="360" y="244"/>
                  <a:pt x="360" y="244"/>
                </a:cubicBezTo>
                <a:cubicBezTo>
                  <a:pt x="360" y="244"/>
                  <a:pt x="361" y="244"/>
                  <a:pt x="361" y="244"/>
                </a:cubicBezTo>
                <a:cubicBezTo>
                  <a:pt x="361" y="244"/>
                  <a:pt x="361" y="244"/>
                  <a:pt x="361" y="245"/>
                </a:cubicBezTo>
                <a:cubicBezTo>
                  <a:pt x="360" y="245"/>
                  <a:pt x="360" y="246"/>
                  <a:pt x="359" y="246"/>
                </a:cubicBezTo>
                <a:cubicBezTo>
                  <a:pt x="359" y="246"/>
                  <a:pt x="359" y="245"/>
                  <a:pt x="359" y="245"/>
                </a:cubicBezTo>
                <a:close/>
                <a:moveTo>
                  <a:pt x="391" y="233"/>
                </a:moveTo>
                <a:cubicBezTo>
                  <a:pt x="391" y="233"/>
                  <a:pt x="391" y="233"/>
                  <a:pt x="391" y="233"/>
                </a:cubicBezTo>
                <a:cubicBezTo>
                  <a:pt x="393" y="233"/>
                  <a:pt x="394" y="232"/>
                  <a:pt x="396" y="232"/>
                </a:cubicBezTo>
                <a:cubicBezTo>
                  <a:pt x="395" y="232"/>
                  <a:pt x="395" y="232"/>
                  <a:pt x="394" y="233"/>
                </a:cubicBezTo>
                <a:cubicBezTo>
                  <a:pt x="394" y="233"/>
                  <a:pt x="394" y="233"/>
                  <a:pt x="393" y="233"/>
                </a:cubicBezTo>
                <a:cubicBezTo>
                  <a:pt x="393" y="233"/>
                  <a:pt x="393" y="233"/>
                  <a:pt x="393" y="233"/>
                </a:cubicBezTo>
                <a:cubicBezTo>
                  <a:pt x="391" y="234"/>
                  <a:pt x="388" y="234"/>
                  <a:pt x="391" y="233"/>
                </a:cubicBezTo>
                <a:close/>
                <a:moveTo>
                  <a:pt x="438" y="212"/>
                </a:moveTo>
                <a:cubicBezTo>
                  <a:pt x="438" y="214"/>
                  <a:pt x="438" y="216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7" y="218"/>
                  <a:pt x="436" y="218"/>
                  <a:pt x="435" y="218"/>
                </a:cubicBezTo>
                <a:cubicBezTo>
                  <a:pt x="435" y="218"/>
                  <a:pt x="435" y="217"/>
                  <a:pt x="435" y="217"/>
                </a:cubicBezTo>
                <a:cubicBezTo>
                  <a:pt x="436" y="215"/>
                  <a:pt x="437" y="214"/>
                  <a:pt x="438" y="212"/>
                </a:cubicBezTo>
                <a:close/>
                <a:moveTo>
                  <a:pt x="433" y="242"/>
                </a:moveTo>
                <a:cubicBezTo>
                  <a:pt x="433" y="241"/>
                  <a:pt x="433" y="240"/>
                  <a:pt x="433" y="240"/>
                </a:cubicBezTo>
                <a:cubicBezTo>
                  <a:pt x="433" y="234"/>
                  <a:pt x="433" y="228"/>
                  <a:pt x="433" y="223"/>
                </a:cubicBezTo>
                <a:cubicBezTo>
                  <a:pt x="433" y="223"/>
                  <a:pt x="434" y="223"/>
                  <a:pt x="434" y="223"/>
                </a:cubicBezTo>
                <a:cubicBezTo>
                  <a:pt x="434" y="229"/>
                  <a:pt x="433" y="235"/>
                  <a:pt x="433" y="242"/>
                </a:cubicBezTo>
                <a:close/>
                <a:moveTo>
                  <a:pt x="436" y="267"/>
                </a:moveTo>
                <a:cubicBezTo>
                  <a:pt x="436" y="267"/>
                  <a:pt x="436" y="267"/>
                  <a:pt x="436" y="267"/>
                </a:cubicBezTo>
                <a:cubicBezTo>
                  <a:pt x="436" y="274"/>
                  <a:pt x="436" y="282"/>
                  <a:pt x="436" y="290"/>
                </a:cubicBezTo>
                <a:cubicBezTo>
                  <a:pt x="435" y="290"/>
                  <a:pt x="434" y="290"/>
                  <a:pt x="433" y="290"/>
                </a:cubicBezTo>
                <a:cubicBezTo>
                  <a:pt x="433" y="282"/>
                  <a:pt x="433" y="274"/>
                  <a:pt x="433" y="266"/>
                </a:cubicBezTo>
                <a:cubicBezTo>
                  <a:pt x="434" y="265"/>
                  <a:pt x="435" y="265"/>
                  <a:pt x="435" y="265"/>
                </a:cubicBezTo>
                <a:cubicBezTo>
                  <a:pt x="436" y="265"/>
                  <a:pt x="436" y="264"/>
                  <a:pt x="435" y="264"/>
                </a:cubicBezTo>
                <a:cubicBezTo>
                  <a:pt x="435" y="265"/>
                  <a:pt x="434" y="265"/>
                  <a:pt x="433" y="265"/>
                </a:cubicBezTo>
                <a:cubicBezTo>
                  <a:pt x="433" y="264"/>
                  <a:pt x="433" y="264"/>
                  <a:pt x="433" y="263"/>
                </a:cubicBezTo>
                <a:cubicBezTo>
                  <a:pt x="433" y="263"/>
                  <a:pt x="433" y="263"/>
                  <a:pt x="433" y="263"/>
                </a:cubicBezTo>
                <a:cubicBezTo>
                  <a:pt x="434" y="263"/>
                  <a:pt x="434" y="262"/>
                  <a:pt x="433" y="262"/>
                </a:cubicBezTo>
                <a:cubicBezTo>
                  <a:pt x="433" y="262"/>
                  <a:pt x="433" y="262"/>
                  <a:pt x="433" y="262"/>
                </a:cubicBezTo>
                <a:cubicBezTo>
                  <a:pt x="433" y="261"/>
                  <a:pt x="433" y="260"/>
                  <a:pt x="433" y="258"/>
                </a:cubicBezTo>
                <a:cubicBezTo>
                  <a:pt x="434" y="258"/>
                  <a:pt x="435" y="258"/>
                  <a:pt x="436" y="257"/>
                </a:cubicBezTo>
                <a:cubicBezTo>
                  <a:pt x="436" y="260"/>
                  <a:pt x="436" y="263"/>
                  <a:pt x="436" y="266"/>
                </a:cubicBezTo>
                <a:cubicBezTo>
                  <a:pt x="436" y="266"/>
                  <a:pt x="436" y="266"/>
                  <a:pt x="436" y="266"/>
                </a:cubicBezTo>
                <a:cubicBezTo>
                  <a:pt x="436" y="266"/>
                  <a:pt x="436" y="267"/>
                  <a:pt x="436" y="267"/>
                </a:cubicBezTo>
                <a:close/>
                <a:moveTo>
                  <a:pt x="440" y="296"/>
                </a:moveTo>
                <a:cubicBezTo>
                  <a:pt x="437" y="297"/>
                  <a:pt x="435" y="297"/>
                  <a:pt x="434" y="299"/>
                </a:cubicBezTo>
                <a:cubicBezTo>
                  <a:pt x="434" y="299"/>
                  <a:pt x="434" y="299"/>
                  <a:pt x="434" y="299"/>
                </a:cubicBezTo>
                <a:cubicBezTo>
                  <a:pt x="434" y="298"/>
                  <a:pt x="433" y="298"/>
                  <a:pt x="433" y="297"/>
                </a:cubicBezTo>
                <a:cubicBezTo>
                  <a:pt x="434" y="297"/>
                  <a:pt x="434" y="297"/>
                  <a:pt x="435" y="296"/>
                </a:cubicBezTo>
                <a:cubicBezTo>
                  <a:pt x="437" y="296"/>
                  <a:pt x="438" y="296"/>
                  <a:pt x="440" y="296"/>
                </a:cubicBezTo>
                <a:cubicBezTo>
                  <a:pt x="440" y="296"/>
                  <a:pt x="440" y="296"/>
                  <a:pt x="440" y="296"/>
                </a:cubicBezTo>
                <a:close/>
                <a:moveTo>
                  <a:pt x="441" y="301"/>
                </a:moveTo>
                <a:cubicBezTo>
                  <a:pt x="441" y="300"/>
                  <a:pt x="441" y="299"/>
                  <a:pt x="441" y="298"/>
                </a:cubicBezTo>
                <a:cubicBezTo>
                  <a:pt x="441" y="298"/>
                  <a:pt x="442" y="298"/>
                  <a:pt x="443" y="298"/>
                </a:cubicBezTo>
                <a:cubicBezTo>
                  <a:pt x="443" y="299"/>
                  <a:pt x="443" y="300"/>
                  <a:pt x="443" y="301"/>
                </a:cubicBezTo>
                <a:cubicBezTo>
                  <a:pt x="439" y="301"/>
                  <a:pt x="434" y="303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2" y="302"/>
                  <a:pt x="436" y="299"/>
                  <a:pt x="440" y="298"/>
                </a:cubicBezTo>
                <a:cubicBezTo>
                  <a:pt x="440" y="299"/>
                  <a:pt x="440" y="300"/>
                  <a:pt x="440" y="301"/>
                </a:cubicBezTo>
                <a:cubicBezTo>
                  <a:pt x="440" y="301"/>
                  <a:pt x="441" y="301"/>
                  <a:pt x="441" y="301"/>
                </a:cubicBezTo>
                <a:close/>
                <a:moveTo>
                  <a:pt x="430" y="302"/>
                </a:moveTo>
                <a:cubicBezTo>
                  <a:pt x="431" y="302"/>
                  <a:pt x="431" y="301"/>
                  <a:pt x="430" y="301"/>
                </a:cubicBezTo>
                <a:cubicBezTo>
                  <a:pt x="430" y="301"/>
                  <a:pt x="430" y="301"/>
                  <a:pt x="430" y="301"/>
                </a:cubicBezTo>
                <a:cubicBezTo>
                  <a:pt x="430" y="301"/>
                  <a:pt x="430" y="300"/>
                  <a:pt x="430" y="300"/>
                </a:cubicBezTo>
                <a:cubicBezTo>
                  <a:pt x="431" y="299"/>
                  <a:pt x="432" y="298"/>
                  <a:pt x="432" y="298"/>
                </a:cubicBezTo>
                <a:cubicBezTo>
                  <a:pt x="433" y="298"/>
                  <a:pt x="433" y="298"/>
                  <a:pt x="433" y="299"/>
                </a:cubicBezTo>
                <a:cubicBezTo>
                  <a:pt x="433" y="299"/>
                  <a:pt x="433" y="299"/>
                  <a:pt x="433" y="299"/>
                </a:cubicBezTo>
                <a:cubicBezTo>
                  <a:pt x="432" y="300"/>
                  <a:pt x="431" y="302"/>
                  <a:pt x="430" y="303"/>
                </a:cubicBezTo>
                <a:cubicBezTo>
                  <a:pt x="430" y="303"/>
                  <a:pt x="430" y="303"/>
                  <a:pt x="430" y="302"/>
                </a:cubicBezTo>
                <a:close/>
                <a:moveTo>
                  <a:pt x="390" y="303"/>
                </a:moveTo>
                <a:cubicBezTo>
                  <a:pt x="389" y="303"/>
                  <a:pt x="389" y="303"/>
                  <a:pt x="388" y="303"/>
                </a:cubicBezTo>
                <a:cubicBezTo>
                  <a:pt x="388" y="302"/>
                  <a:pt x="388" y="302"/>
                  <a:pt x="388" y="302"/>
                </a:cubicBezTo>
                <a:cubicBezTo>
                  <a:pt x="388" y="302"/>
                  <a:pt x="388" y="302"/>
                  <a:pt x="388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1"/>
                  <a:pt x="389" y="301"/>
                  <a:pt x="389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0"/>
                  <a:pt x="388" y="300"/>
                  <a:pt x="388" y="300"/>
                </a:cubicBezTo>
                <a:cubicBezTo>
                  <a:pt x="389" y="300"/>
                  <a:pt x="390" y="299"/>
                  <a:pt x="390" y="299"/>
                </a:cubicBezTo>
                <a:cubicBezTo>
                  <a:pt x="390" y="300"/>
                  <a:pt x="391" y="302"/>
                  <a:pt x="391" y="303"/>
                </a:cubicBezTo>
                <a:cubicBezTo>
                  <a:pt x="390" y="303"/>
                  <a:pt x="390" y="303"/>
                  <a:pt x="390" y="303"/>
                </a:cubicBezTo>
                <a:close/>
                <a:moveTo>
                  <a:pt x="385" y="240"/>
                </a:moveTo>
                <a:cubicBezTo>
                  <a:pt x="385" y="241"/>
                  <a:pt x="386" y="241"/>
                  <a:pt x="386" y="241"/>
                </a:cubicBezTo>
                <a:cubicBezTo>
                  <a:pt x="386" y="241"/>
                  <a:pt x="386" y="240"/>
                  <a:pt x="386" y="240"/>
                </a:cubicBezTo>
                <a:cubicBezTo>
                  <a:pt x="386" y="240"/>
                  <a:pt x="385" y="240"/>
                  <a:pt x="385" y="240"/>
                </a:cubicBezTo>
                <a:cubicBezTo>
                  <a:pt x="385" y="240"/>
                  <a:pt x="385" y="240"/>
                  <a:pt x="385" y="239"/>
                </a:cubicBezTo>
                <a:cubicBezTo>
                  <a:pt x="386" y="240"/>
                  <a:pt x="387" y="240"/>
                  <a:pt x="388" y="240"/>
                </a:cubicBezTo>
                <a:cubicBezTo>
                  <a:pt x="385" y="252"/>
                  <a:pt x="385" y="265"/>
                  <a:pt x="385" y="277"/>
                </a:cubicBezTo>
                <a:cubicBezTo>
                  <a:pt x="384" y="265"/>
                  <a:pt x="384" y="253"/>
                  <a:pt x="385" y="240"/>
                </a:cubicBezTo>
                <a:close/>
                <a:moveTo>
                  <a:pt x="372" y="237"/>
                </a:move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3" y="237"/>
                  <a:pt x="373" y="237"/>
                </a:cubicBezTo>
                <a:cubicBezTo>
                  <a:pt x="377" y="238"/>
                  <a:pt x="380" y="238"/>
                  <a:pt x="384" y="239"/>
                </a:cubicBezTo>
                <a:cubicBezTo>
                  <a:pt x="384" y="239"/>
                  <a:pt x="384" y="240"/>
                  <a:pt x="384" y="240"/>
                </a:cubicBezTo>
                <a:cubicBezTo>
                  <a:pt x="380" y="239"/>
                  <a:pt x="376" y="239"/>
                  <a:pt x="372" y="239"/>
                </a:cubicBezTo>
                <a:cubicBezTo>
                  <a:pt x="372" y="238"/>
                  <a:pt x="372" y="238"/>
                  <a:pt x="372" y="237"/>
                </a:cubicBezTo>
                <a:close/>
                <a:moveTo>
                  <a:pt x="371" y="239"/>
                </a:moveTo>
                <a:cubicBezTo>
                  <a:pt x="370" y="239"/>
                  <a:pt x="369" y="239"/>
                  <a:pt x="368" y="239"/>
                </a:cubicBezTo>
                <a:cubicBezTo>
                  <a:pt x="368" y="238"/>
                  <a:pt x="368" y="238"/>
                  <a:pt x="368" y="237"/>
                </a:cubicBezTo>
                <a:cubicBezTo>
                  <a:pt x="369" y="237"/>
                  <a:pt x="370" y="237"/>
                  <a:pt x="371" y="237"/>
                </a:cubicBezTo>
                <a:cubicBezTo>
                  <a:pt x="371" y="238"/>
                  <a:pt x="371" y="238"/>
                  <a:pt x="371" y="239"/>
                </a:cubicBezTo>
                <a:close/>
                <a:moveTo>
                  <a:pt x="372" y="236"/>
                </a:moveTo>
                <a:cubicBezTo>
                  <a:pt x="372" y="236"/>
                  <a:pt x="372" y="236"/>
                  <a:pt x="372" y="236"/>
                </a:cubicBezTo>
                <a:cubicBezTo>
                  <a:pt x="372" y="235"/>
                  <a:pt x="372" y="236"/>
                  <a:pt x="372" y="236"/>
                </a:cubicBezTo>
                <a:close/>
                <a:moveTo>
                  <a:pt x="390" y="240"/>
                </a:moveTo>
                <a:cubicBezTo>
                  <a:pt x="389" y="240"/>
                  <a:pt x="389" y="240"/>
                  <a:pt x="389" y="240"/>
                </a:cubicBezTo>
                <a:cubicBezTo>
                  <a:pt x="389" y="239"/>
                  <a:pt x="389" y="238"/>
                  <a:pt x="389" y="237"/>
                </a:cubicBezTo>
                <a:cubicBezTo>
                  <a:pt x="390" y="237"/>
                  <a:pt x="390" y="237"/>
                  <a:pt x="391" y="237"/>
                </a:cubicBezTo>
                <a:cubicBezTo>
                  <a:pt x="391" y="238"/>
                  <a:pt x="391" y="238"/>
                  <a:pt x="391" y="238"/>
                </a:cubicBezTo>
                <a:cubicBezTo>
                  <a:pt x="391" y="239"/>
                  <a:pt x="391" y="239"/>
                  <a:pt x="391" y="239"/>
                </a:cubicBezTo>
                <a:cubicBezTo>
                  <a:pt x="391" y="239"/>
                  <a:pt x="391" y="239"/>
                  <a:pt x="391" y="240"/>
                </a:cubicBezTo>
                <a:cubicBezTo>
                  <a:pt x="391" y="240"/>
                  <a:pt x="391" y="240"/>
                  <a:pt x="392" y="240"/>
                </a:cubicBezTo>
                <a:cubicBezTo>
                  <a:pt x="392" y="242"/>
                  <a:pt x="392" y="244"/>
                  <a:pt x="391" y="246"/>
                </a:cubicBezTo>
                <a:cubicBezTo>
                  <a:pt x="391" y="250"/>
                  <a:pt x="391" y="253"/>
                  <a:pt x="391" y="257"/>
                </a:cubicBezTo>
                <a:cubicBezTo>
                  <a:pt x="390" y="259"/>
                  <a:pt x="390" y="261"/>
                  <a:pt x="390" y="263"/>
                </a:cubicBezTo>
                <a:cubicBezTo>
                  <a:pt x="390" y="264"/>
                  <a:pt x="391" y="264"/>
                  <a:pt x="391" y="263"/>
                </a:cubicBezTo>
                <a:cubicBezTo>
                  <a:pt x="391" y="263"/>
                  <a:pt x="391" y="263"/>
                  <a:pt x="391" y="263"/>
                </a:cubicBezTo>
                <a:cubicBezTo>
                  <a:pt x="391" y="263"/>
                  <a:pt x="392" y="263"/>
                  <a:pt x="392" y="263"/>
                </a:cubicBezTo>
                <a:cubicBezTo>
                  <a:pt x="392" y="261"/>
                  <a:pt x="392" y="259"/>
                  <a:pt x="392" y="257"/>
                </a:cubicBezTo>
                <a:cubicBezTo>
                  <a:pt x="393" y="251"/>
                  <a:pt x="394" y="245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9"/>
                  <a:pt x="393" y="239"/>
                </a:cubicBezTo>
                <a:cubicBezTo>
                  <a:pt x="394" y="247"/>
                  <a:pt x="392" y="255"/>
                  <a:pt x="392" y="264"/>
                </a:cubicBezTo>
                <a:cubicBezTo>
                  <a:pt x="392" y="264"/>
                  <a:pt x="392" y="264"/>
                  <a:pt x="392" y="264"/>
                </a:cubicBezTo>
                <a:cubicBezTo>
                  <a:pt x="390" y="265"/>
                  <a:pt x="389" y="265"/>
                  <a:pt x="387" y="266"/>
                </a:cubicBezTo>
                <a:cubicBezTo>
                  <a:pt x="387" y="266"/>
                  <a:pt x="387" y="267"/>
                  <a:pt x="388" y="267"/>
                </a:cubicBezTo>
                <a:cubicBezTo>
                  <a:pt x="389" y="266"/>
                  <a:pt x="391" y="265"/>
                  <a:pt x="393" y="265"/>
                </a:cubicBezTo>
                <a:cubicBezTo>
                  <a:pt x="394" y="265"/>
                  <a:pt x="394" y="264"/>
                  <a:pt x="393" y="264"/>
                </a:cubicBezTo>
                <a:cubicBezTo>
                  <a:pt x="393" y="264"/>
                  <a:pt x="393" y="264"/>
                  <a:pt x="392" y="264"/>
                </a:cubicBezTo>
                <a:cubicBezTo>
                  <a:pt x="392" y="264"/>
                  <a:pt x="393" y="264"/>
                  <a:pt x="393" y="264"/>
                </a:cubicBezTo>
                <a:cubicBezTo>
                  <a:pt x="393" y="258"/>
                  <a:pt x="394" y="253"/>
                  <a:pt x="394" y="248"/>
                </a:cubicBezTo>
                <a:cubicBezTo>
                  <a:pt x="394" y="245"/>
                  <a:pt x="394" y="242"/>
                  <a:pt x="394" y="239"/>
                </a:cubicBezTo>
                <a:cubicBezTo>
                  <a:pt x="394" y="238"/>
                  <a:pt x="394" y="237"/>
                  <a:pt x="394" y="237"/>
                </a:cubicBezTo>
                <a:cubicBezTo>
                  <a:pt x="396" y="236"/>
                  <a:pt x="397" y="236"/>
                  <a:pt x="399" y="235"/>
                </a:cubicBezTo>
                <a:cubicBezTo>
                  <a:pt x="399" y="235"/>
                  <a:pt x="399" y="236"/>
                  <a:pt x="398" y="237"/>
                </a:cubicBezTo>
                <a:cubicBezTo>
                  <a:pt x="397" y="241"/>
                  <a:pt x="398" y="247"/>
                  <a:pt x="399" y="252"/>
                </a:cubicBezTo>
                <a:cubicBezTo>
                  <a:pt x="399" y="255"/>
                  <a:pt x="399" y="258"/>
                  <a:pt x="399" y="260"/>
                </a:cubicBezTo>
                <a:cubicBezTo>
                  <a:pt x="399" y="261"/>
                  <a:pt x="400" y="261"/>
                  <a:pt x="400" y="260"/>
                </a:cubicBezTo>
                <a:cubicBezTo>
                  <a:pt x="400" y="259"/>
                  <a:pt x="400" y="258"/>
                  <a:pt x="400" y="257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400" y="256"/>
                  <a:pt x="400" y="254"/>
                  <a:pt x="400" y="252"/>
                </a:cubicBezTo>
                <a:cubicBezTo>
                  <a:pt x="400" y="250"/>
                  <a:pt x="400" y="249"/>
                  <a:pt x="400" y="247"/>
                </a:cubicBezTo>
                <a:cubicBezTo>
                  <a:pt x="400" y="244"/>
                  <a:pt x="399" y="240"/>
                  <a:pt x="399" y="237"/>
                </a:cubicBezTo>
                <a:cubicBezTo>
                  <a:pt x="399" y="237"/>
                  <a:pt x="400" y="236"/>
                  <a:pt x="400" y="236"/>
                </a:cubicBezTo>
                <a:cubicBezTo>
                  <a:pt x="400" y="239"/>
                  <a:pt x="400" y="242"/>
                  <a:pt x="400" y="245"/>
                </a:cubicBezTo>
                <a:cubicBezTo>
                  <a:pt x="400" y="245"/>
                  <a:pt x="401" y="245"/>
                  <a:pt x="401" y="245"/>
                </a:cubicBezTo>
                <a:cubicBezTo>
                  <a:pt x="401" y="243"/>
                  <a:pt x="401" y="241"/>
                  <a:pt x="401" y="239"/>
                </a:cubicBezTo>
                <a:cubicBezTo>
                  <a:pt x="401" y="238"/>
                  <a:pt x="401" y="236"/>
                  <a:pt x="401" y="235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41"/>
                  <a:pt x="400" y="248"/>
                  <a:pt x="402" y="254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1" y="256"/>
                  <a:pt x="402" y="256"/>
                  <a:pt x="403" y="255"/>
                </a:cubicBezTo>
                <a:cubicBezTo>
                  <a:pt x="404" y="248"/>
                  <a:pt x="403" y="241"/>
                  <a:pt x="403" y="234"/>
                </a:cubicBezTo>
                <a:cubicBezTo>
                  <a:pt x="406" y="233"/>
                  <a:pt x="408" y="232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0" y="231"/>
                  <a:pt x="410" y="232"/>
                  <a:pt x="410" y="232"/>
                </a:cubicBezTo>
                <a:cubicBezTo>
                  <a:pt x="410" y="241"/>
                  <a:pt x="410" y="249"/>
                  <a:pt x="410" y="258"/>
                </a:cubicBezTo>
                <a:cubicBezTo>
                  <a:pt x="409" y="258"/>
                  <a:pt x="409" y="258"/>
                  <a:pt x="408" y="259"/>
                </a:cubicBezTo>
                <a:cubicBezTo>
                  <a:pt x="407" y="259"/>
                  <a:pt x="408" y="260"/>
                  <a:pt x="408" y="260"/>
                </a:cubicBezTo>
                <a:cubicBezTo>
                  <a:pt x="409" y="259"/>
                  <a:pt x="410" y="259"/>
                  <a:pt x="411" y="259"/>
                </a:cubicBezTo>
                <a:cubicBezTo>
                  <a:pt x="411" y="259"/>
                  <a:pt x="411" y="259"/>
                  <a:pt x="411" y="259"/>
                </a:cubicBezTo>
                <a:cubicBezTo>
                  <a:pt x="411" y="259"/>
                  <a:pt x="412" y="259"/>
                  <a:pt x="412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2" y="258"/>
                  <a:pt x="412" y="258"/>
                  <a:pt x="411" y="258"/>
                </a:cubicBezTo>
                <a:cubicBezTo>
                  <a:pt x="411" y="256"/>
                  <a:pt x="411" y="255"/>
                  <a:pt x="411" y="253"/>
                </a:cubicBezTo>
                <a:cubicBezTo>
                  <a:pt x="411" y="253"/>
                  <a:pt x="411" y="253"/>
                  <a:pt x="412" y="253"/>
                </a:cubicBezTo>
                <a:cubicBezTo>
                  <a:pt x="413" y="246"/>
                  <a:pt x="413" y="238"/>
                  <a:pt x="412" y="231"/>
                </a:cubicBezTo>
                <a:cubicBezTo>
                  <a:pt x="412" y="231"/>
                  <a:pt x="412" y="231"/>
                  <a:pt x="412" y="231"/>
                </a:cubicBezTo>
                <a:cubicBezTo>
                  <a:pt x="412" y="231"/>
                  <a:pt x="412" y="231"/>
                  <a:pt x="413" y="231"/>
                </a:cubicBezTo>
                <a:cubicBezTo>
                  <a:pt x="413" y="239"/>
                  <a:pt x="413" y="246"/>
                  <a:pt x="413" y="254"/>
                </a:cubicBezTo>
                <a:cubicBezTo>
                  <a:pt x="413" y="255"/>
                  <a:pt x="414" y="255"/>
                  <a:pt x="414" y="254"/>
                </a:cubicBezTo>
                <a:cubicBezTo>
                  <a:pt x="414" y="249"/>
                  <a:pt x="414" y="244"/>
                  <a:pt x="414" y="239"/>
                </a:cubicBezTo>
                <a:cubicBezTo>
                  <a:pt x="414" y="237"/>
                  <a:pt x="414" y="234"/>
                  <a:pt x="414" y="232"/>
                </a:cubicBezTo>
                <a:cubicBezTo>
                  <a:pt x="414" y="232"/>
                  <a:pt x="414" y="231"/>
                  <a:pt x="413" y="231"/>
                </a:cubicBezTo>
                <a:cubicBezTo>
                  <a:pt x="414" y="231"/>
                  <a:pt x="414" y="231"/>
                  <a:pt x="414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6" y="230"/>
                  <a:pt x="418" y="229"/>
                  <a:pt x="420" y="228"/>
                </a:cubicBezTo>
                <a:cubicBezTo>
                  <a:pt x="420" y="230"/>
                  <a:pt x="420" y="232"/>
                  <a:pt x="420" y="234"/>
                </a:cubicBezTo>
                <a:cubicBezTo>
                  <a:pt x="421" y="239"/>
                  <a:pt x="421" y="244"/>
                  <a:pt x="421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51"/>
                  <a:pt x="421" y="252"/>
                  <a:pt x="421" y="253"/>
                </a:cubicBezTo>
                <a:cubicBezTo>
                  <a:pt x="421" y="254"/>
                  <a:pt x="422" y="254"/>
                  <a:pt x="422" y="253"/>
                </a:cubicBezTo>
                <a:cubicBezTo>
                  <a:pt x="422" y="244"/>
                  <a:pt x="423" y="235"/>
                  <a:pt x="423" y="226"/>
                </a:cubicBezTo>
                <a:cubicBezTo>
                  <a:pt x="423" y="226"/>
                  <a:pt x="422" y="226"/>
                  <a:pt x="422" y="226"/>
                </a:cubicBezTo>
                <a:cubicBezTo>
                  <a:pt x="423" y="226"/>
                  <a:pt x="423" y="226"/>
                  <a:pt x="424" y="226"/>
                </a:cubicBezTo>
                <a:cubicBezTo>
                  <a:pt x="422" y="230"/>
                  <a:pt x="424" y="244"/>
                  <a:pt x="424" y="246"/>
                </a:cubicBezTo>
                <a:cubicBezTo>
                  <a:pt x="424" y="246"/>
                  <a:pt x="425" y="246"/>
                  <a:pt x="425" y="246"/>
                </a:cubicBezTo>
                <a:cubicBezTo>
                  <a:pt x="425" y="243"/>
                  <a:pt x="425" y="239"/>
                  <a:pt x="424" y="236"/>
                </a:cubicBezTo>
                <a:cubicBezTo>
                  <a:pt x="424" y="235"/>
                  <a:pt x="424" y="225"/>
                  <a:pt x="425" y="225"/>
                </a:cubicBezTo>
                <a:cubicBezTo>
                  <a:pt x="425" y="225"/>
                  <a:pt x="425" y="225"/>
                  <a:pt x="425" y="225"/>
                </a:cubicBezTo>
                <a:cubicBezTo>
                  <a:pt x="427" y="225"/>
                  <a:pt x="430" y="224"/>
                  <a:pt x="432" y="223"/>
                </a:cubicBezTo>
                <a:cubicBezTo>
                  <a:pt x="432" y="223"/>
                  <a:pt x="432" y="224"/>
                  <a:pt x="432" y="224"/>
                </a:cubicBezTo>
                <a:cubicBezTo>
                  <a:pt x="432" y="224"/>
                  <a:pt x="432" y="224"/>
                  <a:pt x="432" y="224"/>
                </a:cubicBezTo>
                <a:cubicBezTo>
                  <a:pt x="432" y="227"/>
                  <a:pt x="432" y="231"/>
                  <a:pt x="432" y="233"/>
                </a:cubicBezTo>
                <a:cubicBezTo>
                  <a:pt x="432" y="235"/>
                  <a:pt x="432" y="238"/>
                  <a:pt x="432" y="240"/>
                </a:cubicBezTo>
                <a:cubicBezTo>
                  <a:pt x="431" y="246"/>
                  <a:pt x="431" y="252"/>
                  <a:pt x="431" y="258"/>
                </a:cubicBezTo>
                <a:cubicBezTo>
                  <a:pt x="425" y="260"/>
                  <a:pt x="418" y="262"/>
                  <a:pt x="412" y="263"/>
                </a:cubicBezTo>
                <a:cubicBezTo>
                  <a:pt x="404" y="266"/>
                  <a:pt x="395" y="270"/>
                  <a:pt x="386" y="270"/>
                </a:cubicBezTo>
                <a:cubicBezTo>
                  <a:pt x="386" y="270"/>
                  <a:pt x="386" y="271"/>
                  <a:pt x="386" y="271"/>
                </a:cubicBezTo>
                <a:cubicBezTo>
                  <a:pt x="393" y="270"/>
                  <a:pt x="399" y="268"/>
                  <a:pt x="405" y="266"/>
                </a:cubicBezTo>
                <a:cubicBezTo>
                  <a:pt x="414" y="263"/>
                  <a:pt x="422" y="261"/>
                  <a:pt x="431" y="259"/>
                </a:cubicBezTo>
                <a:cubicBezTo>
                  <a:pt x="431" y="260"/>
                  <a:pt x="431" y="262"/>
                  <a:pt x="431" y="263"/>
                </a:cubicBezTo>
                <a:cubicBezTo>
                  <a:pt x="422" y="266"/>
                  <a:pt x="414" y="268"/>
                  <a:pt x="406" y="271"/>
                </a:cubicBezTo>
                <a:cubicBezTo>
                  <a:pt x="399" y="272"/>
                  <a:pt x="392" y="274"/>
                  <a:pt x="386" y="277"/>
                </a:cubicBezTo>
                <a:cubicBezTo>
                  <a:pt x="386" y="265"/>
                  <a:pt x="386" y="252"/>
                  <a:pt x="389" y="240"/>
                </a:cubicBezTo>
                <a:cubicBezTo>
                  <a:pt x="389" y="240"/>
                  <a:pt x="389" y="241"/>
                  <a:pt x="390" y="241"/>
                </a:cubicBezTo>
                <a:cubicBezTo>
                  <a:pt x="390" y="241"/>
                  <a:pt x="390" y="240"/>
                  <a:pt x="390" y="240"/>
                </a:cubicBezTo>
                <a:close/>
                <a:moveTo>
                  <a:pt x="413" y="229"/>
                </a:moveTo>
                <a:cubicBezTo>
                  <a:pt x="413" y="229"/>
                  <a:pt x="413" y="230"/>
                  <a:pt x="413" y="230"/>
                </a:cubicBezTo>
                <a:cubicBezTo>
                  <a:pt x="412" y="230"/>
                  <a:pt x="412" y="230"/>
                  <a:pt x="412" y="231"/>
                </a:cubicBezTo>
                <a:cubicBezTo>
                  <a:pt x="412" y="230"/>
                  <a:pt x="412" y="229"/>
                  <a:pt x="412" y="229"/>
                </a:cubicBezTo>
                <a:cubicBezTo>
                  <a:pt x="412" y="229"/>
                  <a:pt x="412" y="229"/>
                  <a:pt x="413" y="229"/>
                </a:cubicBezTo>
                <a:close/>
                <a:moveTo>
                  <a:pt x="421" y="241"/>
                </a:moveTo>
                <a:cubicBezTo>
                  <a:pt x="421" y="236"/>
                  <a:pt x="421" y="232"/>
                  <a:pt x="421" y="228"/>
                </a:cubicBezTo>
                <a:cubicBezTo>
                  <a:pt x="421" y="228"/>
                  <a:pt x="422" y="228"/>
                  <a:pt x="422" y="228"/>
                </a:cubicBezTo>
                <a:cubicBezTo>
                  <a:pt x="421" y="227"/>
                  <a:pt x="421" y="227"/>
                  <a:pt x="421" y="227"/>
                </a:cubicBezTo>
                <a:cubicBezTo>
                  <a:pt x="421" y="227"/>
                  <a:pt x="421" y="226"/>
                  <a:pt x="421" y="226"/>
                </a:cubicBezTo>
                <a:cubicBezTo>
                  <a:pt x="421" y="226"/>
                  <a:pt x="421" y="226"/>
                  <a:pt x="422" y="226"/>
                </a:cubicBezTo>
                <a:cubicBezTo>
                  <a:pt x="422" y="226"/>
                  <a:pt x="422" y="226"/>
                  <a:pt x="422" y="226"/>
                </a:cubicBezTo>
                <a:cubicBezTo>
                  <a:pt x="422" y="231"/>
                  <a:pt x="422" y="236"/>
                  <a:pt x="421" y="241"/>
                </a:cubicBezTo>
                <a:close/>
                <a:moveTo>
                  <a:pt x="420" y="227"/>
                </a:move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8"/>
                  <a:pt x="420" y="228"/>
                </a:cubicBezTo>
                <a:cubicBezTo>
                  <a:pt x="418" y="229"/>
                  <a:pt x="416" y="229"/>
                  <a:pt x="414" y="230"/>
                </a:cubicBezTo>
                <a:cubicBezTo>
                  <a:pt x="414" y="229"/>
                  <a:pt x="414" y="229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6" y="228"/>
                  <a:pt x="418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lose/>
                <a:moveTo>
                  <a:pt x="402" y="240"/>
                </a:moveTo>
                <a:cubicBezTo>
                  <a:pt x="402" y="243"/>
                  <a:pt x="402" y="246"/>
                  <a:pt x="402" y="250"/>
                </a:cubicBezTo>
                <a:cubicBezTo>
                  <a:pt x="402" y="246"/>
                  <a:pt x="402" y="243"/>
                  <a:pt x="402" y="240"/>
                </a:cubicBezTo>
                <a:close/>
                <a:moveTo>
                  <a:pt x="390" y="235"/>
                </a:moveTo>
                <a:cubicBezTo>
                  <a:pt x="390" y="235"/>
                  <a:pt x="390" y="235"/>
                  <a:pt x="390" y="235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0" y="235"/>
                  <a:pt x="390" y="235"/>
                </a:cubicBezTo>
                <a:close/>
                <a:moveTo>
                  <a:pt x="410" y="228"/>
                </a:moveTo>
                <a:cubicBezTo>
                  <a:pt x="410" y="228"/>
                  <a:pt x="410" y="229"/>
                  <a:pt x="410" y="229"/>
                </a:cubicBezTo>
                <a:cubicBezTo>
                  <a:pt x="410" y="229"/>
                  <a:pt x="410" y="229"/>
                  <a:pt x="410" y="229"/>
                </a:cubicBezTo>
                <a:cubicBezTo>
                  <a:pt x="408" y="230"/>
                  <a:pt x="406" y="230"/>
                  <a:pt x="404" y="231"/>
                </a:cubicBezTo>
                <a:cubicBezTo>
                  <a:pt x="405" y="230"/>
                  <a:pt x="407" y="229"/>
                  <a:pt x="409" y="229"/>
                </a:cubicBezTo>
                <a:cubicBezTo>
                  <a:pt x="409" y="229"/>
                  <a:pt x="410" y="228"/>
                  <a:pt x="410" y="228"/>
                </a:cubicBezTo>
                <a:close/>
                <a:moveTo>
                  <a:pt x="401" y="232"/>
                </a:moveTo>
                <a:cubicBezTo>
                  <a:pt x="401" y="232"/>
                  <a:pt x="401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3"/>
                  <a:pt x="402" y="233"/>
                </a:cubicBezTo>
                <a:cubicBezTo>
                  <a:pt x="402" y="233"/>
                  <a:pt x="402" y="233"/>
                  <a:pt x="402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2"/>
                  <a:pt x="401" y="232"/>
                </a:cubicBezTo>
                <a:close/>
                <a:moveTo>
                  <a:pt x="393" y="237"/>
                </a:moveTo>
                <a:cubicBezTo>
                  <a:pt x="393" y="237"/>
                  <a:pt x="393" y="237"/>
                  <a:pt x="393" y="237"/>
                </a:cubicBezTo>
                <a:cubicBezTo>
                  <a:pt x="393" y="237"/>
                  <a:pt x="393" y="237"/>
                  <a:pt x="393" y="237"/>
                </a:cubicBezTo>
                <a:cubicBezTo>
                  <a:pt x="393" y="236"/>
                  <a:pt x="393" y="235"/>
                  <a:pt x="393" y="235"/>
                </a:cubicBezTo>
                <a:cubicBezTo>
                  <a:pt x="393" y="235"/>
                  <a:pt x="393" y="235"/>
                  <a:pt x="392" y="235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93" y="235"/>
                  <a:pt x="393" y="236"/>
                  <a:pt x="393" y="237"/>
                </a:cubicBezTo>
                <a:close/>
                <a:moveTo>
                  <a:pt x="394" y="234"/>
                </a:moveTo>
                <a:cubicBezTo>
                  <a:pt x="394" y="234"/>
                  <a:pt x="394" y="234"/>
                  <a:pt x="394" y="234"/>
                </a:cubicBezTo>
                <a:cubicBezTo>
                  <a:pt x="396" y="234"/>
                  <a:pt x="398" y="233"/>
                  <a:pt x="400" y="232"/>
                </a:cubicBezTo>
                <a:cubicBezTo>
                  <a:pt x="400" y="232"/>
                  <a:pt x="400" y="232"/>
                  <a:pt x="400" y="232"/>
                </a:cubicBezTo>
                <a:cubicBezTo>
                  <a:pt x="400" y="233"/>
                  <a:pt x="400" y="233"/>
                  <a:pt x="400" y="233"/>
                </a:cubicBezTo>
                <a:cubicBezTo>
                  <a:pt x="400" y="233"/>
                  <a:pt x="399" y="233"/>
                  <a:pt x="399" y="234"/>
                </a:cubicBezTo>
                <a:cubicBezTo>
                  <a:pt x="399" y="234"/>
                  <a:pt x="399" y="234"/>
                  <a:pt x="399" y="235"/>
                </a:cubicBezTo>
                <a:cubicBezTo>
                  <a:pt x="397" y="235"/>
                  <a:pt x="396" y="236"/>
                  <a:pt x="394" y="236"/>
                </a:cubicBezTo>
                <a:cubicBezTo>
                  <a:pt x="394" y="236"/>
                  <a:pt x="394" y="235"/>
                  <a:pt x="394" y="234"/>
                </a:cubicBezTo>
                <a:close/>
                <a:moveTo>
                  <a:pt x="403" y="231"/>
                </a:moveTo>
                <a:cubicBezTo>
                  <a:pt x="406" y="231"/>
                  <a:pt x="408" y="230"/>
                  <a:pt x="410" y="229"/>
                </a:cubicBezTo>
                <a:cubicBezTo>
                  <a:pt x="411" y="229"/>
                  <a:pt x="411" y="229"/>
                  <a:pt x="411" y="229"/>
                </a:cubicBezTo>
                <a:cubicBezTo>
                  <a:pt x="411" y="230"/>
                  <a:pt x="411" y="230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08" y="232"/>
                  <a:pt x="406" y="232"/>
                  <a:pt x="403" y="233"/>
                </a:cubicBezTo>
                <a:cubicBezTo>
                  <a:pt x="403" y="233"/>
                  <a:pt x="403" y="232"/>
                  <a:pt x="403" y="231"/>
                </a:cubicBezTo>
                <a:close/>
                <a:moveTo>
                  <a:pt x="411" y="243"/>
                </a:moveTo>
                <a:cubicBezTo>
                  <a:pt x="411" y="243"/>
                  <a:pt x="411" y="243"/>
                  <a:pt x="412" y="242"/>
                </a:cubicBezTo>
                <a:cubicBezTo>
                  <a:pt x="411" y="245"/>
                  <a:pt x="411" y="247"/>
                  <a:pt x="411" y="249"/>
                </a:cubicBezTo>
                <a:cubicBezTo>
                  <a:pt x="411" y="247"/>
                  <a:pt x="411" y="245"/>
                  <a:pt x="411" y="243"/>
                </a:cubicBezTo>
                <a:close/>
                <a:moveTo>
                  <a:pt x="390" y="236"/>
                </a:moveTo>
                <a:cubicBezTo>
                  <a:pt x="390" y="236"/>
                  <a:pt x="390" y="236"/>
                  <a:pt x="390" y="236"/>
                </a:cubicBezTo>
                <a:cubicBezTo>
                  <a:pt x="390" y="236"/>
                  <a:pt x="390" y="236"/>
                  <a:pt x="390" y="236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1" y="235"/>
                  <a:pt x="391" y="235"/>
                </a:cubicBezTo>
                <a:cubicBezTo>
                  <a:pt x="391" y="236"/>
                  <a:pt x="391" y="236"/>
                  <a:pt x="391" y="236"/>
                </a:cubicBezTo>
                <a:cubicBezTo>
                  <a:pt x="390" y="236"/>
                  <a:pt x="390" y="236"/>
                  <a:pt x="390" y="236"/>
                </a:cubicBezTo>
                <a:close/>
                <a:moveTo>
                  <a:pt x="399" y="244"/>
                </a:moveTo>
                <a:cubicBezTo>
                  <a:pt x="399" y="244"/>
                  <a:pt x="399" y="244"/>
                  <a:pt x="399" y="244"/>
                </a:cubicBezTo>
                <a:cubicBezTo>
                  <a:pt x="399" y="244"/>
                  <a:pt x="399" y="243"/>
                  <a:pt x="399" y="242"/>
                </a:cubicBezTo>
                <a:cubicBezTo>
                  <a:pt x="399" y="243"/>
                  <a:pt x="399" y="244"/>
                  <a:pt x="399" y="244"/>
                </a:cubicBezTo>
                <a:close/>
                <a:moveTo>
                  <a:pt x="427" y="282"/>
                </a:moveTo>
                <a:cubicBezTo>
                  <a:pt x="427" y="284"/>
                  <a:pt x="426" y="286"/>
                  <a:pt x="426" y="287"/>
                </a:cubicBezTo>
                <a:cubicBezTo>
                  <a:pt x="426" y="288"/>
                  <a:pt x="425" y="288"/>
                  <a:pt x="424" y="288"/>
                </a:cubicBezTo>
                <a:cubicBezTo>
                  <a:pt x="424" y="287"/>
                  <a:pt x="425" y="286"/>
                  <a:pt x="425" y="285"/>
                </a:cubicBezTo>
                <a:cubicBezTo>
                  <a:pt x="425" y="282"/>
                  <a:pt x="425" y="280"/>
                  <a:pt x="426" y="277"/>
                </a:cubicBezTo>
                <a:cubicBezTo>
                  <a:pt x="426" y="276"/>
                  <a:pt x="425" y="276"/>
                  <a:pt x="425" y="277"/>
                </a:cubicBezTo>
                <a:cubicBezTo>
                  <a:pt x="424" y="280"/>
                  <a:pt x="424" y="283"/>
                  <a:pt x="424" y="286"/>
                </a:cubicBezTo>
                <a:cubicBezTo>
                  <a:pt x="423" y="286"/>
                  <a:pt x="423" y="287"/>
                  <a:pt x="423" y="288"/>
                </a:cubicBezTo>
                <a:cubicBezTo>
                  <a:pt x="422" y="288"/>
                  <a:pt x="421" y="288"/>
                  <a:pt x="420" y="289"/>
                </a:cubicBezTo>
                <a:cubicBezTo>
                  <a:pt x="420" y="288"/>
                  <a:pt x="420" y="287"/>
                  <a:pt x="420" y="287"/>
                </a:cubicBezTo>
                <a:cubicBezTo>
                  <a:pt x="421" y="287"/>
                  <a:pt x="421" y="287"/>
                  <a:pt x="421" y="287"/>
                </a:cubicBezTo>
                <a:cubicBezTo>
                  <a:pt x="421" y="287"/>
                  <a:pt x="421" y="286"/>
                  <a:pt x="421" y="286"/>
                </a:cubicBezTo>
                <a:cubicBezTo>
                  <a:pt x="421" y="286"/>
                  <a:pt x="420" y="286"/>
                  <a:pt x="420" y="286"/>
                </a:cubicBezTo>
                <a:cubicBezTo>
                  <a:pt x="420" y="284"/>
                  <a:pt x="420" y="281"/>
                  <a:pt x="421" y="278"/>
                </a:cubicBezTo>
                <a:cubicBezTo>
                  <a:pt x="421" y="277"/>
                  <a:pt x="420" y="277"/>
                  <a:pt x="420" y="278"/>
                </a:cubicBezTo>
                <a:cubicBezTo>
                  <a:pt x="419" y="281"/>
                  <a:pt x="419" y="284"/>
                  <a:pt x="419" y="287"/>
                </a:cubicBezTo>
                <a:cubicBezTo>
                  <a:pt x="419" y="287"/>
                  <a:pt x="418" y="287"/>
                  <a:pt x="417" y="287"/>
                </a:cubicBezTo>
                <a:cubicBezTo>
                  <a:pt x="417" y="286"/>
                  <a:pt x="417" y="285"/>
                  <a:pt x="418" y="283"/>
                </a:cubicBezTo>
                <a:cubicBezTo>
                  <a:pt x="418" y="283"/>
                  <a:pt x="417" y="283"/>
                  <a:pt x="417" y="283"/>
                </a:cubicBezTo>
                <a:cubicBezTo>
                  <a:pt x="416" y="285"/>
                  <a:pt x="416" y="286"/>
                  <a:pt x="416" y="288"/>
                </a:cubicBezTo>
                <a:cubicBezTo>
                  <a:pt x="415" y="288"/>
                  <a:pt x="414" y="288"/>
                  <a:pt x="412" y="289"/>
                </a:cubicBezTo>
                <a:cubicBezTo>
                  <a:pt x="412" y="285"/>
                  <a:pt x="412" y="281"/>
                  <a:pt x="413" y="277"/>
                </a:cubicBezTo>
                <a:cubicBezTo>
                  <a:pt x="413" y="277"/>
                  <a:pt x="412" y="277"/>
                  <a:pt x="412" y="277"/>
                </a:cubicBezTo>
                <a:cubicBezTo>
                  <a:pt x="411" y="281"/>
                  <a:pt x="411" y="285"/>
                  <a:pt x="411" y="289"/>
                </a:cubicBezTo>
                <a:cubicBezTo>
                  <a:pt x="410" y="289"/>
                  <a:pt x="409" y="289"/>
                  <a:pt x="409" y="290"/>
                </a:cubicBezTo>
                <a:cubicBezTo>
                  <a:pt x="408" y="288"/>
                  <a:pt x="408" y="286"/>
                  <a:pt x="408" y="284"/>
                </a:cubicBezTo>
                <a:cubicBezTo>
                  <a:pt x="408" y="283"/>
                  <a:pt x="407" y="283"/>
                  <a:pt x="407" y="284"/>
                </a:cubicBezTo>
                <a:cubicBezTo>
                  <a:pt x="407" y="286"/>
                  <a:pt x="407" y="288"/>
                  <a:pt x="408" y="290"/>
                </a:cubicBezTo>
                <a:cubicBezTo>
                  <a:pt x="406" y="290"/>
                  <a:pt x="405" y="290"/>
                  <a:pt x="404" y="291"/>
                </a:cubicBezTo>
                <a:cubicBezTo>
                  <a:pt x="404" y="287"/>
                  <a:pt x="404" y="285"/>
                  <a:pt x="404" y="284"/>
                </a:cubicBezTo>
                <a:cubicBezTo>
                  <a:pt x="403" y="283"/>
                  <a:pt x="402" y="283"/>
                  <a:pt x="403" y="284"/>
                </a:cubicBezTo>
                <a:cubicBezTo>
                  <a:pt x="403" y="285"/>
                  <a:pt x="403" y="288"/>
                  <a:pt x="403" y="291"/>
                </a:cubicBezTo>
                <a:cubicBezTo>
                  <a:pt x="402" y="291"/>
                  <a:pt x="400" y="292"/>
                  <a:pt x="399" y="292"/>
                </a:cubicBezTo>
                <a:cubicBezTo>
                  <a:pt x="399" y="291"/>
                  <a:pt x="399" y="290"/>
                  <a:pt x="399" y="289"/>
                </a:cubicBezTo>
                <a:cubicBezTo>
                  <a:pt x="399" y="289"/>
                  <a:pt x="400" y="288"/>
                  <a:pt x="400" y="288"/>
                </a:cubicBezTo>
                <a:cubicBezTo>
                  <a:pt x="401" y="288"/>
                  <a:pt x="401" y="288"/>
                  <a:pt x="400" y="288"/>
                </a:cubicBezTo>
                <a:cubicBezTo>
                  <a:pt x="400" y="288"/>
                  <a:pt x="399" y="288"/>
                  <a:pt x="399" y="288"/>
                </a:cubicBezTo>
                <a:cubicBezTo>
                  <a:pt x="399" y="287"/>
                  <a:pt x="399" y="286"/>
                  <a:pt x="399" y="284"/>
                </a:cubicBezTo>
                <a:cubicBezTo>
                  <a:pt x="399" y="284"/>
                  <a:pt x="398" y="284"/>
                  <a:pt x="398" y="284"/>
                </a:cubicBezTo>
                <a:cubicBezTo>
                  <a:pt x="398" y="286"/>
                  <a:pt x="398" y="287"/>
                  <a:pt x="398" y="289"/>
                </a:cubicBezTo>
                <a:cubicBezTo>
                  <a:pt x="397" y="289"/>
                  <a:pt x="396" y="289"/>
                  <a:pt x="395" y="290"/>
                </a:cubicBezTo>
                <a:cubicBezTo>
                  <a:pt x="395" y="288"/>
                  <a:pt x="395" y="287"/>
                  <a:pt x="395" y="286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4" y="287"/>
                  <a:pt x="394" y="288"/>
                  <a:pt x="394" y="290"/>
                </a:cubicBezTo>
                <a:cubicBezTo>
                  <a:pt x="393" y="290"/>
                  <a:pt x="392" y="290"/>
                  <a:pt x="391" y="291"/>
                </a:cubicBezTo>
                <a:cubicBezTo>
                  <a:pt x="391" y="289"/>
                  <a:pt x="391" y="288"/>
                  <a:pt x="391" y="286"/>
                </a:cubicBezTo>
                <a:cubicBezTo>
                  <a:pt x="390" y="286"/>
                  <a:pt x="389" y="286"/>
                  <a:pt x="390" y="286"/>
                </a:cubicBezTo>
                <a:cubicBezTo>
                  <a:pt x="390" y="288"/>
                  <a:pt x="390" y="290"/>
                  <a:pt x="390" y="291"/>
                </a:cubicBezTo>
                <a:cubicBezTo>
                  <a:pt x="389" y="291"/>
                  <a:pt x="389" y="292"/>
                  <a:pt x="388" y="292"/>
                </a:cubicBezTo>
                <a:cubicBezTo>
                  <a:pt x="388" y="291"/>
                  <a:pt x="388" y="289"/>
                  <a:pt x="388" y="288"/>
                </a:cubicBezTo>
                <a:cubicBezTo>
                  <a:pt x="388" y="287"/>
                  <a:pt x="387" y="287"/>
                  <a:pt x="387" y="288"/>
                </a:cubicBezTo>
                <a:cubicBezTo>
                  <a:pt x="387" y="289"/>
                  <a:pt x="387" y="291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86" y="288"/>
                  <a:pt x="386" y="283"/>
                  <a:pt x="386" y="278"/>
                </a:cubicBezTo>
                <a:cubicBezTo>
                  <a:pt x="387" y="277"/>
                  <a:pt x="388" y="277"/>
                  <a:pt x="390" y="276"/>
                </a:cubicBezTo>
                <a:cubicBezTo>
                  <a:pt x="389" y="276"/>
                  <a:pt x="390" y="276"/>
                  <a:pt x="390" y="276"/>
                </a:cubicBezTo>
                <a:cubicBezTo>
                  <a:pt x="395" y="275"/>
                  <a:pt x="401" y="273"/>
                  <a:pt x="406" y="271"/>
                </a:cubicBezTo>
                <a:cubicBezTo>
                  <a:pt x="414" y="270"/>
                  <a:pt x="423" y="269"/>
                  <a:pt x="430" y="266"/>
                </a:cubicBezTo>
                <a:cubicBezTo>
                  <a:pt x="430" y="271"/>
                  <a:pt x="430" y="275"/>
                  <a:pt x="430" y="279"/>
                </a:cubicBezTo>
                <a:cubicBezTo>
                  <a:pt x="430" y="279"/>
                  <a:pt x="430" y="279"/>
                  <a:pt x="430" y="279"/>
                </a:cubicBezTo>
                <a:cubicBezTo>
                  <a:pt x="430" y="282"/>
                  <a:pt x="429" y="284"/>
                  <a:pt x="429" y="287"/>
                </a:cubicBezTo>
                <a:cubicBezTo>
                  <a:pt x="429" y="287"/>
                  <a:pt x="428" y="287"/>
                  <a:pt x="427" y="287"/>
                </a:cubicBezTo>
                <a:cubicBezTo>
                  <a:pt x="427" y="286"/>
                  <a:pt x="428" y="284"/>
                  <a:pt x="428" y="282"/>
                </a:cubicBezTo>
                <a:cubicBezTo>
                  <a:pt x="428" y="282"/>
                  <a:pt x="427" y="282"/>
                  <a:pt x="427" y="282"/>
                </a:cubicBezTo>
                <a:close/>
                <a:moveTo>
                  <a:pt x="426" y="290"/>
                </a:moveTo>
                <a:cubicBezTo>
                  <a:pt x="425" y="290"/>
                  <a:pt x="425" y="290"/>
                  <a:pt x="424" y="290"/>
                </a:cubicBezTo>
                <a:cubicBezTo>
                  <a:pt x="424" y="290"/>
                  <a:pt x="424" y="289"/>
                  <a:pt x="424" y="288"/>
                </a:cubicBezTo>
                <a:cubicBezTo>
                  <a:pt x="425" y="288"/>
                  <a:pt x="426" y="288"/>
                  <a:pt x="426" y="288"/>
                </a:cubicBezTo>
                <a:cubicBezTo>
                  <a:pt x="426" y="288"/>
                  <a:pt x="426" y="288"/>
                  <a:pt x="426" y="288"/>
                </a:cubicBezTo>
                <a:cubicBezTo>
                  <a:pt x="426" y="289"/>
                  <a:pt x="426" y="289"/>
                  <a:pt x="426" y="290"/>
                </a:cubicBezTo>
                <a:close/>
                <a:moveTo>
                  <a:pt x="391" y="299"/>
                </a:moveTo>
                <a:cubicBezTo>
                  <a:pt x="392" y="298"/>
                  <a:pt x="393" y="298"/>
                  <a:pt x="394" y="298"/>
                </a:cubicBezTo>
                <a:cubicBezTo>
                  <a:pt x="394" y="298"/>
                  <a:pt x="394" y="299"/>
                  <a:pt x="394" y="299"/>
                </a:cubicBezTo>
                <a:cubicBezTo>
                  <a:pt x="393" y="299"/>
                  <a:pt x="392" y="300"/>
                  <a:pt x="391" y="300"/>
                </a:cubicBezTo>
                <a:cubicBezTo>
                  <a:pt x="391" y="300"/>
                  <a:pt x="391" y="299"/>
                  <a:pt x="391" y="299"/>
                </a:cubicBezTo>
                <a:close/>
                <a:moveTo>
                  <a:pt x="391" y="298"/>
                </a:moveTo>
                <a:cubicBezTo>
                  <a:pt x="392" y="298"/>
                  <a:pt x="393" y="297"/>
                  <a:pt x="394" y="297"/>
                </a:cubicBezTo>
                <a:cubicBezTo>
                  <a:pt x="394" y="297"/>
                  <a:pt x="394" y="297"/>
                  <a:pt x="394" y="297"/>
                </a:cubicBezTo>
                <a:cubicBezTo>
                  <a:pt x="393" y="298"/>
                  <a:pt x="392" y="298"/>
                  <a:pt x="391" y="298"/>
                </a:cubicBezTo>
                <a:cubicBezTo>
                  <a:pt x="391" y="298"/>
                  <a:pt x="391" y="298"/>
                  <a:pt x="391" y="298"/>
                </a:cubicBezTo>
                <a:close/>
                <a:moveTo>
                  <a:pt x="390" y="299"/>
                </a:moveTo>
                <a:cubicBezTo>
                  <a:pt x="390" y="299"/>
                  <a:pt x="389" y="299"/>
                  <a:pt x="388" y="300"/>
                </a:cubicBezTo>
                <a:cubicBezTo>
                  <a:pt x="388" y="299"/>
                  <a:pt x="388" y="299"/>
                  <a:pt x="388" y="299"/>
                </a:cubicBezTo>
                <a:cubicBezTo>
                  <a:pt x="389" y="299"/>
                  <a:pt x="390" y="299"/>
                  <a:pt x="390" y="298"/>
                </a:cubicBezTo>
                <a:cubicBezTo>
                  <a:pt x="390" y="298"/>
                  <a:pt x="390" y="298"/>
                  <a:pt x="390" y="299"/>
                </a:cubicBezTo>
                <a:close/>
                <a:moveTo>
                  <a:pt x="416" y="290"/>
                </a:moveTo>
                <a:cubicBezTo>
                  <a:pt x="415" y="290"/>
                  <a:pt x="413" y="291"/>
                  <a:pt x="412" y="291"/>
                </a:cubicBezTo>
                <a:cubicBezTo>
                  <a:pt x="412" y="290"/>
                  <a:pt x="412" y="290"/>
                  <a:pt x="412" y="289"/>
                </a:cubicBezTo>
                <a:cubicBezTo>
                  <a:pt x="414" y="289"/>
                  <a:pt x="415" y="288"/>
                  <a:pt x="416" y="288"/>
                </a:cubicBezTo>
                <a:cubicBezTo>
                  <a:pt x="416" y="289"/>
                  <a:pt x="416" y="289"/>
                  <a:pt x="416" y="290"/>
                </a:cubicBezTo>
                <a:close/>
                <a:moveTo>
                  <a:pt x="417" y="288"/>
                </a:moveTo>
                <a:cubicBezTo>
                  <a:pt x="418" y="287"/>
                  <a:pt x="419" y="287"/>
                  <a:pt x="419" y="287"/>
                </a:cubicBezTo>
                <a:cubicBezTo>
                  <a:pt x="419" y="288"/>
                  <a:pt x="420" y="288"/>
                  <a:pt x="420" y="289"/>
                </a:cubicBezTo>
                <a:cubicBezTo>
                  <a:pt x="419" y="289"/>
                  <a:pt x="418" y="289"/>
                  <a:pt x="417" y="290"/>
                </a:cubicBezTo>
                <a:cubicBezTo>
                  <a:pt x="417" y="289"/>
                  <a:pt x="417" y="288"/>
                  <a:pt x="417" y="288"/>
                </a:cubicBezTo>
                <a:close/>
                <a:moveTo>
                  <a:pt x="411" y="291"/>
                </a:moveTo>
                <a:cubicBezTo>
                  <a:pt x="411" y="291"/>
                  <a:pt x="410" y="292"/>
                  <a:pt x="409" y="292"/>
                </a:cubicBezTo>
                <a:cubicBezTo>
                  <a:pt x="409" y="291"/>
                  <a:pt x="409" y="291"/>
                  <a:pt x="409" y="290"/>
                </a:cubicBezTo>
                <a:cubicBezTo>
                  <a:pt x="410" y="290"/>
                  <a:pt x="410" y="289"/>
                  <a:pt x="411" y="289"/>
                </a:cubicBezTo>
                <a:cubicBezTo>
                  <a:pt x="411" y="290"/>
                  <a:pt x="411" y="291"/>
                  <a:pt x="411" y="291"/>
                </a:cubicBezTo>
                <a:close/>
                <a:moveTo>
                  <a:pt x="411" y="293"/>
                </a:moveTo>
                <a:cubicBezTo>
                  <a:pt x="411" y="293"/>
                  <a:pt x="410" y="293"/>
                  <a:pt x="409" y="294"/>
                </a:cubicBezTo>
                <a:cubicBezTo>
                  <a:pt x="409" y="293"/>
                  <a:pt x="409" y="293"/>
                  <a:pt x="409" y="292"/>
                </a:cubicBezTo>
                <a:cubicBezTo>
                  <a:pt x="410" y="292"/>
                  <a:pt x="411" y="292"/>
                  <a:pt x="411" y="292"/>
                </a:cubicBezTo>
                <a:cubicBezTo>
                  <a:pt x="411" y="292"/>
                  <a:pt x="411" y="293"/>
                  <a:pt x="411" y="293"/>
                </a:cubicBezTo>
                <a:close/>
                <a:moveTo>
                  <a:pt x="404" y="295"/>
                </a:moveTo>
                <a:cubicBezTo>
                  <a:pt x="404" y="294"/>
                  <a:pt x="404" y="294"/>
                  <a:pt x="404" y="294"/>
                </a:cubicBezTo>
                <a:cubicBezTo>
                  <a:pt x="406" y="293"/>
                  <a:pt x="407" y="293"/>
                  <a:pt x="408" y="293"/>
                </a:cubicBezTo>
                <a:cubicBezTo>
                  <a:pt x="408" y="293"/>
                  <a:pt x="408" y="293"/>
                  <a:pt x="408" y="294"/>
                </a:cubicBezTo>
                <a:cubicBezTo>
                  <a:pt x="407" y="294"/>
                  <a:pt x="406" y="294"/>
                  <a:pt x="404" y="295"/>
                </a:cubicBezTo>
                <a:close/>
                <a:moveTo>
                  <a:pt x="399" y="295"/>
                </a:moveTo>
                <a:cubicBezTo>
                  <a:pt x="400" y="295"/>
                  <a:pt x="402" y="295"/>
                  <a:pt x="403" y="294"/>
                </a:cubicBezTo>
                <a:cubicBezTo>
                  <a:pt x="403" y="294"/>
                  <a:pt x="403" y="295"/>
                  <a:pt x="403" y="295"/>
                </a:cubicBezTo>
                <a:cubicBezTo>
                  <a:pt x="402" y="295"/>
                  <a:pt x="400" y="296"/>
                  <a:pt x="399" y="296"/>
                </a:cubicBezTo>
                <a:cubicBezTo>
                  <a:pt x="399" y="296"/>
                  <a:pt x="399" y="296"/>
                  <a:pt x="399" y="295"/>
                </a:cubicBezTo>
                <a:close/>
                <a:moveTo>
                  <a:pt x="398" y="296"/>
                </a:moveTo>
                <a:cubicBezTo>
                  <a:pt x="397" y="296"/>
                  <a:pt x="396" y="297"/>
                  <a:pt x="395" y="297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6" y="296"/>
                  <a:pt x="397" y="296"/>
                  <a:pt x="398" y="296"/>
                </a:cubicBezTo>
                <a:cubicBezTo>
                  <a:pt x="398" y="296"/>
                  <a:pt x="398" y="296"/>
                  <a:pt x="398" y="296"/>
                </a:cubicBezTo>
                <a:close/>
                <a:moveTo>
                  <a:pt x="408" y="292"/>
                </a:moveTo>
                <a:cubicBezTo>
                  <a:pt x="407" y="293"/>
                  <a:pt x="406" y="293"/>
                  <a:pt x="404" y="293"/>
                </a:cubicBezTo>
                <a:cubicBezTo>
                  <a:pt x="404" y="293"/>
                  <a:pt x="404" y="292"/>
                  <a:pt x="404" y="291"/>
                </a:cubicBezTo>
                <a:cubicBezTo>
                  <a:pt x="405" y="291"/>
                  <a:pt x="407" y="290"/>
                  <a:pt x="408" y="290"/>
                </a:cubicBezTo>
                <a:cubicBezTo>
                  <a:pt x="408" y="291"/>
                  <a:pt x="408" y="292"/>
                  <a:pt x="408" y="292"/>
                </a:cubicBezTo>
                <a:close/>
                <a:moveTo>
                  <a:pt x="403" y="294"/>
                </a:moveTo>
                <a:cubicBezTo>
                  <a:pt x="402" y="294"/>
                  <a:pt x="400" y="295"/>
                  <a:pt x="399" y="295"/>
                </a:cubicBezTo>
                <a:cubicBezTo>
                  <a:pt x="399" y="294"/>
                  <a:pt x="399" y="293"/>
                  <a:pt x="399" y="293"/>
                </a:cubicBezTo>
                <a:cubicBezTo>
                  <a:pt x="400" y="292"/>
                  <a:pt x="402" y="292"/>
                  <a:pt x="403" y="291"/>
                </a:cubicBezTo>
                <a:cubicBezTo>
                  <a:pt x="403" y="292"/>
                  <a:pt x="403" y="293"/>
                  <a:pt x="403" y="294"/>
                </a:cubicBezTo>
                <a:close/>
                <a:moveTo>
                  <a:pt x="398" y="295"/>
                </a:moveTo>
                <a:cubicBezTo>
                  <a:pt x="397" y="296"/>
                  <a:pt x="396" y="296"/>
                  <a:pt x="395" y="296"/>
                </a:cubicBezTo>
                <a:cubicBezTo>
                  <a:pt x="395" y="295"/>
                  <a:pt x="395" y="295"/>
                  <a:pt x="395" y="294"/>
                </a:cubicBezTo>
                <a:cubicBezTo>
                  <a:pt x="396" y="293"/>
                  <a:pt x="397" y="293"/>
                  <a:pt x="398" y="293"/>
                </a:cubicBezTo>
                <a:cubicBezTo>
                  <a:pt x="398" y="294"/>
                  <a:pt x="398" y="294"/>
                  <a:pt x="398" y="295"/>
                </a:cubicBezTo>
                <a:close/>
                <a:moveTo>
                  <a:pt x="395" y="293"/>
                </a:moveTo>
                <a:cubicBezTo>
                  <a:pt x="395" y="292"/>
                  <a:pt x="395" y="291"/>
                  <a:pt x="395" y="290"/>
                </a:cubicBezTo>
                <a:cubicBezTo>
                  <a:pt x="396" y="290"/>
                  <a:pt x="397" y="289"/>
                  <a:pt x="398" y="289"/>
                </a:cubicBezTo>
                <a:cubicBezTo>
                  <a:pt x="398" y="290"/>
                  <a:pt x="398" y="291"/>
                  <a:pt x="398" y="292"/>
                </a:cubicBezTo>
                <a:cubicBezTo>
                  <a:pt x="397" y="293"/>
                  <a:pt x="396" y="293"/>
                  <a:pt x="395" y="293"/>
                </a:cubicBezTo>
                <a:close/>
                <a:moveTo>
                  <a:pt x="394" y="293"/>
                </a:moveTo>
                <a:cubicBezTo>
                  <a:pt x="393" y="294"/>
                  <a:pt x="392" y="294"/>
                  <a:pt x="391" y="294"/>
                </a:cubicBezTo>
                <a:cubicBezTo>
                  <a:pt x="391" y="293"/>
                  <a:pt x="391" y="292"/>
                  <a:pt x="391" y="291"/>
                </a:cubicBezTo>
                <a:cubicBezTo>
                  <a:pt x="392" y="291"/>
                  <a:pt x="393" y="291"/>
                  <a:pt x="394" y="290"/>
                </a:cubicBezTo>
                <a:cubicBezTo>
                  <a:pt x="394" y="291"/>
                  <a:pt x="394" y="292"/>
                  <a:pt x="394" y="293"/>
                </a:cubicBezTo>
                <a:close/>
                <a:moveTo>
                  <a:pt x="394" y="294"/>
                </a:moveTo>
                <a:cubicBezTo>
                  <a:pt x="394" y="295"/>
                  <a:pt x="394" y="296"/>
                  <a:pt x="394" y="297"/>
                </a:cubicBezTo>
                <a:cubicBezTo>
                  <a:pt x="393" y="297"/>
                  <a:pt x="392" y="297"/>
                  <a:pt x="391" y="298"/>
                </a:cubicBezTo>
                <a:cubicBezTo>
                  <a:pt x="391" y="297"/>
                  <a:pt x="391" y="296"/>
                  <a:pt x="391" y="295"/>
                </a:cubicBezTo>
                <a:cubicBezTo>
                  <a:pt x="392" y="295"/>
                  <a:pt x="393" y="294"/>
                  <a:pt x="394" y="294"/>
                </a:cubicBezTo>
                <a:close/>
                <a:moveTo>
                  <a:pt x="394" y="299"/>
                </a:moveTo>
                <a:cubicBezTo>
                  <a:pt x="394" y="299"/>
                  <a:pt x="394" y="299"/>
                  <a:pt x="394" y="299"/>
                </a:cubicBezTo>
                <a:cubicBezTo>
                  <a:pt x="394" y="300"/>
                  <a:pt x="394" y="300"/>
                  <a:pt x="394" y="299"/>
                </a:cubicBezTo>
                <a:close/>
                <a:moveTo>
                  <a:pt x="395" y="299"/>
                </a:moveTo>
                <a:cubicBezTo>
                  <a:pt x="396" y="299"/>
                  <a:pt x="397" y="298"/>
                  <a:pt x="398" y="298"/>
                </a:cubicBezTo>
                <a:cubicBezTo>
                  <a:pt x="398" y="298"/>
                  <a:pt x="398" y="298"/>
                  <a:pt x="398" y="299"/>
                </a:cubicBezTo>
                <a:cubicBezTo>
                  <a:pt x="397" y="299"/>
                  <a:pt x="396" y="299"/>
                  <a:pt x="395" y="299"/>
                </a:cubicBezTo>
                <a:cubicBezTo>
                  <a:pt x="395" y="299"/>
                  <a:pt x="395" y="299"/>
                  <a:pt x="395" y="299"/>
                </a:cubicBezTo>
                <a:close/>
                <a:moveTo>
                  <a:pt x="395" y="299"/>
                </a:moveTo>
                <a:cubicBezTo>
                  <a:pt x="395" y="298"/>
                  <a:pt x="395" y="298"/>
                  <a:pt x="395" y="297"/>
                </a:cubicBezTo>
                <a:cubicBezTo>
                  <a:pt x="396" y="297"/>
                  <a:pt x="397" y="297"/>
                  <a:pt x="398" y="297"/>
                </a:cubicBezTo>
                <a:cubicBezTo>
                  <a:pt x="398" y="297"/>
                  <a:pt x="398" y="297"/>
                  <a:pt x="398" y="298"/>
                </a:cubicBezTo>
                <a:cubicBezTo>
                  <a:pt x="397" y="298"/>
                  <a:pt x="396" y="298"/>
                  <a:pt x="395" y="299"/>
                </a:cubicBezTo>
                <a:close/>
                <a:moveTo>
                  <a:pt x="399" y="296"/>
                </a:moveTo>
                <a:cubicBezTo>
                  <a:pt x="401" y="296"/>
                  <a:pt x="402" y="296"/>
                  <a:pt x="403" y="295"/>
                </a:cubicBezTo>
                <a:cubicBezTo>
                  <a:pt x="403" y="296"/>
                  <a:pt x="403" y="296"/>
                  <a:pt x="403" y="297"/>
                </a:cubicBezTo>
                <a:cubicBezTo>
                  <a:pt x="402" y="297"/>
                  <a:pt x="401" y="297"/>
                  <a:pt x="399" y="298"/>
                </a:cubicBezTo>
                <a:cubicBezTo>
                  <a:pt x="399" y="297"/>
                  <a:pt x="399" y="297"/>
                  <a:pt x="399" y="296"/>
                </a:cubicBezTo>
                <a:close/>
                <a:moveTo>
                  <a:pt x="404" y="295"/>
                </a:moveTo>
                <a:cubicBezTo>
                  <a:pt x="406" y="295"/>
                  <a:pt x="407" y="294"/>
                  <a:pt x="408" y="294"/>
                </a:cubicBezTo>
                <a:cubicBezTo>
                  <a:pt x="408" y="295"/>
                  <a:pt x="408" y="295"/>
                  <a:pt x="408" y="296"/>
                </a:cubicBezTo>
                <a:cubicBezTo>
                  <a:pt x="407" y="296"/>
                  <a:pt x="406" y="296"/>
                  <a:pt x="404" y="296"/>
                </a:cubicBezTo>
                <a:cubicBezTo>
                  <a:pt x="404" y="296"/>
                  <a:pt x="404" y="295"/>
                  <a:pt x="404" y="295"/>
                </a:cubicBezTo>
                <a:close/>
                <a:moveTo>
                  <a:pt x="409" y="294"/>
                </a:moveTo>
                <a:cubicBezTo>
                  <a:pt x="410" y="294"/>
                  <a:pt x="411" y="294"/>
                  <a:pt x="411" y="293"/>
                </a:cubicBezTo>
                <a:cubicBezTo>
                  <a:pt x="411" y="294"/>
                  <a:pt x="411" y="294"/>
                  <a:pt x="411" y="295"/>
                </a:cubicBezTo>
                <a:cubicBezTo>
                  <a:pt x="411" y="295"/>
                  <a:pt x="410" y="295"/>
                  <a:pt x="410" y="295"/>
                </a:cubicBezTo>
                <a:cubicBezTo>
                  <a:pt x="409" y="295"/>
                  <a:pt x="409" y="295"/>
                  <a:pt x="409" y="295"/>
                </a:cubicBezTo>
                <a:cubicBezTo>
                  <a:pt x="409" y="295"/>
                  <a:pt x="409" y="294"/>
                  <a:pt x="409" y="294"/>
                </a:cubicBezTo>
                <a:close/>
                <a:moveTo>
                  <a:pt x="412" y="293"/>
                </a:moveTo>
                <a:cubicBezTo>
                  <a:pt x="413" y="293"/>
                  <a:pt x="415" y="293"/>
                  <a:pt x="416" y="292"/>
                </a:cubicBezTo>
                <a:cubicBezTo>
                  <a:pt x="416" y="293"/>
                  <a:pt x="416" y="293"/>
                  <a:pt x="416" y="294"/>
                </a:cubicBezTo>
                <a:cubicBezTo>
                  <a:pt x="415" y="294"/>
                  <a:pt x="413" y="294"/>
                  <a:pt x="412" y="295"/>
                </a:cubicBezTo>
                <a:cubicBezTo>
                  <a:pt x="412" y="294"/>
                  <a:pt x="412" y="294"/>
                  <a:pt x="412" y="293"/>
                </a:cubicBezTo>
                <a:close/>
                <a:moveTo>
                  <a:pt x="412" y="293"/>
                </a:moveTo>
                <a:cubicBezTo>
                  <a:pt x="412" y="292"/>
                  <a:pt x="412" y="292"/>
                  <a:pt x="412" y="291"/>
                </a:cubicBezTo>
                <a:cubicBezTo>
                  <a:pt x="413" y="291"/>
                  <a:pt x="415" y="291"/>
                  <a:pt x="416" y="290"/>
                </a:cubicBezTo>
                <a:cubicBezTo>
                  <a:pt x="416" y="291"/>
                  <a:pt x="416" y="292"/>
                  <a:pt x="416" y="292"/>
                </a:cubicBezTo>
                <a:cubicBezTo>
                  <a:pt x="415" y="292"/>
                  <a:pt x="413" y="293"/>
                  <a:pt x="412" y="293"/>
                </a:cubicBezTo>
                <a:close/>
                <a:moveTo>
                  <a:pt x="417" y="290"/>
                </a:moveTo>
                <a:cubicBezTo>
                  <a:pt x="418" y="290"/>
                  <a:pt x="419" y="290"/>
                  <a:pt x="420" y="289"/>
                </a:cubicBezTo>
                <a:cubicBezTo>
                  <a:pt x="420" y="290"/>
                  <a:pt x="420" y="291"/>
                  <a:pt x="420" y="291"/>
                </a:cubicBezTo>
                <a:cubicBezTo>
                  <a:pt x="419" y="291"/>
                  <a:pt x="418" y="292"/>
                  <a:pt x="417" y="292"/>
                </a:cubicBezTo>
                <a:cubicBezTo>
                  <a:pt x="417" y="291"/>
                  <a:pt x="417" y="291"/>
                  <a:pt x="417" y="290"/>
                </a:cubicBezTo>
                <a:close/>
                <a:moveTo>
                  <a:pt x="421" y="289"/>
                </a:moveTo>
                <a:cubicBezTo>
                  <a:pt x="421" y="289"/>
                  <a:pt x="422" y="289"/>
                  <a:pt x="423" y="288"/>
                </a:cubicBezTo>
                <a:cubicBezTo>
                  <a:pt x="423" y="289"/>
                  <a:pt x="423" y="290"/>
                  <a:pt x="423" y="290"/>
                </a:cubicBezTo>
                <a:cubicBezTo>
                  <a:pt x="422" y="291"/>
                  <a:pt x="421" y="291"/>
                  <a:pt x="421" y="291"/>
                </a:cubicBezTo>
                <a:cubicBezTo>
                  <a:pt x="421" y="290"/>
                  <a:pt x="421" y="290"/>
                  <a:pt x="421" y="289"/>
                </a:cubicBezTo>
                <a:close/>
                <a:moveTo>
                  <a:pt x="390" y="276"/>
                </a:moveTo>
                <a:cubicBezTo>
                  <a:pt x="394" y="274"/>
                  <a:pt x="398" y="273"/>
                  <a:pt x="403" y="272"/>
                </a:cubicBezTo>
                <a:cubicBezTo>
                  <a:pt x="399" y="273"/>
                  <a:pt x="394" y="275"/>
                  <a:pt x="390" y="276"/>
                </a:cubicBezTo>
                <a:close/>
                <a:moveTo>
                  <a:pt x="431" y="266"/>
                </a:moveTo>
                <a:cubicBezTo>
                  <a:pt x="424" y="268"/>
                  <a:pt x="416" y="269"/>
                  <a:pt x="409" y="270"/>
                </a:cubicBezTo>
                <a:cubicBezTo>
                  <a:pt x="416" y="268"/>
                  <a:pt x="423" y="266"/>
                  <a:pt x="431" y="264"/>
                </a:cubicBezTo>
                <a:cubicBezTo>
                  <a:pt x="431" y="264"/>
                  <a:pt x="431" y="265"/>
                  <a:pt x="431" y="266"/>
                </a:cubicBezTo>
                <a:close/>
                <a:moveTo>
                  <a:pt x="432" y="264"/>
                </a:moveTo>
                <a:cubicBezTo>
                  <a:pt x="432" y="264"/>
                  <a:pt x="432" y="265"/>
                  <a:pt x="432" y="265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65"/>
                  <a:pt x="432" y="264"/>
                  <a:pt x="432" y="264"/>
                </a:cubicBezTo>
                <a:close/>
                <a:moveTo>
                  <a:pt x="433" y="224"/>
                </a:move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lose/>
                <a:moveTo>
                  <a:pt x="434" y="221"/>
                </a:moveTo>
                <a:cubicBezTo>
                  <a:pt x="434" y="221"/>
                  <a:pt x="434" y="221"/>
                  <a:pt x="434" y="221"/>
                </a:cubicBezTo>
                <a:cubicBezTo>
                  <a:pt x="434" y="221"/>
                  <a:pt x="434" y="222"/>
                  <a:pt x="434" y="222"/>
                </a:cubicBezTo>
                <a:cubicBezTo>
                  <a:pt x="434" y="222"/>
                  <a:pt x="433" y="222"/>
                  <a:pt x="433" y="222"/>
                </a:cubicBezTo>
                <a:cubicBezTo>
                  <a:pt x="433" y="222"/>
                  <a:pt x="433" y="221"/>
                  <a:pt x="434" y="221"/>
                </a:cubicBezTo>
                <a:close/>
                <a:moveTo>
                  <a:pt x="435" y="218"/>
                </a:move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8"/>
                  <a:pt x="435" y="219"/>
                </a:cubicBezTo>
                <a:cubicBezTo>
                  <a:pt x="435" y="219"/>
                  <a:pt x="435" y="218"/>
                  <a:pt x="435" y="218"/>
                </a:cubicBezTo>
                <a:close/>
                <a:moveTo>
                  <a:pt x="386" y="293"/>
                </a:moveTo>
                <a:cubicBezTo>
                  <a:pt x="387" y="293"/>
                  <a:pt x="387" y="293"/>
                  <a:pt x="387" y="293"/>
                </a:cubicBezTo>
                <a:cubicBezTo>
                  <a:pt x="387" y="294"/>
                  <a:pt x="387" y="295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5"/>
                  <a:pt x="386" y="294"/>
                  <a:pt x="386" y="293"/>
                </a:cubicBezTo>
                <a:close/>
                <a:moveTo>
                  <a:pt x="388" y="292"/>
                </a:moveTo>
                <a:cubicBezTo>
                  <a:pt x="389" y="292"/>
                  <a:pt x="389" y="292"/>
                  <a:pt x="390" y="292"/>
                </a:cubicBezTo>
                <a:cubicBezTo>
                  <a:pt x="390" y="293"/>
                  <a:pt x="390" y="294"/>
                  <a:pt x="390" y="295"/>
                </a:cubicBezTo>
                <a:cubicBezTo>
                  <a:pt x="390" y="295"/>
                  <a:pt x="389" y="295"/>
                  <a:pt x="388" y="296"/>
                </a:cubicBezTo>
                <a:cubicBezTo>
                  <a:pt x="388" y="294"/>
                  <a:pt x="388" y="293"/>
                  <a:pt x="388" y="292"/>
                </a:cubicBezTo>
                <a:close/>
                <a:moveTo>
                  <a:pt x="390" y="295"/>
                </a:moveTo>
                <a:cubicBezTo>
                  <a:pt x="390" y="296"/>
                  <a:pt x="390" y="297"/>
                  <a:pt x="390" y="298"/>
                </a:cubicBezTo>
                <a:cubicBezTo>
                  <a:pt x="390" y="298"/>
                  <a:pt x="389" y="298"/>
                  <a:pt x="388" y="299"/>
                </a:cubicBezTo>
                <a:cubicBezTo>
                  <a:pt x="388" y="298"/>
                  <a:pt x="388" y="297"/>
                  <a:pt x="388" y="296"/>
                </a:cubicBezTo>
                <a:cubicBezTo>
                  <a:pt x="389" y="296"/>
                  <a:pt x="390" y="295"/>
                  <a:pt x="390" y="295"/>
                </a:cubicBezTo>
                <a:close/>
                <a:moveTo>
                  <a:pt x="391" y="301"/>
                </a:moveTo>
                <a:cubicBezTo>
                  <a:pt x="392" y="300"/>
                  <a:pt x="393" y="300"/>
                  <a:pt x="394" y="300"/>
                </a:cubicBezTo>
                <a:cubicBezTo>
                  <a:pt x="394" y="301"/>
                  <a:pt x="394" y="301"/>
                  <a:pt x="394" y="302"/>
                </a:cubicBezTo>
                <a:cubicBezTo>
                  <a:pt x="393" y="302"/>
                  <a:pt x="392" y="303"/>
                  <a:pt x="392" y="303"/>
                </a:cubicBezTo>
                <a:cubicBezTo>
                  <a:pt x="392" y="302"/>
                  <a:pt x="392" y="301"/>
                  <a:pt x="391" y="301"/>
                </a:cubicBezTo>
                <a:close/>
                <a:moveTo>
                  <a:pt x="395" y="300"/>
                </a:moveTo>
                <a:cubicBezTo>
                  <a:pt x="396" y="299"/>
                  <a:pt x="397" y="299"/>
                  <a:pt x="398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399" y="300"/>
                  <a:pt x="400" y="300"/>
                  <a:pt x="400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298"/>
                  <a:pt x="401" y="298"/>
                  <a:pt x="402" y="298"/>
                </a:cubicBezTo>
                <a:cubicBezTo>
                  <a:pt x="402" y="298"/>
                  <a:pt x="402" y="298"/>
                  <a:pt x="402" y="298"/>
                </a:cubicBezTo>
                <a:cubicBezTo>
                  <a:pt x="402" y="298"/>
                  <a:pt x="401" y="298"/>
                  <a:pt x="399" y="298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01" y="298"/>
                  <a:pt x="402" y="297"/>
                  <a:pt x="403" y="297"/>
                </a:cubicBezTo>
                <a:cubicBezTo>
                  <a:pt x="403" y="299"/>
                  <a:pt x="403" y="300"/>
                  <a:pt x="403" y="300"/>
                </a:cubicBezTo>
                <a:cubicBezTo>
                  <a:pt x="402" y="300"/>
                  <a:pt x="402" y="300"/>
                  <a:pt x="402" y="300"/>
                </a:cubicBezTo>
                <a:cubicBezTo>
                  <a:pt x="400" y="301"/>
                  <a:pt x="398" y="301"/>
                  <a:pt x="395" y="302"/>
                </a:cubicBezTo>
                <a:cubicBezTo>
                  <a:pt x="395" y="301"/>
                  <a:pt x="395" y="300"/>
                  <a:pt x="395" y="300"/>
                </a:cubicBezTo>
                <a:close/>
                <a:moveTo>
                  <a:pt x="404" y="297"/>
                </a:moveTo>
                <a:cubicBezTo>
                  <a:pt x="405" y="297"/>
                  <a:pt x="406" y="297"/>
                  <a:pt x="407" y="296"/>
                </a:cubicBezTo>
                <a:cubicBezTo>
                  <a:pt x="407" y="296"/>
                  <a:pt x="408" y="296"/>
                  <a:pt x="408" y="296"/>
                </a:cubicBezTo>
                <a:cubicBezTo>
                  <a:pt x="408" y="297"/>
                  <a:pt x="408" y="298"/>
                  <a:pt x="408" y="299"/>
                </a:cubicBezTo>
                <a:cubicBezTo>
                  <a:pt x="407" y="299"/>
                  <a:pt x="405" y="299"/>
                  <a:pt x="404" y="300"/>
                </a:cubicBezTo>
                <a:cubicBezTo>
                  <a:pt x="404" y="299"/>
                  <a:pt x="404" y="298"/>
                  <a:pt x="404" y="297"/>
                </a:cubicBezTo>
                <a:close/>
                <a:moveTo>
                  <a:pt x="409" y="296"/>
                </a:moveTo>
                <a:cubicBezTo>
                  <a:pt x="410" y="296"/>
                  <a:pt x="410" y="295"/>
                  <a:pt x="411" y="295"/>
                </a:cubicBezTo>
                <a:cubicBezTo>
                  <a:pt x="411" y="296"/>
                  <a:pt x="411" y="297"/>
                  <a:pt x="411" y="297"/>
                </a:cubicBezTo>
                <a:cubicBezTo>
                  <a:pt x="411" y="298"/>
                  <a:pt x="412" y="298"/>
                  <a:pt x="412" y="297"/>
                </a:cubicBezTo>
                <a:cubicBezTo>
                  <a:pt x="412" y="297"/>
                  <a:pt x="412" y="296"/>
                  <a:pt x="412" y="295"/>
                </a:cubicBezTo>
                <a:cubicBezTo>
                  <a:pt x="413" y="295"/>
                  <a:pt x="415" y="294"/>
                  <a:pt x="416" y="294"/>
                </a:cubicBezTo>
                <a:cubicBezTo>
                  <a:pt x="416" y="295"/>
                  <a:pt x="416" y="296"/>
                  <a:pt x="416" y="297"/>
                </a:cubicBezTo>
                <a:cubicBezTo>
                  <a:pt x="414" y="297"/>
                  <a:pt x="411" y="298"/>
                  <a:pt x="409" y="298"/>
                </a:cubicBezTo>
                <a:cubicBezTo>
                  <a:pt x="409" y="298"/>
                  <a:pt x="409" y="297"/>
                  <a:pt x="409" y="296"/>
                </a:cubicBezTo>
                <a:close/>
                <a:moveTo>
                  <a:pt x="417" y="294"/>
                </a:moveTo>
                <a:cubicBezTo>
                  <a:pt x="418" y="294"/>
                  <a:pt x="419" y="293"/>
                  <a:pt x="420" y="293"/>
                </a:cubicBezTo>
                <a:cubicBezTo>
                  <a:pt x="419" y="294"/>
                  <a:pt x="419" y="295"/>
                  <a:pt x="419" y="296"/>
                </a:cubicBezTo>
                <a:cubicBezTo>
                  <a:pt x="419" y="296"/>
                  <a:pt x="418" y="296"/>
                  <a:pt x="417" y="296"/>
                </a:cubicBezTo>
                <a:cubicBezTo>
                  <a:pt x="417" y="296"/>
                  <a:pt x="417" y="295"/>
                  <a:pt x="417" y="294"/>
                </a:cubicBezTo>
                <a:cubicBezTo>
                  <a:pt x="417" y="294"/>
                  <a:pt x="417" y="294"/>
                  <a:pt x="417" y="294"/>
                </a:cubicBezTo>
                <a:close/>
                <a:moveTo>
                  <a:pt x="417" y="293"/>
                </a:moveTo>
                <a:cubicBezTo>
                  <a:pt x="417" y="293"/>
                  <a:pt x="417" y="293"/>
                  <a:pt x="417" y="292"/>
                </a:cubicBezTo>
                <a:cubicBezTo>
                  <a:pt x="418" y="292"/>
                  <a:pt x="419" y="292"/>
                  <a:pt x="420" y="292"/>
                </a:cubicBezTo>
                <a:cubicBezTo>
                  <a:pt x="420" y="292"/>
                  <a:pt x="420" y="292"/>
                  <a:pt x="420" y="293"/>
                </a:cubicBezTo>
                <a:cubicBezTo>
                  <a:pt x="419" y="293"/>
                  <a:pt x="418" y="293"/>
                  <a:pt x="417" y="293"/>
                </a:cubicBezTo>
                <a:close/>
                <a:moveTo>
                  <a:pt x="421" y="291"/>
                </a:moveTo>
                <a:cubicBezTo>
                  <a:pt x="422" y="291"/>
                  <a:pt x="422" y="291"/>
                  <a:pt x="423" y="291"/>
                </a:cubicBezTo>
                <a:cubicBezTo>
                  <a:pt x="423" y="291"/>
                  <a:pt x="424" y="292"/>
                  <a:pt x="424" y="292"/>
                </a:cubicBezTo>
                <a:cubicBezTo>
                  <a:pt x="423" y="292"/>
                  <a:pt x="422" y="292"/>
                  <a:pt x="421" y="293"/>
                </a:cubicBezTo>
                <a:cubicBezTo>
                  <a:pt x="421" y="292"/>
                  <a:pt x="421" y="292"/>
                  <a:pt x="421" y="291"/>
                </a:cubicBezTo>
                <a:close/>
                <a:moveTo>
                  <a:pt x="424" y="291"/>
                </a:moveTo>
                <a:cubicBezTo>
                  <a:pt x="425" y="291"/>
                  <a:pt x="425" y="290"/>
                  <a:pt x="426" y="290"/>
                </a:cubicBezTo>
                <a:cubicBezTo>
                  <a:pt x="426" y="291"/>
                  <a:pt x="426" y="291"/>
                  <a:pt x="426" y="291"/>
                </a:cubicBezTo>
                <a:cubicBezTo>
                  <a:pt x="425" y="291"/>
                  <a:pt x="425" y="292"/>
                  <a:pt x="425" y="292"/>
                </a:cubicBezTo>
                <a:cubicBezTo>
                  <a:pt x="425" y="291"/>
                  <a:pt x="424" y="291"/>
                  <a:pt x="424" y="291"/>
                </a:cubicBezTo>
                <a:close/>
                <a:moveTo>
                  <a:pt x="427" y="290"/>
                </a:moveTo>
                <a:cubicBezTo>
                  <a:pt x="427" y="290"/>
                  <a:pt x="428" y="290"/>
                  <a:pt x="428" y="290"/>
                </a:cubicBezTo>
                <a:cubicBezTo>
                  <a:pt x="429" y="290"/>
                  <a:pt x="429" y="289"/>
                  <a:pt x="428" y="289"/>
                </a:cubicBezTo>
                <a:cubicBezTo>
                  <a:pt x="428" y="289"/>
                  <a:pt x="427" y="290"/>
                  <a:pt x="427" y="290"/>
                </a:cubicBezTo>
                <a:cubicBezTo>
                  <a:pt x="427" y="289"/>
                  <a:pt x="427" y="288"/>
                  <a:pt x="427" y="288"/>
                </a:cubicBezTo>
                <a:cubicBezTo>
                  <a:pt x="428" y="287"/>
                  <a:pt x="429" y="287"/>
                  <a:pt x="429" y="287"/>
                </a:cubicBezTo>
                <a:cubicBezTo>
                  <a:pt x="429" y="288"/>
                  <a:pt x="429" y="289"/>
                  <a:pt x="429" y="291"/>
                </a:cubicBezTo>
                <a:cubicBezTo>
                  <a:pt x="428" y="291"/>
                  <a:pt x="428" y="291"/>
                  <a:pt x="427" y="291"/>
                </a:cubicBezTo>
                <a:cubicBezTo>
                  <a:pt x="427" y="291"/>
                  <a:pt x="427" y="290"/>
                  <a:pt x="427" y="290"/>
                </a:cubicBezTo>
                <a:close/>
                <a:moveTo>
                  <a:pt x="430" y="287"/>
                </a:moveTo>
                <a:cubicBezTo>
                  <a:pt x="431" y="287"/>
                  <a:pt x="431" y="287"/>
                  <a:pt x="431" y="287"/>
                </a:cubicBezTo>
                <a:cubicBezTo>
                  <a:pt x="431" y="287"/>
                  <a:pt x="431" y="286"/>
                  <a:pt x="431" y="286"/>
                </a:cubicBezTo>
                <a:cubicBezTo>
                  <a:pt x="431" y="286"/>
                  <a:pt x="431" y="286"/>
                  <a:pt x="430" y="286"/>
                </a:cubicBezTo>
                <a:cubicBezTo>
                  <a:pt x="431" y="280"/>
                  <a:pt x="431" y="273"/>
                  <a:pt x="432" y="266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74"/>
                  <a:pt x="432" y="282"/>
                  <a:pt x="432" y="290"/>
                </a:cubicBezTo>
                <a:cubicBezTo>
                  <a:pt x="431" y="290"/>
                  <a:pt x="431" y="290"/>
                  <a:pt x="430" y="290"/>
                </a:cubicBezTo>
                <a:cubicBezTo>
                  <a:pt x="430" y="289"/>
                  <a:pt x="430" y="288"/>
                  <a:pt x="430" y="287"/>
                </a:cubicBezTo>
                <a:close/>
                <a:moveTo>
                  <a:pt x="432" y="290"/>
                </a:moveTo>
                <a:cubicBezTo>
                  <a:pt x="432" y="290"/>
                  <a:pt x="432" y="290"/>
                  <a:pt x="432" y="290"/>
                </a:cubicBezTo>
                <a:cubicBezTo>
                  <a:pt x="431" y="291"/>
                  <a:pt x="431" y="291"/>
                  <a:pt x="430" y="291"/>
                </a:cubicBezTo>
                <a:cubicBezTo>
                  <a:pt x="430" y="291"/>
                  <a:pt x="430" y="291"/>
                  <a:pt x="430" y="291"/>
                </a:cubicBezTo>
                <a:cubicBezTo>
                  <a:pt x="431" y="291"/>
                  <a:pt x="431" y="291"/>
                  <a:pt x="432" y="290"/>
                </a:cubicBezTo>
                <a:close/>
                <a:moveTo>
                  <a:pt x="430" y="293"/>
                </a:moveTo>
                <a:cubicBezTo>
                  <a:pt x="431" y="292"/>
                  <a:pt x="431" y="292"/>
                  <a:pt x="432" y="292"/>
                </a:cubicBezTo>
                <a:cubicBezTo>
                  <a:pt x="432" y="293"/>
                  <a:pt x="432" y="294"/>
                  <a:pt x="432" y="295"/>
                </a:cubicBezTo>
                <a:cubicBezTo>
                  <a:pt x="432" y="295"/>
                  <a:pt x="431" y="295"/>
                  <a:pt x="430" y="295"/>
                </a:cubicBezTo>
                <a:cubicBezTo>
                  <a:pt x="430" y="295"/>
                  <a:pt x="430" y="294"/>
                  <a:pt x="430" y="293"/>
                </a:cubicBezTo>
                <a:close/>
                <a:moveTo>
                  <a:pt x="437" y="305"/>
                </a:moveTo>
                <a:cubicBezTo>
                  <a:pt x="439" y="303"/>
                  <a:pt x="441" y="303"/>
                  <a:pt x="443" y="303"/>
                </a:cubicBezTo>
                <a:cubicBezTo>
                  <a:pt x="443" y="303"/>
                  <a:pt x="443" y="303"/>
                  <a:pt x="443" y="304"/>
                </a:cubicBezTo>
                <a:cubicBezTo>
                  <a:pt x="441" y="304"/>
                  <a:pt x="439" y="304"/>
                  <a:pt x="437" y="305"/>
                </a:cubicBezTo>
                <a:close/>
                <a:moveTo>
                  <a:pt x="436" y="294"/>
                </a:moveTo>
                <a:cubicBezTo>
                  <a:pt x="435" y="294"/>
                  <a:pt x="435" y="295"/>
                  <a:pt x="434" y="295"/>
                </a:cubicBezTo>
                <a:cubicBezTo>
                  <a:pt x="434" y="295"/>
                  <a:pt x="434" y="295"/>
                  <a:pt x="433" y="295"/>
                </a:cubicBezTo>
                <a:cubicBezTo>
                  <a:pt x="433" y="294"/>
                  <a:pt x="433" y="293"/>
                  <a:pt x="433" y="291"/>
                </a:cubicBezTo>
                <a:cubicBezTo>
                  <a:pt x="434" y="291"/>
                  <a:pt x="435" y="291"/>
                  <a:pt x="436" y="291"/>
                </a:cubicBezTo>
                <a:cubicBezTo>
                  <a:pt x="436" y="292"/>
                  <a:pt x="436" y="293"/>
                  <a:pt x="436" y="294"/>
                </a:cubicBezTo>
                <a:cubicBezTo>
                  <a:pt x="436" y="294"/>
                  <a:pt x="436" y="294"/>
                  <a:pt x="436" y="294"/>
                </a:cubicBezTo>
                <a:close/>
                <a:moveTo>
                  <a:pt x="435" y="220"/>
                </a:moveTo>
                <a:cubicBezTo>
                  <a:pt x="436" y="220"/>
                  <a:pt x="437" y="220"/>
                  <a:pt x="438" y="220"/>
                </a:cubicBezTo>
                <a:cubicBezTo>
                  <a:pt x="438" y="220"/>
                  <a:pt x="438" y="221"/>
                  <a:pt x="438" y="221"/>
                </a:cubicBezTo>
                <a:cubicBezTo>
                  <a:pt x="437" y="221"/>
                  <a:pt x="436" y="221"/>
                  <a:pt x="435" y="222"/>
                </a:cubicBezTo>
                <a:cubicBezTo>
                  <a:pt x="435" y="221"/>
                  <a:pt x="435" y="221"/>
                  <a:pt x="435" y="220"/>
                </a:cubicBezTo>
                <a:close/>
                <a:moveTo>
                  <a:pt x="436" y="219"/>
                </a:moveTo>
                <a:cubicBezTo>
                  <a:pt x="437" y="219"/>
                  <a:pt x="437" y="219"/>
                  <a:pt x="438" y="218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7" y="219"/>
                  <a:pt x="437" y="219"/>
                  <a:pt x="436" y="219"/>
                </a:cubicBezTo>
                <a:close/>
                <a:moveTo>
                  <a:pt x="434" y="219"/>
                </a:moveTo>
                <a:cubicBezTo>
                  <a:pt x="434" y="219"/>
                  <a:pt x="434" y="219"/>
                  <a:pt x="434" y="219"/>
                </a:cubicBezTo>
                <a:cubicBezTo>
                  <a:pt x="434" y="219"/>
                  <a:pt x="433" y="219"/>
                  <a:pt x="433" y="220"/>
                </a:cubicBezTo>
                <a:cubicBezTo>
                  <a:pt x="433" y="219"/>
                  <a:pt x="433" y="219"/>
                  <a:pt x="433" y="220"/>
                </a:cubicBezTo>
                <a:cubicBezTo>
                  <a:pt x="432" y="220"/>
                  <a:pt x="432" y="220"/>
                  <a:pt x="432" y="220"/>
                </a:cubicBezTo>
                <a:cubicBezTo>
                  <a:pt x="432" y="220"/>
                  <a:pt x="432" y="221"/>
                  <a:pt x="432" y="221"/>
                </a:cubicBezTo>
                <a:cubicBezTo>
                  <a:pt x="432" y="220"/>
                  <a:pt x="432" y="220"/>
                  <a:pt x="431" y="220"/>
                </a:cubicBezTo>
                <a:cubicBezTo>
                  <a:pt x="432" y="219"/>
                  <a:pt x="433" y="219"/>
                  <a:pt x="434" y="219"/>
                </a:cubicBezTo>
                <a:close/>
                <a:moveTo>
                  <a:pt x="431" y="220"/>
                </a:move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1" y="221"/>
                  <a:pt x="431" y="221"/>
                </a:cubicBezTo>
                <a:cubicBezTo>
                  <a:pt x="431" y="222"/>
                  <a:pt x="431" y="222"/>
                  <a:pt x="431" y="223"/>
                </a:cubicBezTo>
                <a:cubicBezTo>
                  <a:pt x="431" y="223"/>
                  <a:pt x="431" y="223"/>
                  <a:pt x="431" y="223"/>
                </a:cubicBezTo>
                <a:cubicBezTo>
                  <a:pt x="429" y="224"/>
                  <a:pt x="427" y="224"/>
                  <a:pt x="425" y="225"/>
                </a:cubicBezTo>
                <a:cubicBezTo>
                  <a:pt x="425" y="225"/>
                  <a:pt x="425" y="224"/>
                  <a:pt x="425" y="224"/>
                </a:cubicBezTo>
                <a:cubicBezTo>
                  <a:pt x="425" y="224"/>
                  <a:pt x="424" y="224"/>
                  <a:pt x="424" y="225"/>
                </a:cubicBezTo>
                <a:cubicBezTo>
                  <a:pt x="423" y="225"/>
                  <a:pt x="422" y="226"/>
                  <a:pt x="421" y="226"/>
                </a:cubicBezTo>
                <a:cubicBezTo>
                  <a:pt x="421" y="226"/>
                  <a:pt x="421" y="226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0" y="225"/>
                  <a:pt x="420" y="225"/>
                  <a:pt x="420" y="225"/>
                </a:cubicBezTo>
                <a:cubicBezTo>
                  <a:pt x="420" y="225"/>
                  <a:pt x="419" y="225"/>
                  <a:pt x="420" y="226"/>
                </a:cubicBezTo>
                <a:cubicBezTo>
                  <a:pt x="420" y="226"/>
                  <a:pt x="420" y="226"/>
                  <a:pt x="420" y="226"/>
                </a:cubicBezTo>
                <a:cubicBezTo>
                  <a:pt x="418" y="227"/>
                  <a:pt x="416" y="227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2" y="228"/>
                  <a:pt x="412" y="228"/>
                  <a:pt x="412" y="229"/>
                </a:cubicBezTo>
                <a:cubicBezTo>
                  <a:pt x="412" y="228"/>
                  <a:pt x="412" y="228"/>
                  <a:pt x="412" y="228"/>
                </a:cubicBezTo>
                <a:cubicBezTo>
                  <a:pt x="414" y="227"/>
                  <a:pt x="416" y="226"/>
                  <a:pt x="418" y="225"/>
                </a:cubicBezTo>
                <a:cubicBezTo>
                  <a:pt x="418" y="225"/>
                  <a:pt x="419" y="225"/>
                  <a:pt x="419" y="225"/>
                </a:cubicBezTo>
                <a:cubicBezTo>
                  <a:pt x="420" y="224"/>
                  <a:pt x="421" y="224"/>
                  <a:pt x="422" y="224"/>
                </a:cubicBezTo>
                <a:cubicBezTo>
                  <a:pt x="422" y="224"/>
                  <a:pt x="423" y="224"/>
                  <a:pt x="423" y="224"/>
                </a:cubicBezTo>
                <a:cubicBezTo>
                  <a:pt x="423" y="224"/>
                  <a:pt x="424" y="224"/>
                  <a:pt x="424" y="224"/>
                </a:cubicBezTo>
                <a:cubicBezTo>
                  <a:pt x="425" y="224"/>
                  <a:pt x="426" y="223"/>
                  <a:pt x="427" y="223"/>
                </a:cubicBezTo>
                <a:cubicBezTo>
                  <a:pt x="428" y="223"/>
                  <a:pt x="428" y="222"/>
                  <a:pt x="427" y="222"/>
                </a:cubicBezTo>
                <a:cubicBezTo>
                  <a:pt x="426" y="222"/>
                  <a:pt x="426" y="222"/>
                  <a:pt x="425" y="223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4" y="222"/>
                  <a:pt x="424" y="223"/>
                  <a:pt x="423" y="223"/>
                </a:cubicBezTo>
                <a:cubicBezTo>
                  <a:pt x="423" y="223"/>
                  <a:pt x="422" y="223"/>
                  <a:pt x="422" y="223"/>
                </a:cubicBezTo>
                <a:cubicBezTo>
                  <a:pt x="425" y="222"/>
                  <a:pt x="428" y="221"/>
                  <a:pt x="431" y="220"/>
                </a:cubicBezTo>
                <a:close/>
                <a:moveTo>
                  <a:pt x="388" y="237"/>
                </a:moveTo>
                <a:cubicBezTo>
                  <a:pt x="388" y="238"/>
                  <a:pt x="388" y="239"/>
                  <a:pt x="388" y="240"/>
                </a:cubicBezTo>
                <a:cubicBezTo>
                  <a:pt x="387" y="239"/>
                  <a:pt x="386" y="239"/>
                  <a:pt x="385" y="239"/>
                </a:cubicBezTo>
                <a:cubicBezTo>
                  <a:pt x="385" y="238"/>
                  <a:pt x="385" y="237"/>
                  <a:pt x="385" y="236"/>
                </a:cubicBezTo>
                <a:cubicBezTo>
                  <a:pt x="386" y="236"/>
                  <a:pt x="387" y="236"/>
                  <a:pt x="388" y="237"/>
                </a:cubicBezTo>
                <a:close/>
                <a:moveTo>
                  <a:pt x="384" y="239"/>
                </a:moveTo>
                <a:cubicBezTo>
                  <a:pt x="380" y="238"/>
                  <a:pt x="376" y="237"/>
                  <a:pt x="373" y="237"/>
                </a:cubicBezTo>
                <a:cubicBezTo>
                  <a:pt x="373" y="236"/>
                  <a:pt x="373" y="235"/>
                  <a:pt x="372" y="234"/>
                </a:cubicBezTo>
                <a:cubicBezTo>
                  <a:pt x="376" y="234"/>
                  <a:pt x="380" y="235"/>
                  <a:pt x="384" y="235"/>
                </a:cubicBezTo>
                <a:cubicBezTo>
                  <a:pt x="384" y="236"/>
                  <a:pt x="384" y="238"/>
                  <a:pt x="384" y="239"/>
                </a:cubicBezTo>
                <a:close/>
                <a:moveTo>
                  <a:pt x="371" y="235"/>
                </a:moveTo>
                <a:cubicBezTo>
                  <a:pt x="371" y="235"/>
                  <a:pt x="371" y="236"/>
                  <a:pt x="371" y="236"/>
                </a:cubicBezTo>
                <a:cubicBezTo>
                  <a:pt x="370" y="236"/>
                  <a:pt x="369" y="236"/>
                  <a:pt x="368" y="236"/>
                </a:cubicBezTo>
                <a:cubicBezTo>
                  <a:pt x="368" y="236"/>
                  <a:pt x="368" y="235"/>
                  <a:pt x="368" y="235"/>
                </a:cubicBezTo>
                <a:cubicBezTo>
                  <a:pt x="369" y="234"/>
                  <a:pt x="370" y="234"/>
                  <a:pt x="371" y="234"/>
                </a:cubicBezTo>
                <a:cubicBezTo>
                  <a:pt x="371" y="234"/>
                  <a:pt x="371" y="235"/>
                  <a:pt x="371" y="235"/>
                </a:cubicBezTo>
                <a:close/>
                <a:moveTo>
                  <a:pt x="367" y="239"/>
                </a:moveTo>
                <a:cubicBezTo>
                  <a:pt x="365" y="239"/>
                  <a:pt x="364" y="240"/>
                  <a:pt x="362" y="240"/>
                </a:cubicBezTo>
                <a:cubicBezTo>
                  <a:pt x="362" y="240"/>
                  <a:pt x="362" y="239"/>
                  <a:pt x="362" y="238"/>
                </a:cubicBezTo>
                <a:cubicBezTo>
                  <a:pt x="362" y="238"/>
                  <a:pt x="363" y="238"/>
                  <a:pt x="363" y="238"/>
                </a:cubicBezTo>
                <a:cubicBezTo>
                  <a:pt x="364" y="237"/>
                  <a:pt x="366" y="237"/>
                  <a:pt x="367" y="237"/>
                </a:cubicBezTo>
                <a:cubicBezTo>
                  <a:pt x="367" y="238"/>
                  <a:pt x="367" y="238"/>
                  <a:pt x="367" y="239"/>
                </a:cubicBezTo>
                <a:close/>
                <a:moveTo>
                  <a:pt x="367" y="242"/>
                </a:moveTo>
                <a:cubicBezTo>
                  <a:pt x="367" y="242"/>
                  <a:pt x="367" y="242"/>
                  <a:pt x="367" y="242"/>
                </a:cubicBezTo>
                <a:cubicBezTo>
                  <a:pt x="367" y="241"/>
                  <a:pt x="367" y="241"/>
                  <a:pt x="366" y="240"/>
                </a:cubicBezTo>
                <a:cubicBezTo>
                  <a:pt x="366" y="240"/>
                  <a:pt x="365" y="240"/>
                  <a:pt x="366" y="241"/>
                </a:cubicBezTo>
                <a:cubicBezTo>
                  <a:pt x="366" y="241"/>
                  <a:pt x="366" y="242"/>
                  <a:pt x="366" y="242"/>
                </a:cubicBezTo>
                <a:cubicBezTo>
                  <a:pt x="365" y="242"/>
                  <a:pt x="363" y="243"/>
                  <a:pt x="362" y="243"/>
                </a:cubicBezTo>
                <a:cubicBezTo>
                  <a:pt x="362" y="242"/>
                  <a:pt x="362" y="242"/>
                  <a:pt x="362" y="241"/>
                </a:cubicBezTo>
                <a:cubicBezTo>
                  <a:pt x="364" y="240"/>
                  <a:pt x="365" y="240"/>
                  <a:pt x="367" y="239"/>
                </a:cubicBezTo>
                <a:cubicBezTo>
                  <a:pt x="367" y="240"/>
                  <a:pt x="367" y="241"/>
                  <a:pt x="367" y="242"/>
                </a:cubicBezTo>
                <a:close/>
                <a:moveTo>
                  <a:pt x="364" y="278"/>
                </a:moveTo>
                <a:cubicBezTo>
                  <a:pt x="364" y="279"/>
                  <a:pt x="363" y="279"/>
                  <a:pt x="362" y="279"/>
                </a:cubicBezTo>
                <a:cubicBezTo>
                  <a:pt x="362" y="279"/>
                  <a:pt x="362" y="279"/>
                  <a:pt x="361" y="279"/>
                </a:cubicBezTo>
                <a:cubicBezTo>
                  <a:pt x="362" y="278"/>
                  <a:pt x="362" y="277"/>
                  <a:pt x="362" y="275"/>
                </a:cubicBezTo>
                <a:cubicBezTo>
                  <a:pt x="363" y="275"/>
                  <a:pt x="363" y="275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4" y="276"/>
                  <a:pt x="364" y="277"/>
                  <a:pt x="364" y="278"/>
                </a:cubicBezTo>
                <a:close/>
                <a:moveTo>
                  <a:pt x="361" y="280"/>
                </a:moveTo>
                <a:cubicBezTo>
                  <a:pt x="362" y="279"/>
                  <a:pt x="363" y="279"/>
                  <a:pt x="364" y="279"/>
                </a:cubicBezTo>
                <a:cubicBezTo>
                  <a:pt x="364" y="280"/>
                  <a:pt x="364" y="281"/>
                  <a:pt x="364" y="282"/>
                </a:cubicBezTo>
                <a:cubicBezTo>
                  <a:pt x="363" y="283"/>
                  <a:pt x="362" y="283"/>
                  <a:pt x="361" y="284"/>
                </a:cubicBezTo>
                <a:cubicBezTo>
                  <a:pt x="361" y="282"/>
                  <a:pt x="361" y="281"/>
                  <a:pt x="361" y="280"/>
                </a:cubicBezTo>
                <a:close/>
                <a:moveTo>
                  <a:pt x="362" y="249"/>
                </a:moveTo>
                <a:cubicBezTo>
                  <a:pt x="363" y="248"/>
                  <a:pt x="365" y="248"/>
                  <a:pt x="366" y="247"/>
                </a:cubicBezTo>
                <a:cubicBezTo>
                  <a:pt x="366" y="248"/>
                  <a:pt x="366" y="249"/>
                  <a:pt x="365" y="251"/>
                </a:cubicBezTo>
                <a:cubicBezTo>
                  <a:pt x="364" y="251"/>
                  <a:pt x="363" y="251"/>
                  <a:pt x="362" y="252"/>
                </a:cubicBezTo>
                <a:cubicBezTo>
                  <a:pt x="362" y="251"/>
                  <a:pt x="362" y="250"/>
                  <a:pt x="362" y="249"/>
                </a:cubicBezTo>
                <a:close/>
                <a:moveTo>
                  <a:pt x="362" y="244"/>
                </a:moveTo>
                <a:cubicBezTo>
                  <a:pt x="362" y="244"/>
                  <a:pt x="363" y="243"/>
                  <a:pt x="363" y="243"/>
                </a:cubicBezTo>
                <a:cubicBezTo>
                  <a:pt x="364" y="243"/>
                  <a:pt x="365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3"/>
                  <a:pt x="367" y="243"/>
                </a:cubicBezTo>
                <a:cubicBezTo>
                  <a:pt x="365" y="243"/>
                  <a:pt x="363" y="243"/>
                  <a:pt x="362" y="244"/>
                </a:cubicBezTo>
                <a:cubicBezTo>
                  <a:pt x="362" y="244"/>
                  <a:pt x="362" y="244"/>
                  <a:pt x="362" y="244"/>
                </a:cubicBezTo>
                <a:close/>
                <a:moveTo>
                  <a:pt x="362" y="244"/>
                </a:moveTo>
                <a:cubicBezTo>
                  <a:pt x="363" y="244"/>
                  <a:pt x="365" y="243"/>
                  <a:pt x="367" y="243"/>
                </a:cubicBezTo>
                <a:cubicBezTo>
                  <a:pt x="366" y="244"/>
                  <a:pt x="366" y="245"/>
                  <a:pt x="366" y="247"/>
                </a:cubicBezTo>
                <a:cubicBezTo>
                  <a:pt x="365" y="247"/>
                  <a:pt x="363" y="248"/>
                  <a:pt x="362" y="248"/>
                </a:cubicBezTo>
                <a:cubicBezTo>
                  <a:pt x="362" y="247"/>
                  <a:pt x="362" y="246"/>
                  <a:pt x="362" y="246"/>
                </a:cubicBezTo>
                <a:cubicBezTo>
                  <a:pt x="362" y="245"/>
                  <a:pt x="362" y="245"/>
                  <a:pt x="362" y="244"/>
                </a:cubicBezTo>
                <a:close/>
                <a:moveTo>
                  <a:pt x="362" y="252"/>
                </a:moveTo>
                <a:cubicBezTo>
                  <a:pt x="363" y="252"/>
                  <a:pt x="364" y="251"/>
                  <a:pt x="365" y="251"/>
                </a:cubicBezTo>
                <a:cubicBezTo>
                  <a:pt x="365" y="253"/>
                  <a:pt x="365" y="254"/>
                  <a:pt x="365" y="256"/>
                </a:cubicBezTo>
                <a:cubicBezTo>
                  <a:pt x="364" y="256"/>
                  <a:pt x="363" y="256"/>
                  <a:pt x="362" y="257"/>
                </a:cubicBezTo>
                <a:cubicBezTo>
                  <a:pt x="362" y="255"/>
                  <a:pt x="362" y="254"/>
                  <a:pt x="362" y="252"/>
                </a:cubicBezTo>
                <a:close/>
                <a:moveTo>
                  <a:pt x="361" y="257"/>
                </a:moveTo>
                <a:cubicBezTo>
                  <a:pt x="361" y="257"/>
                  <a:pt x="361" y="257"/>
                  <a:pt x="361" y="257"/>
                </a:cubicBezTo>
                <a:cubicBezTo>
                  <a:pt x="361" y="256"/>
                  <a:pt x="361" y="255"/>
                  <a:pt x="361" y="254"/>
                </a:cubicBezTo>
                <a:cubicBezTo>
                  <a:pt x="361" y="255"/>
                  <a:pt x="361" y="256"/>
                  <a:pt x="361" y="257"/>
                </a:cubicBezTo>
                <a:close/>
                <a:moveTo>
                  <a:pt x="361" y="273"/>
                </a:moveTo>
                <a:cubicBezTo>
                  <a:pt x="361" y="274"/>
                  <a:pt x="361" y="275"/>
                  <a:pt x="361" y="275"/>
                </a:cubicBezTo>
                <a:cubicBezTo>
                  <a:pt x="360" y="276"/>
                  <a:pt x="360" y="276"/>
                  <a:pt x="360" y="276"/>
                </a:cubicBezTo>
                <a:cubicBezTo>
                  <a:pt x="360" y="275"/>
                  <a:pt x="360" y="273"/>
                  <a:pt x="360" y="272"/>
                </a:cubicBezTo>
                <a:cubicBezTo>
                  <a:pt x="360" y="272"/>
                  <a:pt x="361" y="272"/>
                  <a:pt x="361" y="272"/>
                </a:cubicBezTo>
                <a:cubicBezTo>
                  <a:pt x="361" y="272"/>
                  <a:pt x="361" y="272"/>
                  <a:pt x="361" y="273"/>
                </a:cubicBezTo>
                <a:close/>
                <a:moveTo>
                  <a:pt x="361" y="276"/>
                </a:moveTo>
                <a:cubicBezTo>
                  <a:pt x="361" y="277"/>
                  <a:pt x="361" y="279"/>
                  <a:pt x="360" y="280"/>
                </a:cubicBezTo>
                <a:cubicBezTo>
                  <a:pt x="360" y="280"/>
                  <a:pt x="360" y="280"/>
                  <a:pt x="359" y="280"/>
                </a:cubicBezTo>
                <a:cubicBezTo>
                  <a:pt x="359" y="279"/>
                  <a:pt x="360" y="278"/>
                  <a:pt x="360" y="276"/>
                </a:cubicBezTo>
                <a:cubicBezTo>
                  <a:pt x="360" y="276"/>
                  <a:pt x="360" y="276"/>
                  <a:pt x="361" y="276"/>
                </a:cubicBezTo>
                <a:close/>
                <a:moveTo>
                  <a:pt x="359" y="281"/>
                </a:moveTo>
                <a:cubicBezTo>
                  <a:pt x="360" y="281"/>
                  <a:pt x="360" y="280"/>
                  <a:pt x="360" y="280"/>
                </a:cubicBezTo>
                <a:cubicBezTo>
                  <a:pt x="360" y="282"/>
                  <a:pt x="360" y="283"/>
                  <a:pt x="360" y="284"/>
                </a:cubicBezTo>
                <a:cubicBezTo>
                  <a:pt x="360" y="284"/>
                  <a:pt x="360" y="284"/>
                  <a:pt x="359" y="285"/>
                </a:cubicBezTo>
                <a:cubicBezTo>
                  <a:pt x="359" y="283"/>
                  <a:pt x="359" y="282"/>
                  <a:pt x="359" y="281"/>
                </a:cubicBezTo>
                <a:close/>
                <a:moveTo>
                  <a:pt x="360" y="284"/>
                </a:moveTo>
                <a:cubicBezTo>
                  <a:pt x="360" y="286"/>
                  <a:pt x="360" y="287"/>
                  <a:pt x="360" y="288"/>
                </a:cubicBezTo>
                <a:cubicBezTo>
                  <a:pt x="360" y="289"/>
                  <a:pt x="359" y="289"/>
                  <a:pt x="359" y="289"/>
                </a:cubicBezTo>
                <a:cubicBezTo>
                  <a:pt x="359" y="288"/>
                  <a:pt x="359" y="286"/>
                  <a:pt x="359" y="285"/>
                </a:cubicBezTo>
                <a:cubicBezTo>
                  <a:pt x="360" y="285"/>
                  <a:pt x="360" y="285"/>
                  <a:pt x="360" y="284"/>
                </a:cubicBezTo>
                <a:close/>
                <a:moveTo>
                  <a:pt x="361" y="284"/>
                </a:moveTo>
                <a:cubicBezTo>
                  <a:pt x="362" y="284"/>
                  <a:pt x="363" y="283"/>
                  <a:pt x="364" y="283"/>
                </a:cubicBezTo>
                <a:cubicBezTo>
                  <a:pt x="364" y="283"/>
                  <a:pt x="364" y="284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6"/>
                  <a:pt x="364" y="286"/>
                </a:cubicBezTo>
                <a:cubicBezTo>
                  <a:pt x="363" y="287"/>
                  <a:pt x="362" y="287"/>
                  <a:pt x="361" y="288"/>
                </a:cubicBezTo>
                <a:cubicBezTo>
                  <a:pt x="361" y="287"/>
                  <a:pt x="361" y="285"/>
                  <a:pt x="361" y="284"/>
                </a:cubicBezTo>
                <a:close/>
                <a:moveTo>
                  <a:pt x="369" y="290"/>
                </a:moveTo>
                <a:cubicBezTo>
                  <a:pt x="367" y="290"/>
                  <a:pt x="366" y="291"/>
                  <a:pt x="365" y="291"/>
                </a:cubicBezTo>
                <a:cubicBezTo>
                  <a:pt x="365" y="290"/>
                  <a:pt x="365" y="288"/>
                  <a:pt x="365" y="286"/>
                </a:cubicBezTo>
                <a:cubicBezTo>
                  <a:pt x="365" y="286"/>
                  <a:pt x="366" y="286"/>
                  <a:pt x="366" y="286"/>
                </a:cubicBezTo>
                <a:cubicBezTo>
                  <a:pt x="367" y="286"/>
                  <a:pt x="367" y="285"/>
                  <a:pt x="366" y="285"/>
                </a:cubicBezTo>
                <a:cubicBezTo>
                  <a:pt x="366" y="285"/>
                  <a:pt x="365" y="286"/>
                  <a:pt x="365" y="286"/>
                </a:cubicBezTo>
                <a:cubicBezTo>
                  <a:pt x="365" y="286"/>
                  <a:pt x="365" y="285"/>
                  <a:pt x="365" y="285"/>
                </a:cubicBezTo>
                <a:cubicBezTo>
                  <a:pt x="365" y="285"/>
                  <a:pt x="365" y="285"/>
                  <a:pt x="365" y="285"/>
                </a:cubicBezTo>
                <a:cubicBezTo>
                  <a:pt x="366" y="276"/>
                  <a:pt x="365" y="268"/>
                  <a:pt x="366" y="259"/>
                </a:cubicBezTo>
                <a:cubicBezTo>
                  <a:pt x="366" y="258"/>
                  <a:pt x="366" y="257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4"/>
                  <a:pt x="366" y="252"/>
                  <a:pt x="367" y="251"/>
                </a:cubicBezTo>
                <a:cubicBezTo>
                  <a:pt x="367" y="251"/>
                  <a:pt x="367" y="250"/>
                  <a:pt x="368" y="250"/>
                </a:cubicBezTo>
                <a:cubicBezTo>
                  <a:pt x="368" y="250"/>
                  <a:pt x="368" y="250"/>
                  <a:pt x="368" y="250"/>
                </a:cubicBezTo>
                <a:cubicBezTo>
                  <a:pt x="367" y="250"/>
                  <a:pt x="367" y="250"/>
                  <a:pt x="367" y="250"/>
                </a:cubicBezTo>
                <a:cubicBezTo>
                  <a:pt x="367" y="250"/>
                  <a:pt x="367" y="249"/>
                  <a:pt x="367" y="249"/>
                </a:cubicBezTo>
                <a:cubicBezTo>
                  <a:pt x="367" y="248"/>
                  <a:pt x="367" y="248"/>
                  <a:pt x="367" y="247"/>
                </a:cubicBezTo>
                <a:cubicBezTo>
                  <a:pt x="368" y="247"/>
                  <a:pt x="368" y="246"/>
                  <a:pt x="369" y="246"/>
                </a:cubicBezTo>
                <a:cubicBezTo>
                  <a:pt x="369" y="246"/>
                  <a:pt x="369" y="246"/>
                  <a:pt x="369" y="246"/>
                </a:cubicBezTo>
                <a:cubicBezTo>
                  <a:pt x="368" y="246"/>
                  <a:pt x="368" y="246"/>
                  <a:pt x="367" y="246"/>
                </a:cubicBezTo>
                <a:cubicBezTo>
                  <a:pt x="368" y="245"/>
                  <a:pt x="368" y="244"/>
                  <a:pt x="368" y="243"/>
                </a:cubicBezTo>
                <a:cubicBezTo>
                  <a:pt x="369" y="243"/>
                  <a:pt x="369" y="243"/>
                  <a:pt x="370" y="243"/>
                </a:cubicBezTo>
                <a:cubicBezTo>
                  <a:pt x="370" y="243"/>
                  <a:pt x="370" y="242"/>
                  <a:pt x="370" y="242"/>
                </a:cubicBezTo>
                <a:cubicBezTo>
                  <a:pt x="369" y="242"/>
                  <a:pt x="369" y="242"/>
                  <a:pt x="368" y="243"/>
                </a:cubicBezTo>
                <a:cubicBezTo>
                  <a:pt x="368" y="242"/>
                  <a:pt x="368" y="242"/>
                  <a:pt x="368" y="242"/>
                </a:cubicBezTo>
                <a:cubicBezTo>
                  <a:pt x="368" y="242"/>
                  <a:pt x="369" y="241"/>
                  <a:pt x="369" y="241"/>
                </a:cubicBezTo>
                <a:cubicBezTo>
                  <a:pt x="369" y="241"/>
                  <a:pt x="369" y="241"/>
                  <a:pt x="369" y="241"/>
                </a:cubicBezTo>
                <a:cubicBezTo>
                  <a:pt x="369" y="241"/>
                  <a:pt x="368" y="241"/>
                  <a:pt x="368" y="241"/>
                </a:cubicBezTo>
                <a:cubicBezTo>
                  <a:pt x="368" y="241"/>
                  <a:pt x="368" y="240"/>
                  <a:pt x="368" y="239"/>
                </a:cubicBezTo>
                <a:cubicBezTo>
                  <a:pt x="369" y="239"/>
                  <a:pt x="370" y="239"/>
                  <a:pt x="371" y="239"/>
                </a:cubicBezTo>
                <a:cubicBezTo>
                  <a:pt x="371" y="243"/>
                  <a:pt x="371" y="248"/>
                  <a:pt x="371" y="252"/>
                </a:cubicBezTo>
                <a:cubicBezTo>
                  <a:pt x="371" y="252"/>
                  <a:pt x="372" y="252"/>
                  <a:pt x="372" y="252"/>
                </a:cubicBezTo>
                <a:cubicBezTo>
                  <a:pt x="372" y="248"/>
                  <a:pt x="372" y="245"/>
                  <a:pt x="372" y="242"/>
                </a:cubicBezTo>
                <a:cubicBezTo>
                  <a:pt x="372" y="241"/>
                  <a:pt x="372" y="240"/>
                  <a:pt x="372" y="239"/>
                </a:cubicBezTo>
                <a:cubicBezTo>
                  <a:pt x="376" y="239"/>
                  <a:pt x="380" y="240"/>
                  <a:pt x="384" y="240"/>
                </a:cubicBezTo>
                <a:cubicBezTo>
                  <a:pt x="383" y="255"/>
                  <a:pt x="383" y="270"/>
                  <a:pt x="385" y="285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9"/>
                  <a:pt x="386" y="294"/>
                  <a:pt x="386" y="298"/>
                </a:cubicBezTo>
                <a:cubicBezTo>
                  <a:pt x="386" y="298"/>
                  <a:pt x="387" y="298"/>
                  <a:pt x="387" y="298"/>
                </a:cubicBezTo>
                <a:cubicBezTo>
                  <a:pt x="387" y="297"/>
                  <a:pt x="387" y="297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7"/>
                  <a:pt x="387" y="298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300"/>
                  <a:pt x="387" y="300"/>
                </a:cubicBezTo>
                <a:cubicBezTo>
                  <a:pt x="384" y="298"/>
                  <a:pt x="379" y="297"/>
                  <a:pt x="374" y="297"/>
                </a:cubicBezTo>
                <a:cubicBezTo>
                  <a:pt x="374" y="296"/>
                  <a:pt x="374" y="295"/>
                  <a:pt x="374" y="294"/>
                </a:cubicBezTo>
                <a:cubicBezTo>
                  <a:pt x="374" y="294"/>
                  <a:pt x="373" y="294"/>
                  <a:pt x="373" y="294"/>
                </a:cubicBezTo>
                <a:cubicBezTo>
                  <a:pt x="373" y="295"/>
                  <a:pt x="373" y="296"/>
                  <a:pt x="373" y="297"/>
                </a:cubicBezTo>
                <a:cubicBezTo>
                  <a:pt x="372" y="297"/>
                  <a:pt x="370" y="298"/>
                  <a:pt x="369" y="298"/>
                </a:cubicBezTo>
                <a:cubicBezTo>
                  <a:pt x="369" y="296"/>
                  <a:pt x="369" y="294"/>
                  <a:pt x="369" y="292"/>
                </a:cubicBezTo>
                <a:cubicBezTo>
                  <a:pt x="369" y="292"/>
                  <a:pt x="368" y="292"/>
                  <a:pt x="368" y="292"/>
                </a:cubicBezTo>
                <a:cubicBezTo>
                  <a:pt x="368" y="294"/>
                  <a:pt x="368" y="296"/>
                  <a:pt x="368" y="298"/>
                </a:cubicBezTo>
                <a:cubicBezTo>
                  <a:pt x="367" y="298"/>
                  <a:pt x="366" y="299"/>
                  <a:pt x="365" y="299"/>
                </a:cubicBezTo>
                <a:cubicBezTo>
                  <a:pt x="365" y="297"/>
                  <a:pt x="365" y="294"/>
                  <a:pt x="365" y="292"/>
                </a:cubicBezTo>
                <a:cubicBezTo>
                  <a:pt x="366" y="291"/>
                  <a:pt x="367" y="291"/>
                  <a:pt x="369" y="290"/>
                </a:cubicBezTo>
                <a:cubicBezTo>
                  <a:pt x="369" y="290"/>
                  <a:pt x="369" y="290"/>
                  <a:pt x="369" y="290"/>
                </a:cubicBezTo>
                <a:close/>
                <a:moveTo>
                  <a:pt x="369" y="298"/>
                </a:moveTo>
                <a:cubicBezTo>
                  <a:pt x="370" y="298"/>
                  <a:pt x="372" y="298"/>
                  <a:pt x="373" y="298"/>
                </a:cubicBezTo>
                <a:cubicBezTo>
                  <a:pt x="373" y="299"/>
                  <a:pt x="373" y="300"/>
                  <a:pt x="373" y="301"/>
                </a:cubicBezTo>
                <a:cubicBezTo>
                  <a:pt x="372" y="300"/>
                  <a:pt x="370" y="300"/>
                  <a:pt x="369" y="300"/>
                </a:cubicBezTo>
                <a:cubicBezTo>
                  <a:pt x="369" y="300"/>
                  <a:pt x="369" y="299"/>
                  <a:pt x="369" y="298"/>
                </a:cubicBezTo>
                <a:close/>
                <a:moveTo>
                  <a:pt x="368" y="299"/>
                </a:moveTo>
                <a:cubicBezTo>
                  <a:pt x="368" y="299"/>
                  <a:pt x="368" y="300"/>
                  <a:pt x="368" y="300"/>
                </a:cubicBezTo>
                <a:cubicBezTo>
                  <a:pt x="367" y="300"/>
                  <a:pt x="366" y="300"/>
                  <a:pt x="365" y="300"/>
                </a:cubicBezTo>
                <a:cubicBezTo>
                  <a:pt x="365" y="300"/>
                  <a:pt x="365" y="300"/>
                  <a:pt x="365" y="299"/>
                </a:cubicBezTo>
                <a:cubicBezTo>
                  <a:pt x="366" y="299"/>
                  <a:pt x="367" y="299"/>
                  <a:pt x="368" y="299"/>
                </a:cubicBezTo>
                <a:close/>
                <a:moveTo>
                  <a:pt x="369" y="301"/>
                </a:moveTo>
                <a:cubicBezTo>
                  <a:pt x="369" y="301"/>
                  <a:pt x="369" y="301"/>
                  <a:pt x="370" y="301"/>
                </a:cubicBezTo>
                <a:cubicBezTo>
                  <a:pt x="369" y="301"/>
                  <a:pt x="369" y="301"/>
                  <a:pt x="369" y="301"/>
                </a:cubicBezTo>
                <a:cubicBezTo>
                  <a:pt x="369" y="301"/>
                  <a:pt x="369" y="301"/>
                  <a:pt x="369" y="301"/>
                </a:cubicBezTo>
                <a:close/>
                <a:moveTo>
                  <a:pt x="374" y="301"/>
                </a:moveTo>
                <a:cubicBezTo>
                  <a:pt x="374" y="300"/>
                  <a:pt x="374" y="299"/>
                  <a:pt x="374" y="298"/>
                </a:cubicBezTo>
                <a:cubicBezTo>
                  <a:pt x="379" y="297"/>
                  <a:pt x="384" y="298"/>
                  <a:pt x="387" y="300"/>
                </a:cubicBezTo>
                <a:cubicBezTo>
                  <a:pt x="386" y="300"/>
                  <a:pt x="385" y="301"/>
                  <a:pt x="385" y="301"/>
                </a:cubicBezTo>
                <a:cubicBezTo>
                  <a:pt x="384" y="301"/>
                  <a:pt x="385" y="301"/>
                  <a:pt x="385" y="301"/>
                </a:cubicBezTo>
                <a:cubicBezTo>
                  <a:pt x="386" y="301"/>
                  <a:pt x="386" y="301"/>
                  <a:pt x="387" y="300"/>
                </a:cubicBezTo>
                <a:cubicBezTo>
                  <a:pt x="387" y="301"/>
                  <a:pt x="387" y="302"/>
                  <a:pt x="387" y="302"/>
                </a:cubicBezTo>
                <a:cubicBezTo>
                  <a:pt x="384" y="301"/>
                  <a:pt x="379" y="301"/>
                  <a:pt x="374" y="301"/>
                </a:cubicBezTo>
                <a:close/>
                <a:moveTo>
                  <a:pt x="390" y="304"/>
                </a:moveTo>
                <a:cubicBezTo>
                  <a:pt x="390" y="304"/>
                  <a:pt x="390" y="305"/>
                  <a:pt x="391" y="305"/>
                </a:cubicBezTo>
                <a:cubicBezTo>
                  <a:pt x="391" y="305"/>
                  <a:pt x="391" y="305"/>
                  <a:pt x="391" y="305"/>
                </a:cubicBezTo>
                <a:cubicBezTo>
                  <a:pt x="390" y="305"/>
                  <a:pt x="389" y="305"/>
                  <a:pt x="388" y="305"/>
                </a:cubicBezTo>
                <a:cubicBezTo>
                  <a:pt x="388" y="305"/>
                  <a:pt x="389" y="305"/>
                  <a:pt x="390" y="304"/>
                </a:cubicBezTo>
                <a:close/>
                <a:moveTo>
                  <a:pt x="392" y="304"/>
                </a:moveTo>
                <a:cubicBezTo>
                  <a:pt x="393" y="303"/>
                  <a:pt x="394" y="303"/>
                  <a:pt x="394" y="303"/>
                </a:cubicBezTo>
                <a:cubicBezTo>
                  <a:pt x="394" y="303"/>
                  <a:pt x="394" y="303"/>
                  <a:pt x="394" y="303"/>
                </a:cubicBezTo>
                <a:cubicBezTo>
                  <a:pt x="395" y="303"/>
                  <a:pt x="395" y="304"/>
                  <a:pt x="395" y="304"/>
                </a:cubicBezTo>
                <a:cubicBezTo>
                  <a:pt x="395" y="304"/>
                  <a:pt x="395" y="304"/>
                  <a:pt x="395" y="304"/>
                </a:cubicBezTo>
                <a:cubicBezTo>
                  <a:pt x="394" y="305"/>
                  <a:pt x="393" y="305"/>
                  <a:pt x="392" y="305"/>
                </a:cubicBezTo>
                <a:cubicBezTo>
                  <a:pt x="392" y="305"/>
                  <a:pt x="392" y="304"/>
                  <a:pt x="392" y="304"/>
                </a:cubicBezTo>
                <a:close/>
                <a:moveTo>
                  <a:pt x="409" y="299"/>
                </a:moveTo>
                <a:cubicBezTo>
                  <a:pt x="412" y="299"/>
                  <a:pt x="416" y="298"/>
                  <a:pt x="419" y="297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19" y="297"/>
                  <a:pt x="419" y="298"/>
                  <a:pt x="419" y="298"/>
                </a:cubicBezTo>
                <a:cubicBezTo>
                  <a:pt x="416" y="299"/>
                  <a:pt x="412" y="299"/>
                  <a:pt x="409" y="300"/>
                </a:cubicBezTo>
                <a:cubicBezTo>
                  <a:pt x="409" y="300"/>
                  <a:pt x="409" y="300"/>
                  <a:pt x="409" y="299"/>
                </a:cubicBezTo>
                <a:close/>
                <a:moveTo>
                  <a:pt x="420" y="297"/>
                </a:moveTo>
                <a:cubicBezTo>
                  <a:pt x="420" y="297"/>
                  <a:pt x="420" y="297"/>
                  <a:pt x="420" y="297"/>
                </a:cubicBezTo>
                <a:cubicBezTo>
                  <a:pt x="422" y="296"/>
                  <a:pt x="423" y="296"/>
                  <a:pt x="425" y="295"/>
                </a:cubicBezTo>
                <a:cubicBezTo>
                  <a:pt x="425" y="295"/>
                  <a:pt x="425" y="294"/>
                  <a:pt x="424" y="294"/>
                </a:cubicBezTo>
                <a:cubicBezTo>
                  <a:pt x="423" y="295"/>
                  <a:pt x="422" y="295"/>
                  <a:pt x="420" y="295"/>
                </a:cubicBezTo>
                <a:cubicBezTo>
                  <a:pt x="420" y="295"/>
                  <a:pt x="420" y="294"/>
                  <a:pt x="420" y="293"/>
                </a:cubicBezTo>
                <a:cubicBezTo>
                  <a:pt x="422" y="293"/>
                  <a:pt x="423" y="293"/>
                  <a:pt x="424" y="292"/>
                </a:cubicBezTo>
                <a:cubicBezTo>
                  <a:pt x="424" y="293"/>
                  <a:pt x="424" y="293"/>
                  <a:pt x="424" y="293"/>
                </a:cubicBezTo>
                <a:cubicBezTo>
                  <a:pt x="424" y="294"/>
                  <a:pt x="425" y="293"/>
                  <a:pt x="425" y="293"/>
                </a:cubicBezTo>
                <a:cubicBezTo>
                  <a:pt x="425" y="292"/>
                  <a:pt x="425" y="292"/>
                  <a:pt x="425" y="292"/>
                </a:cubicBezTo>
                <a:cubicBezTo>
                  <a:pt x="425" y="292"/>
                  <a:pt x="426" y="292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2"/>
                  <a:pt x="426" y="293"/>
                  <a:pt x="426" y="293"/>
                </a:cubicBezTo>
                <a:cubicBezTo>
                  <a:pt x="426" y="293"/>
                  <a:pt x="426" y="293"/>
                  <a:pt x="426" y="293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427" y="295"/>
                  <a:pt x="427" y="293"/>
                  <a:pt x="427" y="292"/>
                </a:cubicBezTo>
                <a:cubicBezTo>
                  <a:pt x="428" y="291"/>
                  <a:pt x="428" y="291"/>
                  <a:pt x="429" y="291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28" y="293"/>
                  <a:pt x="428" y="294"/>
                  <a:pt x="428" y="296"/>
                </a:cubicBezTo>
                <a:cubicBezTo>
                  <a:pt x="425" y="296"/>
                  <a:pt x="423" y="297"/>
                  <a:pt x="420" y="298"/>
                </a:cubicBezTo>
                <a:cubicBezTo>
                  <a:pt x="420" y="298"/>
                  <a:pt x="420" y="298"/>
                  <a:pt x="420" y="297"/>
                </a:cubicBezTo>
                <a:close/>
                <a:moveTo>
                  <a:pt x="429" y="295"/>
                </a:moveTo>
                <a:cubicBezTo>
                  <a:pt x="429" y="295"/>
                  <a:pt x="429" y="295"/>
                  <a:pt x="429" y="296"/>
                </a:cubicBezTo>
                <a:cubicBezTo>
                  <a:pt x="429" y="296"/>
                  <a:pt x="429" y="296"/>
                  <a:pt x="429" y="296"/>
                </a:cubicBezTo>
                <a:cubicBezTo>
                  <a:pt x="429" y="295"/>
                  <a:pt x="429" y="295"/>
                  <a:pt x="429" y="295"/>
                </a:cubicBezTo>
                <a:close/>
                <a:moveTo>
                  <a:pt x="430" y="296"/>
                </a:moveTo>
                <a:cubicBezTo>
                  <a:pt x="430" y="296"/>
                  <a:pt x="431" y="296"/>
                  <a:pt x="431" y="296"/>
                </a:cubicBezTo>
                <a:cubicBezTo>
                  <a:pt x="431" y="296"/>
                  <a:pt x="430" y="297"/>
                  <a:pt x="430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30" y="297"/>
                  <a:pt x="430" y="297"/>
                  <a:pt x="430" y="296"/>
                </a:cubicBezTo>
                <a:close/>
                <a:moveTo>
                  <a:pt x="429" y="301"/>
                </a:move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lose/>
                <a:moveTo>
                  <a:pt x="426" y="302"/>
                </a:moveTo>
                <a:cubicBezTo>
                  <a:pt x="426" y="302"/>
                  <a:pt x="425" y="302"/>
                  <a:pt x="425" y="302"/>
                </a:cubicBezTo>
                <a:cubicBezTo>
                  <a:pt x="426" y="301"/>
                  <a:pt x="427" y="300"/>
                  <a:pt x="428" y="299"/>
                </a:cubicBezTo>
                <a:cubicBezTo>
                  <a:pt x="427" y="300"/>
                  <a:pt x="427" y="301"/>
                  <a:pt x="426" y="302"/>
                </a:cubicBezTo>
                <a:close/>
                <a:moveTo>
                  <a:pt x="429" y="302"/>
                </a:moveTo>
                <a:cubicBezTo>
                  <a:pt x="429" y="303"/>
                  <a:pt x="429" y="304"/>
                  <a:pt x="429" y="305"/>
                </a:cubicBezTo>
                <a:cubicBezTo>
                  <a:pt x="429" y="306"/>
                  <a:pt x="429" y="307"/>
                  <a:pt x="429" y="308"/>
                </a:cubicBezTo>
                <a:cubicBezTo>
                  <a:pt x="428" y="308"/>
                  <a:pt x="427" y="308"/>
                  <a:pt x="426" y="308"/>
                </a:cubicBezTo>
                <a:cubicBezTo>
                  <a:pt x="427" y="306"/>
                  <a:pt x="427" y="304"/>
                  <a:pt x="428" y="303"/>
                </a:cubicBezTo>
                <a:cubicBezTo>
                  <a:pt x="428" y="303"/>
                  <a:pt x="429" y="302"/>
                  <a:pt x="429" y="302"/>
                </a:cubicBezTo>
                <a:close/>
                <a:moveTo>
                  <a:pt x="428" y="310"/>
                </a:moveTo>
                <a:cubicBezTo>
                  <a:pt x="428" y="310"/>
                  <a:pt x="428" y="310"/>
                  <a:pt x="428" y="310"/>
                </a:cubicBezTo>
                <a:cubicBezTo>
                  <a:pt x="428" y="311"/>
                  <a:pt x="427" y="311"/>
                  <a:pt x="427" y="312"/>
                </a:cubicBezTo>
                <a:cubicBezTo>
                  <a:pt x="427" y="312"/>
                  <a:pt x="426" y="312"/>
                  <a:pt x="426" y="312"/>
                </a:cubicBezTo>
                <a:cubicBezTo>
                  <a:pt x="426" y="311"/>
                  <a:pt x="426" y="311"/>
                  <a:pt x="426" y="310"/>
                </a:cubicBezTo>
                <a:cubicBezTo>
                  <a:pt x="427" y="310"/>
                  <a:pt x="427" y="310"/>
                  <a:pt x="428" y="310"/>
                </a:cubicBezTo>
                <a:close/>
                <a:moveTo>
                  <a:pt x="366" y="322"/>
                </a:moveTo>
                <a:cubicBezTo>
                  <a:pt x="366" y="322"/>
                  <a:pt x="365" y="323"/>
                  <a:pt x="365" y="323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65" y="322"/>
                  <a:pt x="366" y="322"/>
                  <a:pt x="366" y="322"/>
                </a:cubicBezTo>
                <a:close/>
                <a:moveTo>
                  <a:pt x="363" y="324"/>
                </a:moveTo>
                <a:cubicBezTo>
                  <a:pt x="362" y="324"/>
                  <a:pt x="361" y="325"/>
                  <a:pt x="361" y="325"/>
                </a:cubicBezTo>
                <a:cubicBezTo>
                  <a:pt x="360" y="325"/>
                  <a:pt x="360" y="325"/>
                  <a:pt x="360" y="325"/>
                </a:cubicBezTo>
                <a:cubicBezTo>
                  <a:pt x="359" y="326"/>
                  <a:pt x="358" y="326"/>
                  <a:pt x="357" y="326"/>
                </a:cubicBezTo>
                <a:cubicBezTo>
                  <a:pt x="357" y="325"/>
                  <a:pt x="356" y="325"/>
                  <a:pt x="356" y="324"/>
                </a:cubicBezTo>
                <a:cubicBezTo>
                  <a:pt x="356" y="324"/>
                  <a:pt x="356" y="324"/>
                  <a:pt x="356" y="323"/>
                </a:cubicBezTo>
                <a:cubicBezTo>
                  <a:pt x="357" y="323"/>
                  <a:pt x="357" y="323"/>
                  <a:pt x="357" y="323"/>
                </a:cubicBezTo>
                <a:cubicBezTo>
                  <a:pt x="359" y="322"/>
                  <a:pt x="361" y="322"/>
                  <a:pt x="363" y="322"/>
                </a:cubicBezTo>
                <a:cubicBezTo>
                  <a:pt x="363" y="323"/>
                  <a:pt x="363" y="323"/>
                  <a:pt x="363" y="324"/>
                </a:cubicBezTo>
                <a:close/>
                <a:moveTo>
                  <a:pt x="421" y="314"/>
                </a:moveTo>
                <a:cubicBezTo>
                  <a:pt x="417" y="316"/>
                  <a:pt x="412" y="317"/>
                  <a:pt x="407" y="317"/>
                </a:cubicBezTo>
                <a:cubicBezTo>
                  <a:pt x="409" y="316"/>
                  <a:pt x="411" y="316"/>
                  <a:pt x="412" y="316"/>
                </a:cubicBezTo>
                <a:cubicBezTo>
                  <a:pt x="414" y="315"/>
                  <a:pt x="416" y="315"/>
                  <a:pt x="418" y="314"/>
                </a:cubicBezTo>
                <a:cubicBezTo>
                  <a:pt x="419" y="314"/>
                  <a:pt x="419" y="314"/>
                  <a:pt x="420" y="314"/>
                </a:cubicBezTo>
                <a:cubicBezTo>
                  <a:pt x="420" y="314"/>
                  <a:pt x="421" y="314"/>
                  <a:pt x="421" y="314"/>
                </a:cubicBezTo>
                <a:close/>
                <a:moveTo>
                  <a:pt x="373" y="321"/>
                </a:moveTo>
                <a:cubicBezTo>
                  <a:pt x="373" y="321"/>
                  <a:pt x="373" y="321"/>
                  <a:pt x="373" y="321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3" y="320"/>
                  <a:pt x="373" y="320"/>
                  <a:pt x="374" y="320"/>
                </a:cubicBezTo>
                <a:cubicBezTo>
                  <a:pt x="374" y="320"/>
                  <a:pt x="373" y="321"/>
                  <a:pt x="373" y="321"/>
                </a:cubicBezTo>
                <a:close/>
                <a:moveTo>
                  <a:pt x="378" y="325"/>
                </a:moveTo>
                <a:cubicBezTo>
                  <a:pt x="379" y="325"/>
                  <a:pt x="380" y="324"/>
                  <a:pt x="380" y="323"/>
                </a:cubicBezTo>
                <a:cubicBezTo>
                  <a:pt x="380" y="323"/>
                  <a:pt x="381" y="323"/>
                  <a:pt x="381" y="323"/>
                </a:cubicBezTo>
                <a:cubicBezTo>
                  <a:pt x="381" y="323"/>
                  <a:pt x="382" y="323"/>
                  <a:pt x="382" y="323"/>
                </a:cubicBezTo>
                <a:cubicBezTo>
                  <a:pt x="382" y="324"/>
                  <a:pt x="384" y="325"/>
                  <a:pt x="385" y="325"/>
                </a:cubicBezTo>
                <a:cubicBezTo>
                  <a:pt x="393" y="320"/>
                  <a:pt x="403" y="321"/>
                  <a:pt x="412" y="320"/>
                </a:cubicBezTo>
                <a:cubicBezTo>
                  <a:pt x="408" y="321"/>
                  <a:pt x="404" y="322"/>
                  <a:pt x="399" y="323"/>
                </a:cubicBezTo>
                <a:cubicBezTo>
                  <a:pt x="398" y="323"/>
                  <a:pt x="384" y="326"/>
                  <a:pt x="378" y="325"/>
                </a:cubicBezTo>
                <a:cubicBezTo>
                  <a:pt x="378" y="325"/>
                  <a:pt x="378" y="325"/>
                  <a:pt x="378" y="325"/>
                </a:cubicBezTo>
                <a:close/>
                <a:moveTo>
                  <a:pt x="427" y="316"/>
                </a:moveTo>
                <a:cubicBezTo>
                  <a:pt x="427" y="316"/>
                  <a:pt x="427" y="315"/>
                  <a:pt x="427" y="315"/>
                </a:cubicBezTo>
                <a:cubicBezTo>
                  <a:pt x="427" y="316"/>
                  <a:pt x="427" y="316"/>
                  <a:pt x="427" y="316"/>
                </a:cubicBezTo>
                <a:cubicBezTo>
                  <a:pt x="427" y="316"/>
                  <a:pt x="427" y="316"/>
                  <a:pt x="426" y="316"/>
                </a:cubicBezTo>
                <a:cubicBezTo>
                  <a:pt x="426" y="316"/>
                  <a:pt x="427" y="316"/>
                  <a:pt x="427" y="316"/>
                </a:cubicBezTo>
                <a:close/>
                <a:moveTo>
                  <a:pt x="445" y="301"/>
                </a:moveTo>
                <a:cubicBezTo>
                  <a:pt x="445" y="300"/>
                  <a:pt x="445" y="299"/>
                  <a:pt x="445" y="298"/>
                </a:cubicBezTo>
                <a:cubicBezTo>
                  <a:pt x="446" y="299"/>
                  <a:pt x="447" y="300"/>
                  <a:pt x="448" y="301"/>
                </a:cubicBezTo>
                <a:cubicBezTo>
                  <a:pt x="447" y="301"/>
                  <a:pt x="446" y="301"/>
                  <a:pt x="445" y="301"/>
                </a:cubicBezTo>
                <a:close/>
                <a:moveTo>
                  <a:pt x="439" y="294"/>
                </a:moveTo>
                <a:cubicBezTo>
                  <a:pt x="438" y="294"/>
                  <a:pt x="437" y="294"/>
                  <a:pt x="437" y="294"/>
                </a:cubicBezTo>
                <a:cubicBezTo>
                  <a:pt x="437" y="293"/>
                  <a:pt x="437" y="292"/>
                  <a:pt x="437" y="291"/>
                </a:cubicBezTo>
                <a:cubicBezTo>
                  <a:pt x="438" y="291"/>
                  <a:pt x="439" y="291"/>
                  <a:pt x="440" y="291"/>
                </a:cubicBezTo>
                <a:cubicBezTo>
                  <a:pt x="440" y="292"/>
                  <a:pt x="440" y="293"/>
                  <a:pt x="440" y="294"/>
                </a:cubicBezTo>
                <a:cubicBezTo>
                  <a:pt x="439" y="294"/>
                  <a:pt x="439" y="294"/>
                  <a:pt x="439" y="294"/>
                </a:cubicBezTo>
                <a:close/>
                <a:moveTo>
                  <a:pt x="440" y="289"/>
                </a:moveTo>
                <a:cubicBezTo>
                  <a:pt x="439" y="289"/>
                  <a:pt x="439" y="289"/>
                  <a:pt x="439" y="289"/>
                </a:cubicBezTo>
                <a:cubicBezTo>
                  <a:pt x="438" y="290"/>
                  <a:pt x="437" y="290"/>
                  <a:pt x="437" y="290"/>
                </a:cubicBezTo>
                <a:cubicBezTo>
                  <a:pt x="437" y="288"/>
                  <a:pt x="437" y="287"/>
                  <a:pt x="437" y="286"/>
                </a:cubicBezTo>
                <a:cubicBezTo>
                  <a:pt x="437" y="286"/>
                  <a:pt x="437" y="286"/>
                  <a:pt x="437" y="286"/>
                </a:cubicBezTo>
                <a:cubicBezTo>
                  <a:pt x="438" y="285"/>
                  <a:pt x="439" y="285"/>
                  <a:pt x="440" y="285"/>
                </a:cubicBezTo>
                <a:cubicBezTo>
                  <a:pt x="440" y="286"/>
                  <a:pt x="440" y="288"/>
                  <a:pt x="440" y="289"/>
                </a:cubicBezTo>
                <a:close/>
                <a:moveTo>
                  <a:pt x="441" y="285"/>
                </a:moveTo>
                <a:cubicBezTo>
                  <a:pt x="442" y="285"/>
                  <a:pt x="443" y="284"/>
                  <a:pt x="444" y="285"/>
                </a:cubicBezTo>
                <a:cubicBezTo>
                  <a:pt x="444" y="286"/>
                  <a:pt x="444" y="287"/>
                  <a:pt x="444" y="289"/>
                </a:cubicBezTo>
                <a:cubicBezTo>
                  <a:pt x="443" y="289"/>
                  <a:pt x="442" y="289"/>
                  <a:pt x="441" y="289"/>
                </a:cubicBezTo>
                <a:cubicBezTo>
                  <a:pt x="441" y="288"/>
                  <a:pt x="441" y="286"/>
                  <a:pt x="441" y="285"/>
                </a:cubicBezTo>
                <a:close/>
                <a:moveTo>
                  <a:pt x="437" y="271"/>
                </a:moveTo>
                <a:cubicBezTo>
                  <a:pt x="437" y="270"/>
                  <a:pt x="437" y="268"/>
                  <a:pt x="437" y="267"/>
                </a:cubicBezTo>
                <a:cubicBezTo>
                  <a:pt x="439" y="267"/>
                  <a:pt x="440" y="266"/>
                  <a:pt x="441" y="266"/>
                </a:cubicBezTo>
                <a:cubicBezTo>
                  <a:pt x="441" y="267"/>
                  <a:pt x="441" y="269"/>
                  <a:pt x="441" y="270"/>
                </a:cubicBezTo>
                <a:cubicBezTo>
                  <a:pt x="440" y="270"/>
                  <a:pt x="438" y="271"/>
                  <a:pt x="437" y="271"/>
                </a:cubicBezTo>
                <a:close/>
                <a:moveTo>
                  <a:pt x="437" y="266"/>
                </a:moveTo>
                <a:cubicBezTo>
                  <a:pt x="437" y="265"/>
                  <a:pt x="437" y="264"/>
                  <a:pt x="437" y="263"/>
                </a:cubicBezTo>
                <a:cubicBezTo>
                  <a:pt x="438" y="263"/>
                  <a:pt x="440" y="262"/>
                  <a:pt x="441" y="262"/>
                </a:cubicBezTo>
                <a:cubicBezTo>
                  <a:pt x="441" y="262"/>
                  <a:pt x="441" y="262"/>
                  <a:pt x="442" y="262"/>
                </a:cubicBezTo>
                <a:cubicBezTo>
                  <a:pt x="442" y="263"/>
                  <a:pt x="442" y="264"/>
                  <a:pt x="441" y="266"/>
                </a:cubicBezTo>
                <a:cubicBezTo>
                  <a:pt x="440" y="266"/>
                  <a:pt x="439" y="266"/>
                  <a:pt x="437" y="266"/>
                </a:cubicBezTo>
                <a:close/>
                <a:moveTo>
                  <a:pt x="436" y="257"/>
                </a:moveTo>
                <a:cubicBezTo>
                  <a:pt x="435" y="257"/>
                  <a:pt x="434" y="258"/>
                  <a:pt x="433" y="258"/>
                </a:cubicBezTo>
                <a:cubicBezTo>
                  <a:pt x="433" y="256"/>
                  <a:pt x="433" y="254"/>
                  <a:pt x="433" y="253"/>
                </a:cubicBezTo>
                <a:cubicBezTo>
                  <a:pt x="434" y="243"/>
                  <a:pt x="434" y="234"/>
                  <a:pt x="435" y="225"/>
                </a:cubicBezTo>
                <a:cubicBezTo>
                  <a:pt x="435" y="225"/>
                  <a:pt x="435" y="225"/>
                  <a:pt x="435" y="226"/>
                </a:cubicBezTo>
                <a:cubicBezTo>
                  <a:pt x="435" y="226"/>
                  <a:pt x="435" y="226"/>
                  <a:pt x="435" y="226"/>
                </a:cubicBezTo>
                <a:cubicBezTo>
                  <a:pt x="434" y="226"/>
                  <a:pt x="435" y="226"/>
                  <a:pt x="435" y="226"/>
                </a:cubicBezTo>
                <a:cubicBezTo>
                  <a:pt x="435" y="231"/>
                  <a:pt x="436" y="237"/>
                  <a:pt x="436" y="242"/>
                </a:cubicBezTo>
                <a:cubicBezTo>
                  <a:pt x="437" y="247"/>
                  <a:pt x="436" y="252"/>
                  <a:pt x="436" y="257"/>
                </a:cubicBezTo>
                <a:close/>
                <a:moveTo>
                  <a:pt x="435" y="222"/>
                </a:moveTo>
                <a:cubicBezTo>
                  <a:pt x="436" y="222"/>
                  <a:pt x="437" y="222"/>
                  <a:pt x="438" y="221"/>
                </a:cubicBezTo>
                <a:cubicBezTo>
                  <a:pt x="438" y="222"/>
                  <a:pt x="438" y="222"/>
                  <a:pt x="438" y="222"/>
                </a:cubicBezTo>
                <a:cubicBezTo>
                  <a:pt x="438" y="222"/>
                  <a:pt x="439" y="222"/>
                  <a:pt x="439" y="222"/>
                </a:cubicBezTo>
                <a:cubicBezTo>
                  <a:pt x="439" y="222"/>
                  <a:pt x="439" y="221"/>
                  <a:pt x="439" y="221"/>
                </a:cubicBezTo>
                <a:cubicBezTo>
                  <a:pt x="439" y="221"/>
                  <a:pt x="440" y="221"/>
                  <a:pt x="440" y="221"/>
                </a:cubicBezTo>
                <a:cubicBezTo>
                  <a:pt x="440" y="221"/>
                  <a:pt x="440" y="220"/>
                  <a:pt x="440" y="220"/>
                </a:cubicBezTo>
                <a:cubicBezTo>
                  <a:pt x="440" y="220"/>
                  <a:pt x="439" y="221"/>
                  <a:pt x="439" y="221"/>
                </a:cubicBezTo>
                <a:cubicBezTo>
                  <a:pt x="439" y="220"/>
                  <a:pt x="439" y="220"/>
                  <a:pt x="439" y="220"/>
                </a:cubicBezTo>
                <a:cubicBezTo>
                  <a:pt x="439" y="220"/>
                  <a:pt x="440" y="220"/>
                  <a:pt x="441" y="220"/>
                </a:cubicBezTo>
                <a:cubicBezTo>
                  <a:pt x="441" y="221"/>
                  <a:pt x="441" y="221"/>
                  <a:pt x="441" y="222"/>
                </a:cubicBezTo>
                <a:cubicBezTo>
                  <a:pt x="439" y="223"/>
                  <a:pt x="437" y="223"/>
                  <a:pt x="436" y="224"/>
                </a:cubicBezTo>
                <a:cubicBezTo>
                  <a:pt x="436" y="223"/>
                  <a:pt x="435" y="223"/>
                  <a:pt x="435" y="222"/>
                </a:cubicBezTo>
                <a:close/>
                <a:moveTo>
                  <a:pt x="441" y="218"/>
                </a:moveTo>
                <a:cubicBezTo>
                  <a:pt x="440" y="218"/>
                  <a:pt x="440" y="219"/>
                  <a:pt x="439" y="219"/>
                </a:cubicBezTo>
                <a:cubicBezTo>
                  <a:pt x="439" y="218"/>
                  <a:pt x="439" y="218"/>
                  <a:pt x="439" y="218"/>
                </a:cubicBezTo>
                <a:cubicBezTo>
                  <a:pt x="440" y="218"/>
                  <a:pt x="440" y="218"/>
                  <a:pt x="440" y="218"/>
                </a:cubicBezTo>
                <a:cubicBezTo>
                  <a:pt x="440" y="218"/>
                  <a:pt x="440" y="218"/>
                  <a:pt x="441" y="218"/>
                </a:cubicBezTo>
                <a:close/>
                <a:moveTo>
                  <a:pt x="439" y="217"/>
                </a:moveTo>
                <a:cubicBezTo>
                  <a:pt x="439" y="216"/>
                  <a:pt x="440" y="214"/>
                  <a:pt x="439" y="213"/>
                </a:cubicBezTo>
                <a:cubicBezTo>
                  <a:pt x="440" y="215"/>
                  <a:pt x="440" y="216"/>
                  <a:pt x="440" y="217"/>
                </a:cubicBezTo>
                <a:cubicBezTo>
                  <a:pt x="440" y="217"/>
                  <a:pt x="440" y="217"/>
                  <a:pt x="439" y="217"/>
                </a:cubicBezTo>
                <a:close/>
                <a:moveTo>
                  <a:pt x="367" y="234"/>
                </a:moveTo>
                <a:cubicBezTo>
                  <a:pt x="367" y="234"/>
                  <a:pt x="366" y="234"/>
                  <a:pt x="366" y="234"/>
                </a:cubicBezTo>
                <a:cubicBezTo>
                  <a:pt x="366" y="233"/>
                  <a:pt x="366" y="233"/>
                  <a:pt x="366" y="232"/>
                </a:cubicBezTo>
                <a:cubicBezTo>
                  <a:pt x="367" y="231"/>
                  <a:pt x="367" y="232"/>
                  <a:pt x="367" y="234"/>
                </a:cubicBezTo>
                <a:close/>
                <a:moveTo>
                  <a:pt x="361" y="238"/>
                </a:move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lose/>
                <a:moveTo>
                  <a:pt x="361" y="239"/>
                </a:moveTo>
                <a:cubicBezTo>
                  <a:pt x="361" y="239"/>
                  <a:pt x="361" y="240"/>
                  <a:pt x="361" y="241"/>
                </a:cubicBezTo>
                <a:cubicBezTo>
                  <a:pt x="361" y="241"/>
                  <a:pt x="361" y="241"/>
                  <a:pt x="361" y="241"/>
                </a:cubicBezTo>
                <a:cubicBezTo>
                  <a:pt x="361" y="240"/>
                  <a:pt x="361" y="240"/>
                  <a:pt x="360" y="240"/>
                </a:cubicBezTo>
                <a:cubicBezTo>
                  <a:pt x="360" y="240"/>
                  <a:pt x="360" y="239"/>
                  <a:pt x="361" y="239"/>
                </a:cubicBezTo>
                <a:cubicBezTo>
                  <a:pt x="361" y="239"/>
                  <a:pt x="361" y="239"/>
                  <a:pt x="361" y="239"/>
                </a:cubicBezTo>
                <a:close/>
                <a:moveTo>
                  <a:pt x="359" y="247"/>
                </a:moveTo>
                <a:cubicBezTo>
                  <a:pt x="360" y="246"/>
                  <a:pt x="360" y="246"/>
                  <a:pt x="361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7"/>
                  <a:pt x="361" y="248"/>
                  <a:pt x="361" y="249"/>
                </a:cubicBezTo>
                <a:cubicBezTo>
                  <a:pt x="360" y="249"/>
                  <a:pt x="360" y="250"/>
                  <a:pt x="359" y="250"/>
                </a:cubicBezTo>
                <a:cubicBezTo>
                  <a:pt x="359" y="249"/>
                  <a:pt x="359" y="248"/>
                  <a:pt x="359" y="247"/>
                </a:cubicBezTo>
                <a:close/>
                <a:moveTo>
                  <a:pt x="361" y="249"/>
                </a:moveTo>
                <a:cubicBezTo>
                  <a:pt x="361" y="251"/>
                  <a:pt x="361" y="252"/>
                  <a:pt x="361" y="253"/>
                </a:cubicBezTo>
                <a:cubicBezTo>
                  <a:pt x="360" y="253"/>
                  <a:pt x="360" y="254"/>
                  <a:pt x="359" y="254"/>
                </a:cubicBezTo>
                <a:cubicBezTo>
                  <a:pt x="359" y="253"/>
                  <a:pt x="359" y="252"/>
                  <a:pt x="359" y="251"/>
                </a:cubicBezTo>
                <a:cubicBezTo>
                  <a:pt x="360" y="250"/>
                  <a:pt x="360" y="250"/>
                  <a:pt x="361" y="249"/>
                </a:cubicBezTo>
                <a:close/>
                <a:moveTo>
                  <a:pt x="360" y="254"/>
                </a:moveTo>
                <a:cubicBezTo>
                  <a:pt x="360" y="255"/>
                  <a:pt x="360" y="256"/>
                  <a:pt x="360" y="258"/>
                </a:cubicBezTo>
                <a:cubicBezTo>
                  <a:pt x="360" y="258"/>
                  <a:pt x="360" y="258"/>
                  <a:pt x="359" y="258"/>
                </a:cubicBezTo>
                <a:cubicBezTo>
                  <a:pt x="359" y="257"/>
                  <a:pt x="359" y="255"/>
                  <a:pt x="359" y="254"/>
                </a:cubicBezTo>
                <a:cubicBezTo>
                  <a:pt x="360" y="254"/>
                  <a:pt x="360" y="254"/>
                  <a:pt x="360" y="254"/>
                </a:cubicBezTo>
                <a:close/>
                <a:moveTo>
                  <a:pt x="359" y="258"/>
                </a:moveTo>
                <a:cubicBezTo>
                  <a:pt x="360" y="258"/>
                  <a:pt x="360" y="258"/>
                  <a:pt x="360" y="258"/>
                </a:cubicBezTo>
                <a:cubicBezTo>
                  <a:pt x="360" y="259"/>
                  <a:pt x="360" y="260"/>
                  <a:pt x="360" y="262"/>
                </a:cubicBezTo>
                <a:cubicBezTo>
                  <a:pt x="360" y="262"/>
                  <a:pt x="360" y="262"/>
                  <a:pt x="359" y="262"/>
                </a:cubicBezTo>
                <a:cubicBezTo>
                  <a:pt x="359" y="261"/>
                  <a:pt x="359" y="260"/>
                  <a:pt x="359" y="258"/>
                </a:cubicBezTo>
                <a:close/>
                <a:moveTo>
                  <a:pt x="361" y="258"/>
                </a:moveTo>
                <a:cubicBezTo>
                  <a:pt x="361" y="258"/>
                  <a:pt x="361" y="258"/>
                  <a:pt x="361" y="258"/>
                </a:cubicBezTo>
                <a:cubicBezTo>
                  <a:pt x="361" y="259"/>
                  <a:pt x="361" y="260"/>
                  <a:pt x="361" y="261"/>
                </a:cubicBezTo>
                <a:cubicBezTo>
                  <a:pt x="361" y="261"/>
                  <a:pt x="361" y="261"/>
                  <a:pt x="361" y="261"/>
                </a:cubicBezTo>
                <a:cubicBezTo>
                  <a:pt x="361" y="260"/>
                  <a:pt x="361" y="259"/>
                  <a:pt x="361" y="258"/>
                </a:cubicBezTo>
                <a:close/>
                <a:moveTo>
                  <a:pt x="361" y="262"/>
                </a:moveTo>
                <a:cubicBezTo>
                  <a:pt x="361" y="263"/>
                  <a:pt x="361" y="264"/>
                  <a:pt x="361" y="266"/>
                </a:cubicBezTo>
                <a:cubicBezTo>
                  <a:pt x="361" y="266"/>
                  <a:pt x="361" y="266"/>
                  <a:pt x="360" y="266"/>
                </a:cubicBezTo>
                <a:cubicBezTo>
                  <a:pt x="361" y="265"/>
                  <a:pt x="361" y="263"/>
                  <a:pt x="361" y="262"/>
                </a:cubicBezTo>
                <a:cubicBezTo>
                  <a:pt x="361" y="262"/>
                  <a:pt x="361" y="262"/>
                  <a:pt x="361" y="262"/>
                </a:cubicBezTo>
                <a:close/>
                <a:moveTo>
                  <a:pt x="361" y="266"/>
                </a:moveTo>
                <a:cubicBezTo>
                  <a:pt x="361" y="268"/>
                  <a:pt x="361" y="270"/>
                  <a:pt x="361" y="271"/>
                </a:cubicBezTo>
                <a:cubicBezTo>
                  <a:pt x="361" y="271"/>
                  <a:pt x="360" y="271"/>
                  <a:pt x="360" y="272"/>
                </a:cubicBezTo>
                <a:cubicBezTo>
                  <a:pt x="360" y="270"/>
                  <a:pt x="360" y="268"/>
                  <a:pt x="360" y="267"/>
                </a:cubicBezTo>
                <a:cubicBezTo>
                  <a:pt x="361" y="267"/>
                  <a:pt x="361" y="266"/>
                  <a:pt x="361" y="266"/>
                </a:cubicBezTo>
                <a:close/>
                <a:moveTo>
                  <a:pt x="359" y="290"/>
                </a:moveTo>
                <a:cubicBezTo>
                  <a:pt x="359" y="290"/>
                  <a:pt x="359" y="290"/>
                  <a:pt x="359" y="289"/>
                </a:cubicBezTo>
                <a:cubicBezTo>
                  <a:pt x="359" y="289"/>
                  <a:pt x="360" y="289"/>
                  <a:pt x="360" y="289"/>
                </a:cubicBezTo>
                <a:cubicBezTo>
                  <a:pt x="360" y="290"/>
                  <a:pt x="360" y="292"/>
                  <a:pt x="360" y="294"/>
                </a:cubicBezTo>
                <a:cubicBezTo>
                  <a:pt x="360" y="294"/>
                  <a:pt x="359" y="294"/>
                  <a:pt x="359" y="294"/>
                </a:cubicBezTo>
                <a:cubicBezTo>
                  <a:pt x="359" y="292"/>
                  <a:pt x="359" y="291"/>
                  <a:pt x="359" y="290"/>
                </a:cubicBezTo>
                <a:close/>
                <a:moveTo>
                  <a:pt x="361" y="288"/>
                </a:moveTo>
                <a:cubicBezTo>
                  <a:pt x="362" y="288"/>
                  <a:pt x="363" y="287"/>
                  <a:pt x="364" y="287"/>
                </a:cubicBezTo>
                <a:cubicBezTo>
                  <a:pt x="364" y="288"/>
                  <a:pt x="364" y="289"/>
                  <a:pt x="364" y="291"/>
                </a:cubicBezTo>
                <a:cubicBezTo>
                  <a:pt x="364" y="291"/>
                  <a:pt x="364" y="291"/>
                  <a:pt x="364" y="291"/>
                </a:cubicBezTo>
                <a:cubicBezTo>
                  <a:pt x="364" y="291"/>
                  <a:pt x="364" y="292"/>
                  <a:pt x="364" y="292"/>
                </a:cubicBezTo>
                <a:cubicBezTo>
                  <a:pt x="363" y="292"/>
                  <a:pt x="362" y="293"/>
                  <a:pt x="361" y="293"/>
                </a:cubicBezTo>
                <a:cubicBezTo>
                  <a:pt x="361" y="292"/>
                  <a:pt x="361" y="290"/>
                  <a:pt x="361" y="288"/>
                </a:cubicBezTo>
                <a:close/>
                <a:moveTo>
                  <a:pt x="364" y="300"/>
                </a:moveTo>
                <a:cubicBezTo>
                  <a:pt x="364" y="300"/>
                  <a:pt x="364" y="300"/>
                  <a:pt x="364" y="300"/>
                </a:cubicBezTo>
                <a:cubicBezTo>
                  <a:pt x="363" y="301"/>
                  <a:pt x="362" y="301"/>
                  <a:pt x="362" y="302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61" y="302"/>
                  <a:pt x="361" y="301"/>
                  <a:pt x="361" y="301"/>
                </a:cubicBezTo>
                <a:cubicBezTo>
                  <a:pt x="362" y="301"/>
                  <a:pt x="363" y="300"/>
                  <a:pt x="364" y="300"/>
                </a:cubicBezTo>
                <a:close/>
                <a:moveTo>
                  <a:pt x="362" y="303"/>
                </a:moveTo>
                <a:cubicBezTo>
                  <a:pt x="362" y="303"/>
                  <a:pt x="362" y="303"/>
                  <a:pt x="362" y="303"/>
                </a:cubicBezTo>
                <a:cubicBezTo>
                  <a:pt x="363" y="303"/>
                  <a:pt x="363" y="303"/>
                  <a:pt x="364" y="303"/>
                </a:cubicBezTo>
                <a:cubicBezTo>
                  <a:pt x="364" y="303"/>
                  <a:pt x="364" y="303"/>
                  <a:pt x="364" y="303"/>
                </a:cubicBezTo>
                <a:cubicBezTo>
                  <a:pt x="364" y="303"/>
                  <a:pt x="365" y="303"/>
                  <a:pt x="365" y="303"/>
                </a:cubicBezTo>
                <a:cubicBezTo>
                  <a:pt x="365" y="303"/>
                  <a:pt x="365" y="302"/>
                  <a:pt x="365" y="302"/>
                </a:cubicBezTo>
                <a:cubicBezTo>
                  <a:pt x="366" y="302"/>
                  <a:pt x="367" y="302"/>
                  <a:pt x="368" y="302"/>
                </a:cubicBezTo>
                <a:cubicBezTo>
                  <a:pt x="368" y="302"/>
                  <a:pt x="368" y="302"/>
                  <a:pt x="368" y="302"/>
                </a:cubicBezTo>
                <a:cubicBezTo>
                  <a:pt x="370" y="302"/>
                  <a:pt x="372" y="302"/>
                  <a:pt x="373" y="302"/>
                </a:cubicBezTo>
                <a:cubicBezTo>
                  <a:pt x="373" y="302"/>
                  <a:pt x="373" y="302"/>
                  <a:pt x="373" y="303"/>
                </a:cubicBezTo>
                <a:cubicBezTo>
                  <a:pt x="373" y="303"/>
                  <a:pt x="373" y="303"/>
                  <a:pt x="373" y="303"/>
                </a:cubicBezTo>
                <a:cubicBezTo>
                  <a:pt x="369" y="303"/>
                  <a:pt x="365" y="303"/>
                  <a:pt x="361" y="304"/>
                </a:cubicBezTo>
                <a:cubicBezTo>
                  <a:pt x="361" y="304"/>
                  <a:pt x="361" y="304"/>
                  <a:pt x="361" y="303"/>
                </a:cubicBezTo>
                <a:cubicBezTo>
                  <a:pt x="361" y="303"/>
                  <a:pt x="361" y="303"/>
                  <a:pt x="362" y="303"/>
                </a:cubicBezTo>
                <a:close/>
                <a:moveTo>
                  <a:pt x="360" y="305"/>
                </a:moveTo>
                <a:cubicBezTo>
                  <a:pt x="359" y="305"/>
                  <a:pt x="359" y="305"/>
                  <a:pt x="359" y="305"/>
                </a:cubicBezTo>
                <a:cubicBezTo>
                  <a:pt x="359" y="304"/>
                  <a:pt x="359" y="304"/>
                  <a:pt x="359" y="304"/>
                </a:cubicBezTo>
                <a:cubicBezTo>
                  <a:pt x="359" y="304"/>
                  <a:pt x="359" y="304"/>
                  <a:pt x="360" y="304"/>
                </a:cubicBezTo>
                <a:cubicBezTo>
                  <a:pt x="360" y="304"/>
                  <a:pt x="360" y="304"/>
                  <a:pt x="360" y="305"/>
                </a:cubicBezTo>
                <a:close/>
                <a:moveTo>
                  <a:pt x="377" y="319"/>
                </a:moveTo>
                <a:cubicBezTo>
                  <a:pt x="377" y="319"/>
                  <a:pt x="377" y="319"/>
                  <a:pt x="377" y="319"/>
                </a:cubicBezTo>
                <a:cubicBezTo>
                  <a:pt x="374" y="318"/>
                  <a:pt x="370" y="318"/>
                  <a:pt x="365" y="318"/>
                </a:cubicBezTo>
                <a:cubicBezTo>
                  <a:pt x="365" y="317"/>
                  <a:pt x="365" y="317"/>
                  <a:pt x="365" y="316"/>
                </a:cubicBezTo>
                <a:cubicBezTo>
                  <a:pt x="370" y="316"/>
                  <a:pt x="374" y="317"/>
                  <a:pt x="377" y="319"/>
                </a:cubicBezTo>
                <a:cubicBezTo>
                  <a:pt x="377" y="319"/>
                  <a:pt x="377" y="319"/>
                  <a:pt x="377" y="319"/>
                </a:cubicBezTo>
                <a:close/>
                <a:moveTo>
                  <a:pt x="363" y="318"/>
                </a:moveTo>
                <a:cubicBezTo>
                  <a:pt x="362" y="318"/>
                  <a:pt x="361" y="318"/>
                  <a:pt x="360" y="318"/>
                </a:cubicBezTo>
                <a:cubicBezTo>
                  <a:pt x="361" y="318"/>
                  <a:pt x="362" y="317"/>
                  <a:pt x="363" y="316"/>
                </a:cubicBezTo>
                <a:cubicBezTo>
                  <a:pt x="363" y="317"/>
                  <a:pt x="363" y="317"/>
                  <a:pt x="363" y="318"/>
                </a:cubicBezTo>
                <a:close/>
                <a:moveTo>
                  <a:pt x="355" y="328"/>
                </a:moveTo>
                <a:cubicBezTo>
                  <a:pt x="355" y="328"/>
                  <a:pt x="355" y="328"/>
                  <a:pt x="355" y="329"/>
                </a:cubicBezTo>
                <a:cubicBezTo>
                  <a:pt x="355" y="329"/>
                  <a:pt x="355" y="329"/>
                  <a:pt x="354" y="329"/>
                </a:cubicBezTo>
                <a:cubicBezTo>
                  <a:pt x="354" y="328"/>
                  <a:pt x="354" y="328"/>
                  <a:pt x="355" y="328"/>
                </a:cubicBezTo>
                <a:close/>
                <a:moveTo>
                  <a:pt x="363" y="382"/>
                </a:moveTo>
                <a:cubicBezTo>
                  <a:pt x="362" y="383"/>
                  <a:pt x="361" y="384"/>
                  <a:pt x="360" y="385"/>
                </a:cubicBezTo>
                <a:cubicBezTo>
                  <a:pt x="361" y="375"/>
                  <a:pt x="362" y="365"/>
                  <a:pt x="363" y="355"/>
                </a:cubicBezTo>
                <a:cubicBezTo>
                  <a:pt x="363" y="364"/>
                  <a:pt x="363" y="373"/>
                  <a:pt x="363" y="382"/>
                </a:cubicBezTo>
                <a:close/>
                <a:moveTo>
                  <a:pt x="439" y="321"/>
                </a:moveTo>
                <a:cubicBezTo>
                  <a:pt x="438" y="321"/>
                  <a:pt x="437" y="322"/>
                  <a:pt x="436" y="323"/>
                </a:cubicBezTo>
                <a:cubicBezTo>
                  <a:pt x="436" y="322"/>
                  <a:pt x="436" y="322"/>
                  <a:pt x="436" y="323"/>
                </a:cubicBezTo>
                <a:cubicBezTo>
                  <a:pt x="436" y="323"/>
                  <a:pt x="435" y="323"/>
                  <a:pt x="435" y="323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34" y="324"/>
                  <a:pt x="433" y="325"/>
                  <a:pt x="431" y="325"/>
                </a:cubicBezTo>
                <a:cubicBezTo>
                  <a:pt x="431" y="324"/>
                  <a:pt x="432" y="323"/>
                  <a:pt x="432" y="322"/>
                </a:cubicBezTo>
                <a:cubicBezTo>
                  <a:pt x="433" y="321"/>
                  <a:pt x="436" y="321"/>
                  <a:pt x="439" y="321"/>
                </a:cubicBezTo>
                <a:close/>
                <a:moveTo>
                  <a:pt x="442" y="321"/>
                </a:moveTo>
                <a:cubicBezTo>
                  <a:pt x="442" y="321"/>
                  <a:pt x="442" y="322"/>
                  <a:pt x="442" y="323"/>
                </a:cubicBezTo>
                <a:cubicBezTo>
                  <a:pt x="442" y="323"/>
                  <a:pt x="442" y="323"/>
                  <a:pt x="442" y="323"/>
                </a:cubicBezTo>
                <a:cubicBezTo>
                  <a:pt x="441" y="323"/>
                  <a:pt x="441" y="323"/>
                  <a:pt x="441" y="323"/>
                </a:cubicBezTo>
                <a:cubicBezTo>
                  <a:pt x="440" y="323"/>
                  <a:pt x="439" y="323"/>
                  <a:pt x="439" y="324"/>
                </a:cubicBezTo>
                <a:cubicBezTo>
                  <a:pt x="439" y="324"/>
                  <a:pt x="439" y="324"/>
                  <a:pt x="439" y="324"/>
                </a:cubicBezTo>
                <a:cubicBezTo>
                  <a:pt x="440" y="323"/>
                  <a:pt x="441" y="322"/>
                  <a:pt x="442" y="321"/>
                </a:cubicBezTo>
                <a:cubicBezTo>
                  <a:pt x="442" y="321"/>
                  <a:pt x="442" y="321"/>
                  <a:pt x="442" y="321"/>
                </a:cubicBezTo>
                <a:close/>
                <a:moveTo>
                  <a:pt x="419" y="413"/>
                </a:moveTo>
                <a:cubicBezTo>
                  <a:pt x="418" y="413"/>
                  <a:pt x="417" y="413"/>
                  <a:pt x="417" y="413"/>
                </a:cubicBezTo>
                <a:cubicBezTo>
                  <a:pt x="416" y="413"/>
                  <a:pt x="415" y="413"/>
                  <a:pt x="414" y="413"/>
                </a:cubicBezTo>
                <a:cubicBezTo>
                  <a:pt x="419" y="410"/>
                  <a:pt x="425" y="408"/>
                  <a:pt x="431" y="406"/>
                </a:cubicBezTo>
                <a:cubicBezTo>
                  <a:pt x="431" y="407"/>
                  <a:pt x="430" y="408"/>
                  <a:pt x="430" y="408"/>
                </a:cubicBezTo>
                <a:cubicBezTo>
                  <a:pt x="425" y="408"/>
                  <a:pt x="421" y="409"/>
                  <a:pt x="419" y="413"/>
                </a:cubicBezTo>
                <a:close/>
                <a:moveTo>
                  <a:pt x="401" y="424"/>
                </a:moveTo>
                <a:cubicBezTo>
                  <a:pt x="401" y="424"/>
                  <a:pt x="401" y="424"/>
                  <a:pt x="401" y="424"/>
                </a:cubicBezTo>
                <a:cubicBezTo>
                  <a:pt x="400" y="424"/>
                  <a:pt x="399" y="424"/>
                  <a:pt x="397" y="425"/>
                </a:cubicBezTo>
                <a:cubicBezTo>
                  <a:pt x="397" y="424"/>
                  <a:pt x="397" y="424"/>
                  <a:pt x="397" y="425"/>
                </a:cubicBezTo>
                <a:cubicBezTo>
                  <a:pt x="395" y="425"/>
                  <a:pt x="394" y="425"/>
                  <a:pt x="392" y="425"/>
                </a:cubicBezTo>
                <a:cubicBezTo>
                  <a:pt x="391" y="426"/>
                  <a:pt x="389" y="426"/>
                  <a:pt x="388" y="426"/>
                </a:cubicBezTo>
                <a:cubicBezTo>
                  <a:pt x="388" y="425"/>
                  <a:pt x="388" y="425"/>
                  <a:pt x="388" y="424"/>
                </a:cubicBezTo>
                <a:cubicBezTo>
                  <a:pt x="392" y="423"/>
                  <a:pt x="397" y="423"/>
                  <a:pt x="402" y="422"/>
                </a:cubicBezTo>
                <a:cubicBezTo>
                  <a:pt x="402" y="422"/>
                  <a:pt x="402" y="422"/>
                  <a:pt x="402" y="422"/>
                </a:cubicBezTo>
                <a:cubicBezTo>
                  <a:pt x="401" y="423"/>
                  <a:pt x="401" y="423"/>
                  <a:pt x="401" y="424"/>
                </a:cubicBezTo>
                <a:close/>
                <a:moveTo>
                  <a:pt x="418" y="486"/>
                </a:moveTo>
                <a:cubicBezTo>
                  <a:pt x="419" y="486"/>
                  <a:pt x="419" y="486"/>
                  <a:pt x="419" y="486"/>
                </a:cubicBezTo>
                <a:cubicBezTo>
                  <a:pt x="419" y="486"/>
                  <a:pt x="419" y="486"/>
                  <a:pt x="419" y="487"/>
                </a:cubicBezTo>
                <a:cubicBezTo>
                  <a:pt x="419" y="487"/>
                  <a:pt x="419" y="488"/>
                  <a:pt x="419" y="488"/>
                </a:cubicBezTo>
                <a:cubicBezTo>
                  <a:pt x="419" y="490"/>
                  <a:pt x="419" y="491"/>
                  <a:pt x="418" y="492"/>
                </a:cubicBezTo>
                <a:cubicBezTo>
                  <a:pt x="418" y="490"/>
                  <a:pt x="418" y="488"/>
                  <a:pt x="418" y="486"/>
                </a:cubicBezTo>
                <a:close/>
                <a:moveTo>
                  <a:pt x="419" y="501"/>
                </a:moveTo>
                <a:cubicBezTo>
                  <a:pt x="419" y="499"/>
                  <a:pt x="419" y="497"/>
                  <a:pt x="418" y="495"/>
                </a:cubicBezTo>
                <a:cubicBezTo>
                  <a:pt x="419" y="495"/>
                  <a:pt x="419" y="495"/>
                  <a:pt x="419" y="495"/>
                </a:cubicBezTo>
                <a:cubicBezTo>
                  <a:pt x="419" y="497"/>
                  <a:pt x="419" y="499"/>
                  <a:pt x="419" y="502"/>
                </a:cubicBezTo>
                <a:cubicBezTo>
                  <a:pt x="416" y="503"/>
                  <a:pt x="414" y="504"/>
                  <a:pt x="411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06" y="506"/>
                  <a:pt x="402" y="506"/>
                  <a:pt x="398" y="506"/>
                </a:cubicBezTo>
                <a:cubicBezTo>
                  <a:pt x="398" y="489"/>
                  <a:pt x="399" y="472"/>
                  <a:pt x="400" y="455"/>
                </a:cubicBezTo>
                <a:cubicBezTo>
                  <a:pt x="401" y="455"/>
                  <a:pt x="401" y="454"/>
                  <a:pt x="402" y="454"/>
                </a:cubicBezTo>
                <a:cubicBezTo>
                  <a:pt x="402" y="462"/>
                  <a:pt x="402" y="469"/>
                  <a:pt x="402" y="477"/>
                </a:cubicBezTo>
                <a:cubicBezTo>
                  <a:pt x="402" y="477"/>
                  <a:pt x="402" y="477"/>
                  <a:pt x="402" y="478"/>
                </a:cubicBezTo>
                <a:cubicBezTo>
                  <a:pt x="401" y="482"/>
                  <a:pt x="400" y="488"/>
                  <a:pt x="401" y="493"/>
                </a:cubicBezTo>
                <a:cubicBezTo>
                  <a:pt x="401" y="494"/>
                  <a:pt x="403" y="494"/>
                  <a:pt x="403" y="493"/>
                </a:cubicBezTo>
                <a:cubicBezTo>
                  <a:pt x="403" y="490"/>
                  <a:pt x="403" y="487"/>
                  <a:pt x="403" y="484"/>
                </a:cubicBezTo>
                <a:cubicBezTo>
                  <a:pt x="403" y="490"/>
                  <a:pt x="403" y="496"/>
                  <a:pt x="404" y="502"/>
                </a:cubicBezTo>
                <a:cubicBezTo>
                  <a:pt x="404" y="502"/>
                  <a:pt x="405" y="502"/>
                  <a:pt x="405" y="502"/>
                </a:cubicBezTo>
                <a:cubicBezTo>
                  <a:pt x="405" y="500"/>
                  <a:pt x="404" y="498"/>
                  <a:pt x="404" y="496"/>
                </a:cubicBezTo>
                <a:cubicBezTo>
                  <a:pt x="405" y="496"/>
                  <a:pt x="406" y="496"/>
                  <a:pt x="406" y="495"/>
                </a:cubicBezTo>
                <a:cubicBezTo>
                  <a:pt x="406" y="490"/>
                  <a:pt x="407" y="485"/>
                  <a:pt x="407" y="481"/>
                </a:cubicBezTo>
                <a:cubicBezTo>
                  <a:pt x="407" y="480"/>
                  <a:pt x="405" y="480"/>
                  <a:pt x="405" y="481"/>
                </a:cubicBezTo>
                <a:cubicBezTo>
                  <a:pt x="405" y="484"/>
                  <a:pt x="404" y="488"/>
                  <a:pt x="404" y="491"/>
                </a:cubicBezTo>
                <a:cubicBezTo>
                  <a:pt x="404" y="487"/>
                  <a:pt x="404" y="484"/>
                  <a:pt x="404" y="480"/>
                </a:cubicBezTo>
                <a:cubicBezTo>
                  <a:pt x="404" y="479"/>
                  <a:pt x="404" y="479"/>
                  <a:pt x="404" y="478"/>
                </a:cubicBezTo>
                <a:cubicBezTo>
                  <a:pt x="404" y="478"/>
                  <a:pt x="404" y="477"/>
                  <a:pt x="403" y="477"/>
                </a:cubicBezTo>
                <a:cubicBezTo>
                  <a:pt x="403" y="469"/>
                  <a:pt x="403" y="462"/>
                  <a:pt x="403" y="454"/>
                </a:cubicBezTo>
                <a:cubicBezTo>
                  <a:pt x="404" y="454"/>
                  <a:pt x="405" y="454"/>
                  <a:pt x="406" y="453"/>
                </a:cubicBezTo>
                <a:cubicBezTo>
                  <a:pt x="406" y="460"/>
                  <a:pt x="407" y="467"/>
                  <a:pt x="407" y="473"/>
                </a:cubicBezTo>
                <a:cubicBezTo>
                  <a:pt x="407" y="477"/>
                  <a:pt x="407" y="481"/>
                  <a:pt x="407" y="485"/>
                </a:cubicBezTo>
                <a:cubicBezTo>
                  <a:pt x="407" y="486"/>
                  <a:pt x="408" y="498"/>
                  <a:pt x="408" y="492"/>
                </a:cubicBezTo>
                <a:cubicBezTo>
                  <a:pt x="408" y="492"/>
                  <a:pt x="407" y="492"/>
                  <a:pt x="407" y="492"/>
                </a:cubicBezTo>
                <a:cubicBezTo>
                  <a:pt x="407" y="493"/>
                  <a:pt x="407" y="495"/>
                  <a:pt x="408" y="496"/>
                </a:cubicBezTo>
                <a:cubicBezTo>
                  <a:pt x="408" y="496"/>
                  <a:pt x="408" y="496"/>
                  <a:pt x="408" y="496"/>
                </a:cubicBezTo>
                <a:cubicBezTo>
                  <a:pt x="408" y="482"/>
                  <a:pt x="407" y="468"/>
                  <a:pt x="406" y="453"/>
                </a:cubicBezTo>
                <a:cubicBezTo>
                  <a:pt x="408" y="453"/>
                  <a:pt x="409" y="453"/>
                  <a:pt x="411" y="452"/>
                </a:cubicBezTo>
                <a:cubicBezTo>
                  <a:pt x="411" y="452"/>
                  <a:pt x="411" y="452"/>
                  <a:pt x="411" y="452"/>
                </a:cubicBezTo>
                <a:cubicBezTo>
                  <a:pt x="409" y="452"/>
                  <a:pt x="408" y="453"/>
                  <a:pt x="406" y="453"/>
                </a:cubicBezTo>
                <a:cubicBezTo>
                  <a:pt x="406" y="451"/>
                  <a:pt x="406" y="449"/>
                  <a:pt x="406" y="447"/>
                </a:cubicBezTo>
                <a:cubicBezTo>
                  <a:pt x="406" y="447"/>
                  <a:pt x="406" y="447"/>
                  <a:pt x="406" y="447"/>
                </a:cubicBezTo>
                <a:cubicBezTo>
                  <a:pt x="406" y="449"/>
                  <a:pt x="406" y="451"/>
                  <a:pt x="406" y="453"/>
                </a:cubicBezTo>
                <a:cubicBezTo>
                  <a:pt x="405" y="453"/>
                  <a:pt x="404" y="453"/>
                  <a:pt x="403" y="454"/>
                </a:cubicBezTo>
                <a:cubicBezTo>
                  <a:pt x="403" y="451"/>
                  <a:pt x="403" y="449"/>
                  <a:pt x="404" y="447"/>
                </a:cubicBezTo>
                <a:cubicBezTo>
                  <a:pt x="405" y="447"/>
                  <a:pt x="406" y="446"/>
                  <a:pt x="408" y="446"/>
                </a:cubicBezTo>
                <a:cubicBezTo>
                  <a:pt x="408" y="446"/>
                  <a:pt x="408" y="446"/>
                  <a:pt x="408" y="446"/>
                </a:cubicBezTo>
                <a:cubicBezTo>
                  <a:pt x="406" y="446"/>
                  <a:pt x="405" y="446"/>
                  <a:pt x="404" y="446"/>
                </a:cubicBezTo>
                <a:cubicBezTo>
                  <a:pt x="404" y="446"/>
                  <a:pt x="404" y="445"/>
                  <a:pt x="404" y="445"/>
                </a:cubicBezTo>
                <a:cubicBezTo>
                  <a:pt x="405" y="445"/>
                  <a:pt x="405" y="445"/>
                  <a:pt x="405" y="444"/>
                </a:cubicBezTo>
                <a:cubicBezTo>
                  <a:pt x="405" y="443"/>
                  <a:pt x="405" y="443"/>
                  <a:pt x="405" y="443"/>
                </a:cubicBezTo>
                <a:cubicBezTo>
                  <a:pt x="405" y="443"/>
                  <a:pt x="405" y="443"/>
                  <a:pt x="406" y="443"/>
                </a:cubicBezTo>
                <a:cubicBezTo>
                  <a:pt x="406" y="443"/>
                  <a:pt x="407" y="443"/>
                  <a:pt x="407" y="442"/>
                </a:cubicBezTo>
                <a:cubicBezTo>
                  <a:pt x="407" y="441"/>
                  <a:pt x="407" y="440"/>
                  <a:pt x="407" y="439"/>
                </a:cubicBezTo>
                <a:cubicBezTo>
                  <a:pt x="408" y="439"/>
                  <a:pt x="409" y="439"/>
                  <a:pt x="410" y="438"/>
                </a:cubicBezTo>
                <a:cubicBezTo>
                  <a:pt x="413" y="460"/>
                  <a:pt x="411" y="482"/>
                  <a:pt x="409" y="504"/>
                </a:cubicBezTo>
                <a:cubicBezTo>
                  <a:pt x="408" y="504"/>
                  <a:pt x="409" y="504"/>
                  <a:pt x="410" y="504"/>
                </a:cubicBezTo>
                <a:cubicBezTo>
                  <a:pt x="412" y="482"/>
                  <a:pt x="414" y="460"/>
                  <a:pt x="411" y="438"/>
                </a:cubicBezTo>
                <a:cubicBezTo>
                  <a:pt x="413" y="438"/>
                  <a:pt x="415" y="438"/>
                  <a:pt x="417" y="438"/>
                </a:cubicBezTo>
                <a:cubicBezTo>
                  <a:pt x="417" y="459"/>
                  <a:pt x="418" y="480"/>
                  <a:pt x="418" y="501"/>
                </a:cubicBezTo>
                <a:cubicBezTo>
                  <a:pt x="418" y="501"/>
                  <a:pt x="419" y="501"/>
                  <a:pt x="419" y="501"/>
                </a:cubicBezTo>
                <a:close/>
                <a:moveTo>
                  <a:pt x="429" y="438"/>
                </a:moveTo>
                <a:cubicBezTo>
                  <a:pt x="429" y="451"/>
                  <a:pt x="429" y="464"/>
                  <a:pt x="430" y="477"/>
                </a:cubicBezTo>
                <a:cubicBezTo>
                  <a:pt x="430" y="477"/>
                  <a:pt x="431" y="477"/>
                  <a:pt x="431" y="477"/>
                </a:cubicBezTo>
                <a:cubicBezTo>
                  <a:pt x="430" y="462"/>
                  <a:pt x="430" y="446"/>
                  <a:pt x="430" y="431"/>
                </a:cubicBezTo>
                <a:cubicBezTo>
                  <a:pt x="430" y="430"/>
                  <a:pt x="430" y="430"/>
                  <a:pt x="430" y="429"/>
                </a:cubicBezTo>
                <a:cubicBezTo>
                  <a:pt x="432" y="428"/>
                  <a:pt x="433" y="428"/>
                  <a:pt x="436" y="427"/>
                </a:cubicBezTo>
                <a:cubicBezTo>
                  <a:pt x="436" y="428"/>
                  <a:pt x="436" y="429"/>
                  <a:pt x="436" y="430"/>
                </a:cubicBezTo>
                <a:cubicBezTo>
                  <a:pt x="436" y="430"/>
                  <a:pt x="436" y="430"/>
                  <a:pt x="436" y="430"/>
                </a:cubicBezTo>
                <a:cubicBezTo>
                  <a:pt x="433" y="433"/>
                  <a:pt x="433" y="440"/>
                  <a:pt x="433" y="446"/>
                </a:cubicBezTo>
                <a:cubicBezTo>
                  <a:pt x="433" y="455"/>
                  <a:pt x="434" y="463"/>
                  <a:pt x="435" y="472"/>
                </a:cubicBezTo>
                <a:cubicBezTo>
                  <a:pt x="435" y="478"/>
                  <a:pt x="435" y="484"/>
                  <a:pt x="436" y="490"/>
                </a:cubicBezTo>
                <a:cubicBezTo>
                  <a:pt x="436" y="490"/>
                  <a:pt x="436" y="490"/>
                  <a:pt x="436" y="490"/>
                </a:cubicBezTo>
                <a:cubicBezTo>
                  <a:pt x="436" y="492"/>
                  <a:pt x="437" y="493"/>
                  <a:pt x="437" y="495"/>
                </a:cubicBezTo>
                <a:cubicBezTo>
                  <a:pt x="437" y="495"/>
                  <a:pt x="437" y="495"/>
                  <a:pt x="437" y="495"/>
                </a:cubicBezTo>
                <a:cubicBezTo>
                  <a:pt x="437" y="495"/>
                  <a:pt x="437" y="496"/>
                  <a:pt x="437" y="496"/>
                </a:cubicBezTo>
                <a:cubicBezTo>
                  <a:pt x="434" y="496"/>
                  <a:pt x="431" y="497"/>
                  <a:pt x="428" y="498"/>
                </a:cubicBezTo>
                <a:cubicBezTo>
                  <a:pt x="428" y="478"/>
                  <a:pt x="427" y="458"/>
                  <a:pt x="429" y="438"/>
                </a:cubicBezTo>
                <a:close/>
                <a:moveTo>
                  <a:pt x="425" y="507"/>
                </a:moveTo>
                <a:cubicBezTo>
                  <a:pt x="425" y="507"/>
                  <a:pt x="425" y="507"/>
                  <a:pt x="425" y="507"/>
                </a:cubicBezTo>
                <a:cubicBezTo>
                  <a:pt x="425" y="507"/>
                  <a:pt x="425" y="507"/>
                  <a:pt x="425" y="507"/>
                </a:cubicBezTo>
                <a:cubicBezTo>
                  <a:pt x="427" y="506"/>
                  <a:pt x="430" y="506"/>
                  <a:pt x="432" y="506"/>
                </a:cubicBezTo>
                <a:cubicBezTo>
                  <a:pt x="431" y="506"/>
                  <a:pt x="430" y="506"/>
                  <a:pt x="430" y="506"/>
                </a:cubicBezTo>
                <a:cubicBezTo>
                  <a:pt x="428" y="507"/>
                  <a:pt x="426" y="507"/>
                  <a:pt x="425" y="507"/>
                </a:cubicBezTo>
                <a:close/>
                <a:moveTo>
                  <a:pt x="361" y="454"/>
                </a:moveTo>
                <a:cubicBezTo>
                  <a:pt x="361" y="446"/>
                  <a:pt x="361" y="439"/>
                  <a:pt x="361" y="431"/>
                </a:cubicBezTo>
                <a:cubicBezTo>
                  <a:pt x="362" y="431"/>
                  <a:pt x="362" y="431"/>
                  <a:pt x="363" y="430"/>
                </a:cubicBezTo>
                <a:cubicBezTo>
                  <a:pt x="363" y="450"/>
                  <a:pt x="363" y="469"/>
                  <a:pt x="364" y="489"/>
                </a:cubicBezTo>
                <a:cubicBezTo>
                  <a:pt x="364" y="489"/>
                  <a:pt x="365" y="489"/>
                  <a:pt x="365" y="489"/>
                </a:cubicBezTo>
                <a:cubicBezTo>
                  <a:pt x="364" y="469"/>
                  <a:pt x="364" y="449"/>
                  <a:pt x="364" y="430"/>
                </a:cubicBezTo>
                <a:cubicBezTo>
                  <a:pt x="364" y="429"/>
                  <a:pt x="365" y="429"/>
                  <a:pt x="366" y="429"/>
                </a:cubicBezTo>
                <a:cubicBezTo>
                  <a:pt x="366" y="432"/>
                  <a:pt x="366" y="435"/>
                  <a:pt x="366" y="437"/>
                </a:cubicBezTo>
                <a:cubicBezTo>
                  <a:pt x="365" y="443"/>
                  <a:pt x="365" y="449"/>
                  <a:pt x="365" y="454"/>
                </a:cubicBezTo>
                <a:cubicBezTo>
                  <a:pt x="365" y="454"/>
                  <a:pt x="366" y="454"/>
                  <a:pt x="366" y="454"/>
                </a:cubicBezTo>
                <a:cubicBezTo>
                  <a:pt x="366" y="446"/>
                  <a:pt x="366" y="437"/>
                  <a:pt x="366" y="429"/>
                </a:cubicBezTo>
                <a:cubicBezTo>
                  <a:pt x="367" y="429"/>
                  <a:pt x="367" y="429"/>
                  <a:pt x="368" y="429"/>
                </a:cubicBezTo>
                <a:cubicBezTo>
                  <a:pt x="367" y="430"/>
                  <a:pt x="367" y="431"/>
                  <a:pt x="367" y="432"/>
                </a:cubicBezTo>
                <a:cubicBezTo>
                  <a:pt x="367" y="437"/>
                  <a:pt x="368" y="442"/>
                  <a:pt x="368" y="447"/>
                </a:cubicBezTo>
                <a:cubicBezTo>
                  <a:pt x="368" y="447"/>
                  <a:pt x="368" y="447"/>
                  <a:pt x="368" y="447"/>
                </a:cubicBezTo>
                <a:cubicBezTo>
                  <a:pt x="368" y="443"/>
                  <a:pt x="368" y="439"/>
                  <a:pt x="368" y="434"/>
                </a:cubicBezTo>
                <a:cubicBezTo>
                  <a:pt x="368" y="434"/>
                  <a:pt x="368" y="431"/>
                  <a:pt x="368" y="429"/>
                </a:cubicBezTo>
                <a:cubicBezTo>
                  <a:pt x="369" y="429"/>
                  <a:pt x="370" y="429"/>
                  <a:pt x="371" y="429"/>
                </a:cubicBezTo>
                <a:cubicBezTo>
                  <a:pt x="371" y="433"/>
                  <a:pt x="371" y="437"/>
                  <a:pt x="370" y="441"/>
                </a:cubicBezTo>
                <a:cubicBezTo>
                  <a:pt x="370" y="441"/>
                  <a:pt x="371" y="441"/>
                  <a:pt x="371" y="441"/>
                </a:cubicBezTo>
                <a:cubicBezTo>
                  <a:pt x="371" y="437"/>
                  <a:pt x="371" y="433"/>
                  <a:pt x="371" y="429"/>
                </a:cubicBezTo>
                <a:cubicBezTo>
                  <a:pt x="372" y="429"/>
                  <a:pt x="373" y="429"/>
                  <a:pt x="373" y="429"/>
                </a:cubicBezTo>
                <a:cubicBezTo>
                  <a:pt x="374" y="433"/>
                  <a:pt x="374" y="438"/>
                  <a:pt x="373" y="442"/>
                </a:cubicBezTo>
                <a:cubicBezTo>
                  <a:pt x="373" y="442"/>
                  <a:pt x="374" y="442"/>
                  <a:pt x="374" y="442"/>
                </a:cubicBezTo>
                <a:cubicBezTo>
                  <a:pt x="374" y="438"/>
                  <a:pt x="374" y="434"/>
                  <a:pt x="374" y="429"/>
                </a:cubicBezTo>
                <a:cubicBezTo>
                  <a:pt x="375" y="430"/>
                  <a:pt x="376" y="430"/>
                  <a:pt x="376" y="430"/>
                </a:cubicBezTo>
                <a:cubicBezTo>
                  <a:pt x="376" y="436"/>
                  <a:pt x="376" y="442"/>
                  <a:pt x="376" y="448"/>
                </a:cubicBezTo>
                <a:cubicBezTo>
                  <a:pt x="375" y="448"/>
                  <a:pt x="376" y="448"/>
                  <a:pt x="376" y="448"/>
                </a:cubicBezTo>
                <a:cubicBezTo>
                  <a:pt x="377" y="442"/>
                  <a:pt x="377" y="436"/>
                  <a:pt x="377" y="431"/>
                </a:cubicBezTo>
                <a:cubicBezTo>
                  <a:pt x="377" y="431"/>
                  <a:pt x="378" y="431"/>
                  <a:pt x="378" y="431"/>
                </a:cubicBezTo>
                <a:cubicBezTo>
                  <a:pt x="378" y="433"/>
                  <a:pt x="379" y="435"/>
                  <a:pt x="379" y="437"/>
                </a:cubicBezTo>
                <a:cubicBezTo>
                  <a:pt x="379" y="442"/>
                  <a:pt x="379" y="446"/>
                  <a:pt x="379" y="451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379" y="451"/>
                  <a:pt x="379" y="452"/>
                  <a:pt x="379" y="452"/>
                </a:cubicBezTo>
                <a:cubicBezTo>
                  <a:pt x="379" y="454"/>
                  <a:pt x="379" y="455"/>
                  <a:pt x="379" y="457"/>
                </a:cubicBezTo>
                <a:cubicBezTo>
                  <a:pt x="379" y="470"/>
                  <a:pt x="378" y="483"/>
                  <a:pt x="376" y="496"/>
                </a:cubicBezTo>
                <a:cubicBezTo>
                  <a:pt x="376" y="494"/>
                  <a:pt x="376" y="491"/>
                  <a:pt x="377" y="489"/>
                </a:cubicBezTo>
                <a:cubicBezTo>
                  <a:pt x="377" y="489"/>
                  <a:pt x="376" y="489"/>
                  <a:pt x="376" y="489"/>
                </a:cubicBezTo>
                <a:cubicBezTo>
                  <a:pt x="376" y="492"/>
                  <a:pt x="376" y="496"/>
                  <a:pt x="376" y="500"/>
                </a:cubicBezTo>
                <a:cubicBezTo>
                  <a:pt x="376" y="503"/>
                  <a:pt x="375" y="505"/>
                  <a:pt x="375" y="508"/>
                </a:cubicBezTo>
                <a:cubicBezTo>
                  <a:pt x="374" y="508"/>
                  <a:pt x="374" y="508"/>
                  <a:pt x="373" y="508"/>
                </a:cubicBezTo>
                <a:cubicBezTo>
                  <a:pt x="372" y="508"/>
                  <a:pt x="372" y="508"/>
                  <a:pt x="371" y="508"/>
                </a:cubicBezTo>
                <a:cubicBezTo>
                  <a:pt x="371" y="508"/>
                  <a:pt x="370" y="508"/>
                  <a:pt x="370" y="508"/>
                </a:cubicBezTo>
                <a:cubicBezTo>
                  <a:pt x="371" y="502"/>
                  <a:pt x="371" y="496"/>
                  <a:pt x="371" y="491"/>
                </a:cubicBezTo>
                <a:cubicBezTo>
                  <a:pt x="371" y="490"/>
                  <a:pt x="371" y="490"/>
                  <a:pt x="371" y="491"/>
                </a:cubicBezTo>
                <a:cubicBezTo>
                  <a:pt x="371" y="496"/>
                  <a:pt x="370" y="502"/>
                  <a:pt x="370" y="508"/>
                </a:cubicBezTo>
                <a:cubicBezTo>
                  <a:pt x="369" y="507"/>
                  <a:pt x="369" y="507"/>
                  <a:pt x="369" y="507"/>
                </a:cubicBezTo>
                <a:cubicBezTo>
                  <a:pt x="369" y="505"/>
                  <a:pt x="369" y="504"/>
                  <a:pt x="369" y="502"/>
                </a:cubicBezTo>
                <a:cubicBezTo>
                  <a:pt x="369" y="499"/>
                  <a:pt x="369" y="496"/>
                  <a:pt x="369" y="494"/>
                </a:cubicBezTo>
                <a:cubicBezTo>
                  <a:pt x="369" y="493"/>
                  <a:pt x="368" y="493"/>
                  <a:pt x="368" y="494"/>
                </a:cubicBezTo>
                <a:cubicBezTo>
                  <a:pt x="368" y="498"/>
                  <a:pt x="368" y="502"/>
                  <a:pt x="368" y="506"/>
                </a:cubicBezTo>
                <a:cubicBezTo>
                  <a:pt x="367" y="506"/>
                  <a:pt x="367" y="505"/>
                  <a:pt x="366" y="505"/>
                </a:cubicBezTo>
                <a:cubicBezTo>
                  <a:pt x="365" y="502"/>
                  <a:pt x="366" y="497"/>
                  <a:pt x="366" y="496"/>
                </a:cubicBezTo>
                <a:cubicBezTo>
                  <a:pt x="366" y="492"/>
                  <a:pt x="366" y="488"/>
                  <a:pt x="367" y="484"/>
                </a:cubicBezTo>
                <a:cubicBezTo>
                  <a:pt x="367" y="483"/>
                  <a:pt x="367" y="483"/>
                  <a:pt x="367" y="484"/>
                </a:cubicBezTo>
                <a:cubicBezTo>
                  <a:pt x="366" y="489"/>
                  <a:pt x="366" y="494"/>
                  <a:pt x="366" y="499"/>
                </a:cubicBezTo>
                <a:cubicBezTo>
                  <a:pt x="365" y="500"/>
                  <a:pt x="365" y="502"/>
                  <a:pt x="365" y="505"/>
                </a:cubicBezTo>
                <a:cubicBezTo>
                  <a:pt x="364" y="504"/>
                  <a:pt x="364" y="504"/>
                  <a:pt x="363" y="504"/>
                </a:cubicBezTo>
                <a:cubicBezTo>
                  <a:pt x="363" y="504"/>
                  <a:pt x="363" y="504"/>
                  <a:pt x="363" y="504"/>
                </a:cubicBezTo>
                <a:cubicBezTo>
                  <a:pt x="363" y="504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498"/>
                  <a:pt x="363" y="492"/>
                  <a:pt x="363" y="487"/>
                </a:cubicBezTo>
                <a:cubicBezTo>
                  <a:pt x="363" y="486"/>
                  <a:pt x="362" y="486"/>
                  <a:pt x="362" y="487"/>
                </a:cubicBezTo>
                <a:cubicBezTo>
                  <a:pt x="362" y="490"/>
                  <a:pt x="362" y="494"/>
                  <a:pt x="363" y="497"/>
                </a:cubicBezTo>
                <a:cubicBezTo>
                  <a:pt x="363" y="499"/>
                  <a:pt x="363" y="501"/>
                  <a:pt x="362" y="503"/>
                </a:cubicBezTo>
                <a:cubicBezTo>
                  <a:pt x="362" y="503"/>
                  <a:pt x="362" y="503"/>
                  <a:pt x="362" y="503"/>
                </a:cubicBezTo>
                <a:cubicBezTo>
                  <a:pt x="362" y="503"/>
                  <a:pt x="362" y="504"/>
                  <a:pt x="362" y="504"/>
                </a:cubicBezTo>
                <a:cubicBezTo>
                  <a:pt x="361" y="504"/>
                  <a:pt x="360" y="503"/>
                  <a:pt x="360" y="503"/>
                </a:cubicBezTo>
                <a:cubicBezTo>
                  <a:pt x="358" y="495"/>
                  <a:pt x="360" y="487"/>
                  <a:pt x="360" y="479"/>
                </a:cubicBezTo>
                <a:cubicBezTo>
                  <a:pt x="360" y="470"/>
                  <a:pt x="360" y="462"/>
                  <a:pt x="360" y="453"/>
                </a:cubicBezTo>
                <a:cubicBezTo>
                  <a:pt x="360" y="453"/>
                  <a:pt x="360" y="453"/>
                  <a:pt x="360" y="453"/>
                </a:cubicBezTo>
                <a:cubicBezTo>
                  <a:pt x="360" y="463"/>
                  <a:pt x="360" y="473"/>
                  <a:pt x="360" y="482"/>
                </a:cubicBezTo>
                <a:cubicBezTo>
                  <a:pt x="359" y="489"/>
                  <a:pt x="358" y="496"/>
                  <a:pt x="359" y="503"/>
                </a:cubicBezTo>
                <a:cubicBezTo>
                  <a:pt x="358" y="503"/>
                  <a:pt x="357" y="503"/>
                  <a:pt x="356" y="503"/>
                </a:cubicBezTo>
                <a:cubicBezTo>
                  <a:pt x="356" y="480"/>
                  <a:pt x="358" y="456"/>
                  <a:pt x="359" y="433"/>
                </a:cubicBezTo>
                <a:cubicBezTo>
                  <a:pt x="360" y="432"/>
                  <a:pt x="360" y="432"/>
                  <a:pt x="361" y="431"/>
                </a:cubicBezTo>
                <a:cubicBezTo>
                  <a:pt x="361" y="439"/>
                  <a:pt x="361" y="447"/>
                  <a:pt x="361" y="454"/>
                </a:cubicBezTo>
                <a:cubicBezTo>
                  <a:pt x="361" y="454"/>
                  <a:pt x="361" y="454"/>
                  <a:pt x="361" y="454"/>
                </a:cubicBezTo>
                <a:close/>
                <a:moveTo>
                  <a:pt x="415" y="417"/>
                </a:moveTo>
                <a:cubicBezTo>
                  <a:pt x="412" y="417"/>
                  <a:pt x="409" y="417"/>
                  <a:pt x="406" y="417"/>
                </a:cubicBezTo>
                <a:cubicBezTo>
                  <a:pt x="408" y="417"/>
                  <a:pt x="410" y="416"/>
                  <a:pt x="412" y="416"/>
                </a:cubicBezTo>
                <a:cubicBezTo>
                  <a:pt x="413" y="416"/>
                  <a:pt x="414" y="416"/>
                  <a:pt x="415" y="417"/>
                </a:cubicBezTo>
                <a:close/>
                <a:moveTo>
                  <a:pt x="385" y="426"/>
                </a:move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7" y="427"/>
                  <a:pt x="387" y="427"/>
                </a:cubicBezTo>
                <a:cubicBezTo>
                  <a:pt x="387" y="427"/>
                  <a:pt x="387" y="428"/>
                  <a:pt x="387" y="428"/>
                </a:cubicBezTo>
                <a:cubicBezTo>
                  <a:pt x="386" y="428"/>
                  <a:pt x="386" y="428"/>
                  <a:pt x="386" y="428"/>
                </a:cubicBezTo>
                <a:cubicBezTo>
                  <a:pt x="385" y="428"/>
                  <a:pt x="385" y="428"/>
                  <a:pt x="386" y="428"/>
                </a:cubicBezTo>
                <a:cubicBezTo>
                  <a:pt x="386" y="428"/>
                  <a:pt x="386" y="428"/>
                  <a:pt x="387" y="428"/>
                </a:cubicBezTo>
                <a:cubicBezTo>
                  <a:pt x="387" y="429"/>
                  <a:pt x="387" y="430"/>
                  <a:pt x="387" y="431"/>
                </a:cubicBezTo>
                <a:cubicBezTo>
                  <a:pt x="386" y="431"/>
                  <a:pt x="386" y="431"/>
                  <a:pt x="386" y="431"/>
                </a:cubicBezTo>
                <a:cubicBezTo>
                  <a:pt x="386" y="431"/>
                  <a:pt x="386" y="432"/>
                  <a:pt x="386" y="432"/>
                </a:cubicBezTo>
                <a:cubicBezTo>
                  <a:pt x="386" y="432"/>
                  <a:pt x="386" y="432"/>
                  <a:pt x="387" y="432"/>
                </a:cubicBezTo>
                <a:cubicBezTo>
                  <a:pt x="387" y="432"/>
                  <a:pt x="387" y="433"/>
                  <a:pt x="387" y="434"/>
                </a:cubicBezTo>
                <a:cubicBezTo>
                  <a:pt x="386" y="434"/>
                  <a:pt x="386" y="434"/>
                  <a:pt x="386" y="434"/>
                </a:cubicBezTo>
                <a:cubicBezTo>
                  <a:pt x="386" y="435"/>
                  <a:pt x="386" y="435"/>
                  <a:pt x="387" y="436"/>
                </a:cubicBezTo>
                <a:cubicBezTo>
                  <a:pt x="387" y="436"/>
                  <a:pt x="387" y="436"/>
                  <a:pt x="387" y="436"/>
                </a:cubicBezTo>
                <a:cubicBezTo>
                  <a:pt x="386" y="436"/>
                  <a:pt x="385" y="436"/>
                  <a:pt x="384" y="437"/>
                </a:cubicBezTo>
                <a:cubicBezTo>
                  <a:pt x="384" y="436"/>
                  <a:pt x="384" y="436"/>
                  <a:pt x="383" y="436"/>
                </a:cubicBezTo>
                <a:cubicBezTo>
                  <a:pt x="383" y="435"/>
                  <a:pt x="383" y="434"/>
                  <a:pt x="383" y="434"/>
                </a:cubicBezTo>
                <a:cubicBezTo>
                  <a:pt x="384" y="432"/>
                  <a:pt x="384" y="431"/>
                  <a:pt x="384" y="430"/>
                </a:cubicBezTo>
                <a:cubicBezTo>
                  <a:pt x="385" y="429"/>
                  <a:pt x="384" y="429"/>
                  <a:pt x="384" y="430"/>
                </a:cubicBezTo>
                <a:cubicBezTo>
                  <a:pt x="383" y="430"/>
                  <a:pt x="383" y="431"/>
                  <a:pt x="383" y="431"/>
                </a:cubicBezTo>
                <a:cubicBezTo>
                  <a:pt x="383" y="430"/>
                  <a:pt x="382" y="428"/>
                  <a:pt x="382" y="426"/>
                </a:cubicBezTo>
                <a:cubicBezTo>
                  <a:pt x="382" y="426"/>
                  <a:pt x="382" y="426"/>
                  <a:pt x="382" y="426"/>
                </a:cubicBezTo>
                <a:cubicBezTo>
                  <a:pt x="382" y="426"/>
                  <a:pt x="381" y="426"/>
                  <a:pt x="381" y="426"/>
                </a:cubicBezTo>
                <a:cubicBezTo>
                  <a:pt x="381" y="426"/>
                  <a:pt x="381" y="426"/>
                  <a:pt x="381" y="427"/>
                </a:cubicBezTo>
                <a:cubicBezTo>
                  <a:pt x="381" y="428"/>
                  <a:pt x="381" y="429"/>
                  <a:pt x="381" y="430"/>
                </a:cubicBezTo>
                <a:cubicBezTo>
                  <a:pt x="381" y="430"/>
                  <a:pt x="382" y="430"/>
                  <a:pt x="382" y="430"/>
                </a:cubicBezTo>
                <a:cubicBezTo>
                  <a:pt x="382" y="430"/>
                  <a:pt x="382" y="431"/>
                  <a:pt x="382" y="432"/>
                </a:cubicBezTo>
                <a:cubicBezTo>
                  <a:pt x="381" y="432"/>
                  <a:pt x="381" y="431"/>
                  <a:pt x="381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0" y="431"/>
                  <a:pt x="380" y="431"/>
                  <a:pt x="380" y="431"/>
                </a:cubicBezTo>
                <a:cubicBezTo>
                  <a:pt x="380" y="431"/>
                  <a:pt x="379" y="431"/>
                  <a:pt x="379" y="431"/>
                </a:cubicBezTo>
                <a:cubicBezTo>
                  <a:pt x="379" y="429"/>
                  <a:pt x="379" y="427"/>
                  <a:pt x="379" y="426"/>
                </a:cubicBezTo>
                <a:cubicBezTo>
                  <a:pt x="381" y="425"/>
                  <a:pt x="384" y="425"/>
                  <a:pt x="387" y="424"/>
                </a:cubicBezTo>
                <a:cubicBezTo>
                  <a:pt x="387" y="425"/>
                  <a:pt x="387" y="425"/>
                  <a:pt x="387" y="425"/>
                </a:cubicBezTo>
                <a:cubicBezTo>
                  <a:pt x="386" y="425"/>
                  <a:pt x="386" y="425"/>
                  <a:pt x="385" y="425"/>
                </a:cubicBezTo>
                <a:cubicBezTo>
                  <a:pt x="385" y="425"/>
                  <a:pt x="385" y="426"/>
                  <a:pt x="385" y="426"/>
                </a:cubicBezTo>
                <a:close/>
                <a:moveTo>
                  <a:pt x="397" y="425"/>
                </a:moveTo>
                <a:cubicBezTo>
                  <a:pt x="397" y="426"/>
                  <a:pt x="397" y="426"/>
                  <a:pt x="397" y="426"/>
                </a:cubicBezTo>
                <a:cubicBezTo>
                  <a:pt x="395" y="427"/>
                  <a:pt x="393" y="427"/>
                  <a:pt x="391" y="427"/>
                </a:cubicBezTo>
                <a:cubicBezTo>
                  <a:pt x="391" y="427"/>
                  <a:pt x="391" y="426"/>
                  <a:pt x="390" y="426"/>
                </a:cubicBezTo>
                <a:cubicBezTo>
                  <a:pt x="390" y="426"/>
                  <a:pt x="389" y="427"/>
                  <a:pt x="390" y="427"/>
                </a:cubicBezTo>
                <a:cubicBezTo>
                  <a:pt x="390" y="427"/>
                  <a:pt x="390" y="427"/>
                  <a:pt x="390" y="427"/>
                </a:cubicBezTo>
                <a:cubicBezTo>
                  <a:pt x="389" y="428"/>
                  <a:pt x="388" y="428"/>
                  <a:pt x="388" y="428"/>
                </a:cubicBezTo>
                <a:cubicBezTo>
                  <a:pt x="388" y="427"/>
                  <a:pt x="388" y="427"/>
                  <a:pt x="388" y="427"/>
                </a:cubicBezTo>
                <a:cubicBezTo>
                  <a:pt x="389" y="426"/>
                  <a:pt x="391" y="426"/>
                  <a:pt x="392" y="426"/>
                </a:cubicBezTo>
                <a:cubicBezTo>
                  <a:pt x="394" y="426"/>
                  <a:pt x="395" y="425"/>
                  <a:pt x="397" y="425"/>
                </a:cubicBezTo>
                <a:close/>
                <a:moveTo>
                  <a:pt x="402" y="434"/>
                </a:moveTo>
                <a:cubicBezTo>
                  <a:pt x="402" y="434"/>
                  <a:pt x="402" y="434"/>
                  <a:pt x="402" y="434"/>
                </a:cubicBezTo>
                <a:cubicBezTo>
                  <a:pt x="402" y="435"/>
                  <a:pt x="403" y="436"/>
                  <a:pt x="403" y="438"/>
                </a:cubicBezTo>
                <a:cubicBezTo>
                  <a:pt x="403" y="438"/>
                  <a:pt x="403" y="439"/>
                  <a:pt x="403" y="439"/>
                </a:cubicBezTo>
                <a:cubicBezTo>
                  <a:pt x="402" y="439"/>
                  <a:pt x="402" y="440"/>
                  <a:pt x="401" y="440"/>
                </a:cubicBezTo>
                <a:cubicBezTo>
                  <a:pt x="401" y="438"/>
                  <a:pt x="401" y="436"/>
                  <a:pt x="402" y="434"/>
                </a:cubicBezTo>
                <a:cubicBezTo>
                  <a:pt x="402" y="434"/>
                  <a:pt x="402" y="434"/>
                  <a:pt x="402" y="434"/>
                </a:cubicBezTo>
                <a:close/>
                <a:moveTo>
                  <a:pt x="403" y="447"/>
                </a:moveTo>
                <a:cubicBezTo>
                  <a:pt x="402" y="447"/>
                  <a:pt x="401" y="447"/>
                  <a:pt x="401" y="447"/>
                </a:cubicBezTo>
                <a:cubicBezTo>
                  <a:pt x="401" y="445"/>
                  <a:pt x="401" y="442"/>
                  <a:pt x="401" y="440"/>
                </a:cubicBezTo>
                <a:cubicBezTo>
                  <a:pt x="402" y="440"/>
                  <a:pt x="402" y="440"/>
                  <a:pt x="403" y="440"/>
                </a:cubicBezTo>
                <a:cubicBezTo>
                  <a:pt x="403" y="441"/>
                  <a:pt x="403" y="442"/>
                  <a:pt x="403" y="444"/>
                </a:cubicBezTo>
                <a:cubicBezTo>
                  <a:pt x="403" y="444"/>
                  <a:pt x="403" y="444"/>
                  <a:pt x="403" y="444"/>
                </a:cubicBezTo>
                <a:cubicBezTo>
                  <a:pt x="403" y="445"/>
                  <a:pt x="403" y="446"/>
                  <a:pt x="403" y="447"/>
                </a:cubicBezTo>
                <a:close/>
                <a:moveTo>
                  <a:pt x="382" y="507"/>
                </a:moveTo>
                <a:cubicBezTo>
                  <a:pt x="380" y="507"/>
                  <a:pt x="378" y="508"/>
                  <a:pt x="375" y="508"/>
                </a:cubicBezTo>
                <a:cubicBezTo>
                  <a:pt x="375" y="506"/>
                  <a:pt x="376" y="505"/>
                  <a:pt x="376" y="503"/>
                </a:cubicBezTo>
                <a:cubicBezTo>
                  <a:pt x="376" y="504"/>
                  <a:pt x="376" y="505"/>
                  <a:pt x="376" y="506"/>
                </a:cubicBezTo>
                <a:cubicBezTo>
                  <a:pt x="376" y="506"/>
                  <a:pt x="376" y="506"/>
                  <a:pt x="376" y="506"/>
                </a:cubicBezTo>
                <a:cubicBezTo>
                  <a:pt x="376" y="504"/>
                  <a:pt x="376" y="502"/>
                  <a:pt x="376" y="500"/>
                </a:cubicBezTo>
                <a:cubicBezTo>
                  <a:pt x="378" y="487"/>
                  <a:pt x="379" y="473"/>
                  <a:pt x="379" y="460"/>
                </a:cubicBezTo>
                <a:cubicBezTo>
                  <a:pt x="380" y="471"/>
                  <a:pt x="381" y="483"/>
                  <a:pt x="382" y="493"/>
                </a:cubicBezTo>
                <a:cubicBezTo>
                  <a:pt x="382" y="493"/>
                  <a:pt x="382" y="493"/>
                  <a:pt x="382" y="493"/>
                </a:cubicBezTo>
                <a:cubicBezTo>
                  <a:pt x="382" y="496"/>
                  <a:pt x="383" y="499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8"/>
                  <a:pt x="383" y="495"/>
                  <a:pt x="383" y="492"/>
                </a:cubicBezTo>
                <a:cubicBezTo>
                  <a:pt x="383" y="491"/>
                  <a:pt x="383" y="491"/>
                  <a:pt x="382" y="491"/>
                </a:cubicBezTo>
                <a:cubicBezTo>
                  <a:pt x="382" y="481"/>
                  <a:pt x="383" y="471"/>
                  <a:pt x="383" y="461"/>
                </a:cubicBezTo>
                <a:cubicBezTo>
                  <a:pt x="383" y="456"/>
                  <a:pt x="384" y="450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4"/>
                  <a:pt x="384" y="444"/>
                  <a:pt x="384" y="445"/>
                </a:cubicBezTo>
                <a:cubicBezTo>
                  <a:pt x="384" y="446"/>
                  <a:pt x="384" y="448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2"/>
                  <a:pt x="384" y="454"/>
                  <a:pt x="384" y="456"/>
                </a:cubicBezTo>
                <a:cubicBezTo>
                  <a:pt x="384" y="464"/>
                  <a:pt x="384" y="472"/>
                  <a:pt x="384" y="480"/>
                </a:cubicBezTo>
                <a:cubicBezTo>
                  <a:pt x="384" y="480"/>
                  <a:pt x="385" y="480"/>
                  <a:pt x="385" y="480"/>
                </a:cubicBezTo>
                <a:cubicBezTo>
                  <a:pt x="385" y="470"/>
                  <a:pt x="385" y="460"/>
                  <a:pt x="385" y="450"/>
                </a:cubicBezTo>
                <a:cubicBezTo>
                  <a:pt x="385" y="450"/>
                  <a:pt x="386" y="450"/>
                  <a:pt x="386" y="450"/>
                </a:cubicBezTo>
                <a:cubicBezTo>
                  <a:pt x="386" y="453"/>
                  <a:pt x="386" y="455"/>
                  <a:pt x="386" y="458"/>
                </a:cubicBezTo>
                <a:cubicBezTo>
                  <a:pt x="386" y="458"/>
                  <a:pt x="386" y="458"/>
                  <a:pt x="385" y="458"/>
                </a:cubicBezTo>
                <a:cubicBezTo>
                  <a:pt x="385" y="458"/>
                  <a:pt x="385" y="459"/>
                  <a:pt x="385" y="459"/>
                </a:cubicBezTo>
                <a:cubicBezTo>
                  <a:pt x="386" y="459"/>
                  <a:pt x="386" y="459"/>
                  <a:pt x="386" y="458"/>
                </a:cubicBezTo>
                <a:cubicBezTo>
                  <a:pt x="386" y="466"/>
                  <a:pt x="386" y="474"/>
                  <a:pt x="386" y="482"/>
                </a:cubicBezTo>
                <a:cubicBezTo>
                  <a:pt x="386" y="482"/>
                  <a:pt x="385" y="482"/>
                  <a:pt x="385" y="482"/>
                </a:cubicBezTo>
                <a:cubicBezTo>
                  <a:pt x="385" y="483"/>
                  <a:pt x="385" y="483"/>
                  <a:pt x="386" y="484"/>
                </a:cubicBezTo>
                <a:cubicBezTo>
                  <a:pt x="385" y="490"/>
                  <a:pt x="385" y="496"/>
                  <a:pt x="385" y="503"/>
                </a:cubicBezTo>
                <a:cubicBezTo>
                  <a:pt x="384" y="503"/>
                  <a:pt x="385" y="503"/>
                  <a:pt x="386" y="503"/>
                </a:cubicBezTo>
                <a:cubicBezTo>
                  <a:pt x="386" y="501"/>
                  <a:pt x="386" y="499"/>
                  <a:pt x="386" y="497"/>
                </a:cubicBezTo>
                <a:cubicBezTo>
                  <a:pt x="386" y="497"/>
                  <a:pt x="387" y="497"/>
                  <a:pt x="387" y="496"/>
                </a:cubicBezTo>
                <a:cubicBezTo>
                  <a:pt x="387" y="492"/>
                  <a:pt x="388" y="488"/>
                  <a:pt x="388" y="485"/>
                </a:cubicBezTo>
                <a:cubicBezTo>
                  <a:pt x="388" y="484"/>
                  <a:pt x="388" y="482"/>
                  <a:pt x="387" y="482"/>
                </a:cubicBezTo>
                <a:cubicBezTo>
                  <a:pt x="387" y="474"/>
                  <a:pt x="387" y="466"/>
                  <a:pt x="387" y="458"/>
                </a:cubicBezTo>
                <a:cubicBezTo>
                  <a:pt x="389" y="458"/>
                  <a:pt x="390" y="457"/>
                  <a:pt x="391" y="457"/>
                </a:cubicBezTo>
                <a:cubicBezTo>
                  <a:pt x="391" y="461"/>
                  <a:pt x="391" y="464"/>
                  <a:pt x="391" y="465"/>
                </a:cubicBezTo>
                <a:cubicBezTo>
                  <a:pt x="391" y="472"/>
                  <a:pt x="390" y="479"/>
                  <a:pt x="390" y="486"/>
                </a:cubicBezTo>
                <a:cubicBezTo>
                  <a:pt x="390" y="485"/>
                  <a:pt x="390" y="483"/>
                  <a:pt x="390" y="482"/>
                </a:cubicBezTo>
                <a:cubicBezTo>
                  <a:pt x="390" y="481"/>
                  <a:pt x="388" y="481"/>
                  <a:pt x="388" y="482"/>
                </a:cubicBezTo>
                <a:cubicBezTo>
                  <a:pt x="388" y="486"/>
                  <a:pt x="388" y="490"/>
                  <a:pt x="388" y="494"/>
                </a:cubicBezTo>
                <a:cubicBezTo>
                  <a:pt x="388" y="495"/>
                  <a:pt x="389" y="495"/>
                  <a:pt x="390" y="495"/>
                </a:cubicBezTo>
                <a:cubicBezTo>
                  <a:pt x="390" y="497"/>
                  <a:pt x="390" y="500"/>
                  <a:pt x="390" y="503"/>
                </a:cubicBezTo>
                <a:cubicBezTo>
                  <a:pt x="390" y="503"/>
                  <a:pt x="391" y="503"/>
                  <a:pt x="391" y="503"/>
                </a:cubicBezTo>
                <a:cubicBezTo>
                  <a:pt x="391" y="488"/>
                  <a:pt x="392" y="472"/>
                  <a:pt x="392" y="457"/>
                </a:cubicBezTo>
                <a:cubicBezTo>
                  <a:pt x="392" y="457"/>
                  <a:pt x="392" y="457"/>
                  <a:pt x="392" y="457"/>
                </a:cubicBezTo>
                <a:cubicBezTo>
                  <a:pt x="393" y="456"/>
                  <a:pt x="394" y="456"/>
                  <a:pt x="395" y="456"/>
                </a:cubicBezTo>
                <a:cubicBezTo>
                  <a:pt x="395" y="472"/>
                  <a:pt x="394" y="488"/>
                  <a:pt x="394" y="504"/>
                </a:cubicBezTo>
                <a:cubicBezTo>
                  <a:pt x="394" y="504"/>
                  <a:pt x="395" y="504"/>
                  <a:pt x="395" y="504"/>
                </a:cubicBezTo>
                <a:cubicBezTo>
                  <a:pt x="395" y="488"/>
                  <a:pt x="396" y="472"/>
                  <a:pt x="396" y="456"/>
                </a:cubicBezTo>
                <a:cubicBezTo>
                  <a:pt x="397" y="455"/>
                  <a:pt x="398" y="455"/>
                  <a:pt x="399" y="455"/>
                </a:cubicBezTo>
                <a:cubicBezTo>
                  <a:pt x="398" y="472"/>
                  <a:pt x="397" y="489"/>
                  <a:pt x="397" y="506"/>
                </a:cubicBezTo>
                <a:cubicBezTo>
                  <a:pt x="392" y="507"/>
                  <a:pt x="387" y="507"/>
                  <a:pt x="382" y="507"/>
                </a:cubicBezTo>
                <a:close/>
                <a:moveTo>
                  <a:pt x="368" y="426"/>
                </a:moveTo>
                <a:cubicBezTo>
                  <a:pt x="368" y="426"/>
                  <a:pt x="368" y="427"/>
                  <a:pt x="368" y="428"/>
                </a:cubicBezTo>
                <a:cubicBezTo>
                  <a:pt x="367" y="428"/>
                  <a:pt x="367" y="428"/>
                  <a:pt x="366" y="428"/>
                </a:cubicBezTo>
                <a:cubicBezTo>
                  <a:pt x="366" y="427"/>
                  <a:pt x="366" y="427"/>
                  <a:pt x="367" y="426"/>
                </a:cubicBezTo>
                <a:cubicBezTo>
                  <a:pt x="367" y="426"/>
                  <a:pt x="367" y="426"/>
                  <a:pt x="368" y="426"/>
                </a:cubicBezTo>
                <a:close/>
                <a:moveTo>
                  <a:pt x="368" y="426"/>
                </a:moveTo>
                <a:cubicBezTo>
                  <a:pt x="369" y="426"/>
                  <a:pt x="370" y="426"/>
                  <a:pt x="371" y="426"/>
                </a:cubicBezTo>
                <a:cubicBezTo>
                  <a:pt x="371" y="427"/>
                  <a:pt x="371" y="427"/>
                  <a:pt x="371" y="428"/>
                </a:cubicBezTo>
                <a:cubicBezTo>
                  <a:pt x="370" y="428"/>
                  <a:pt x="369" y="428"/>
                  <a:pt x="368" y="428"/>
                </a:cubicBezTo>
                <a:cubicBezTo>
                  <a:pt x="368" y="427"/>
                  <a:pt x="368" y="426"/>
                  <a:pt x="368" y="426"/>
                </a:cubicBezTo>
                <a:close/>
                <a:moveTo>
                  <a:pt x="371" y="427"/>
                </a:moveTo>
                <a:cubicBezTo>
                  <a:pt x="371" y="427"/>
                  <a:pt x="371" y="427"/>
                  <a:pt x="372" y="427"/>
                </a:cubicBezTo>
                <a:cubicBezTo>
                  <a:pt x="372" y="427"/>
                  <a:pt x="373" y="427"/>
                  <a:pt x="373" y="426"/>
                </a:cubicBezTo>
                <a:cubicBezTo>
                  <a:pt x="373" y="427"/>
                  <a:pt x="373" y="428"/>
                  <a:pt x="373" y="428"/>
                </a:cubicBezTo>
                <a:cubicBezTo>
                  <a:pt x="373" y="428"/>
                  <a:pt x="372" y="428"/>
                  <a:pt x="371" y="428"/>
                </a:cubicBezTo>
                <a:cubicBezTo>
                  <a:pt x="371" y="427"/>
                  <a:pt x="371" y="427"/>
                  <a:pt x="371" y="427"/>
                </a:cubicBezTo>
                <a:close/>
                <a:moveTo>
                  <a:pt x="374" y="426"/>
                </a:moveTo>
                <a:cubicBezTo>
                  <a:pt x="374" y="426"/>
                  <a:pt x="374" y="425"/>
                  <a:pt x="374" y="424"/>
                </a:cubicBezTo>
                <a:cubicBezTo>
                  <a:pt x="375" y="424"/>
                  <a:pt x="376" y="424"/>
                  <a:pt x="377" y="424"/>
                </a:cubicBezTo>
                <a:cubicBezTo>
                  <a:pt x="377" y="426"/>
                  <a:pt x="377" y="427"/>
                  <a:pt x="376" y="429"/>
                </a:cubicBezTo>
                <a:cubicBezTo>
                  <a:pt x="376" y="429"/>
                  <a:pt x="375" y="428"/>
                  <a:pt x="374" y="428"/>
                </a:cubicBezTo>
                <a:cubicBezTo>
                  <a:pt x="374" y="427"/>
                  <a:pt x="374" y="427"/>
                  <a:pt x="374" y="426"/>
                </a:cubicBezTo>
                <a:close/>
                <a:moveTo>
                  <a:pt x="377" y="424"/>
                </a:moveTo>
                <a:cubicBezTo>
                  <a:pt x="377" y="424"/>
                  <a:pt x="378" y="424"/>
                  <a:pt x="378" y="424"/>
                </a:cubicBezTo>
                <a:cubicBezTo>
                  <a:pt x="378" y="424"/>
                  <a:pt x="378" y="425"/>
                  <a:pt x="378" y="425"/>
                </a:cubicBezTo>
                <a:cubicBezTo>
                  <a:pt x="378" y="425"/>
                  <a:pt x="378" y="426"/>
                  <a:pt x="378" y="426"/>
                </a:cubicBezTo>
                <a:cubicBezTo>
                  <a:pt x="378" y="426"/>
                  <a:pt x="378" y="427"/>
                  <a:pt x="378" y="428"/>
                </a:cubicBezTo>
                <a:cubicBezTo>
                  <a:pt x="378" y="428"/>
                  <a:pt x="378" y="428"/>
                  <a:pt x="378" y="427"/>
                </a:cubicBezTo>
                <a:cubicBezTo>
                  <a:pt x="378" y="427"/>
                  <a:pt x="378" y="427"/>
                  <a:pt x="378" y="427"/>
                </a:cubicBezTo>
                <a:cubicBezTo>
                  <a:pt x="378" y="428"/>
                  <a:pt x="378" y="429"/>
                  <a:pt x="378" y="430"/>
                </a:cubicBezTo>
                <a:cubicBezTo>
                  <a:pt x="378" y="430"/>
                  <a:pt x="377" y="430"/>
                  <a:pt x="377" y="429"/>
                </a:cubicBezTo>
                <a:cubicBezTo>
                  <a:pt x="377" y="428"/>
                  <a:pt x="377" y="426"/>
                  <a:pt x="377" y="424"/>
                </a:cubicBezTo>
                <a:close/>
                <a:moveTo>
                  <a:pt x="381" y="433"/>
                </a:moveTo>
                <a:cubicBezTo>
                  <a:pt x="381" y="433"/>
                  <a:pt x="381" y="433"/>
                  <a:pt x="381" y="433"/>
                </a:cubicBezTo>
                <a:cubicBezTo>
                  <a:pt x="381" y="434"/>
                  <a:pt x="382" y="434"/>
                  <a:pt x="382" y="435"/>
                </a:cubicBezTo>
                <a:cubicBezTo>
                  <a:pt x="381" y="439"/>
                  <a:pt x="380" y="443"/>
                  <a:pt x="380" y="448"/>
                </a:cubicBezTo>
                <a:cubicBezTo>
                  <a:pt x="379" y="443"/>
                  <a:pt x="379" y="437"/>
                  <a:pt x="379" y="432"/>
                </a:cubicBezTo>
                <a:cubicBezTo>
                  <a:pt x="380" y="432"/>
                  <a:pt x="380" y="433"/>
                  <a:pt x="381" y="433"/>
                </a:cubicBezTo>
                <a:close/>
                <a:moveTo>
                  <a:pt x="391" y="430"/>
                </a:moveTo>
                <a:cubicBezTo>
                  <a:pt x="390" y="431"/>
                  <a:pt x="389" y="431"/>
                  <a:pt x="388" y="431"/>
                </a:cubicBezTo>
                <a:cubicBezTo>
                  <a:pt x="388" y="430"/>
                  <a:pt x="388" y="429"/>
                  <a:pt x="388" y="428"/>
                </a:cubicBezTo>
                <a:cubicBezTo>
                  <a:pt x="389" y="428"/>
                  <a:pt x="389" y="428"/>
                  <a:pt x="390" y="428"/>
                </a:cubicBezTo>
                <a:cubicBezTo>
                  <a:pt x="391" y="428"/>
                  <a:pt x="391" y="429"/>
                  <a:pt x="391" y="430"/>
                </a:cubicBezTo>
                <a:close/>
                <a:moveTo>
                  <a:pt x="392" y="431"/>
                </a:moveTo>
                <a:cubicBezTo>
                  <a:pt x="392" y="431"/>
                  <a:pt x="392" y="432"/>
                  <a:pt x="392" y="432"/>
                </a:cubicBezTo>
                <a:cubicBezTo>
                  <a:pt x="391" y="432"/>
                  <a:pt x="391" y="432"/>
                  <a:pt x="390" y="432"/>
                </a:cubicBezTo>
                <a:cubicBezTo>
                  <a:pt x="390" y="433"/>
                  <a:pt x="389" y="433"/>
                  <a:pt x="389" y="434"/>
                </a:cubicBezTo>
                <a:cubicBezTo>
                  <a:pt x="389" y="433"/>
                  <a:pt x="388" y="433"/>
                  <a:pt x="388" y="433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9" y="431"/>
                  <a:pt x="390" y="431"/>
                  <a:pt x="392" y="431"/>
                </a:cubicBezTo>
                <a:close/>
                <a:moveTo>
                  <a:pt x="396" y="448"/>
                </a:moveTo>
                <a:cubicBezTo>
                  <a:pt x="395" y="448"/>
                  <a:pt x="394" y="448"/>
                  <a:pt x="393" y="449"/>
                </a:cubicBezTo>
                <a:cubicBezTo>
                  <a:pt x="393" y="447"/>
                  <a:pt x="393" y="444"/>
                  <a:pt x="393" y="442"/>
                </a:cubicBezTo>
                <a:cubicBezTo>
                  <a:pt x="394" y="442"/>
                  <a:pt x="395" y="441"/>
                  <a:pt x="396" y="441"/>
                </a:cubicBezTo>
                <a:cubicBezTo>
                  <a:pt x="396" y="444"/>
                  <a:pt x="396" y="446"/>
                  <a:pt x="396" y="448"/>
                </a:cubicBezTo>
                <a:close/>
                <a:moveTo>
                  <a:pt x="397" y="441"/>
                </a:moveTo>
                <a:cubicBezTo>
                  <a:pt x="398" y="441"/>
                  <a:pt x="399" y="441"/>
                  <a:pt x="400" y="440"/>
                </a:cubicBezTo>
                <a:cubicBezTo>
                  <a:pt x="400" y="443"/>
                  <a:pt x="400" y="445"/>
                  <a:pt x="400" y="447"/>
                </a:cubicBezTo>
                <a:cubicBezTo>
                  <a:pt x="399" y="447"/>
                  <a:pt x="398" y="448"/>
                  <a:pt x="397" y="448"/>
                </a:cubicBezTo>
                <a:cubicBezTo>
                  <a:pt x="397" y="446"/>
                  <a:pt x="397" y="443"/>
                  <a:pt x="397" y="441"/>
                </a:cubicBezTo>
                <a:close/>
                <a:moveTo>
                  <a:pt x="393" y="449"/>
                </a:moveTo>
                <a:cubicBezTo>
                  <a:pt x="394" y="449"/>
                  <a:pt x="395" y="449"/>
                  <a:pt x="396" y="448"/>
                </a:cubicBezTo>
                <a:cubicBezTo>
                  <a:pt x="396" y="451"/>
                  <a:pt x="396" y="453"/>
                  <a:pt x="396" y="455"/>
                </a:cubicBezTo>
                <a:cubicBezTo>
                  <a:pt x="394" y="456"/>
                  <a:pt x="393" y="456"/>
                  <a:pt x="392" y="456"/>
                </a:cubicBezTo>
                <a:cubicBezTo>
                  <a:pt x="392" y="455"/>
                  <a:pt x="392" y="452"/>
                  <a:pt x="393" y="449"/>
                </a:cubicBezTo>
                <a:close/>
                <a:moveTo>
                  <a:pt x="392" y="456"/>
                </a:moveTo>
                <a:cubicBezTo>
                  <a:pt x="390" y="457"/>
                  <a:pt x="389" y="457"/>
                  <a:pt x="387" y="458"/>
                </a:cubicBezTo>
                <a:cubicBezTo>
                  <a:pt x="387" y="455"/>
                  <a:pt x="387" y="453"/>
                  <a:pt x="387" y="450"/>
                </a:cubicBezTo>
                <a:cubicBezTo>
                  <a:pt x="389" y="450"/>
                  <a:pt x="390" y="449"/>
                  <a:pt x="392" y="449"/>
                </a:cubicBezTo>
                <a:cubicBezTo>
                  <a:pt x="392" y="452"/>
                  <a:pt x="392" y="454"/>
                  <a:pt x="392" y="456"/>
                </a:cubicBezTo>
                <a:close/>
                <a:moveTo>
                  <a:pt x="392" y="449"/>
                </a:moveTo>
                <a:cubicBezTo>
                  <a:pt x="390" y="449"/>
                  <a:pt x="389" y="449"/>
                  <a:pt x="387" y="450"/>
                </a:cubicBezTo>
                <a:cubicBezTo>
                  <a:pt x="387" y="447"/>
                  <a:pt x="387" y="445"/>
                  <a:pt x="387" y="443"/>
                </a:cubicBezTo>
                <a:cubicBezTo>
                  <a:pt x="388" y="443"/>
                  <a:pt x="389" y="443"/>
                  <a:pt x="390" y="443"/>
                </a:cubicBezTo>
                <a:cubicBezTo>
                  <a:pt x="390" y="444"/>
                  <a:pt x="389" y="445"/>
                  <a:pt x="389" y="447"/>
                </a:cubicBezTo>
                <a:cubicBezTo>
                  <a:pt x="389" y="448"/>
                  <a:pt x="391" y="448"/>
                  <a:pt x="391" y="447"/>
                </a:cubicBezTo>
                <a:cubicBezTo>
                  <a:pt x="391" y="446"/>
                  <a:pt x="392" y="444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92" y="444"/>
                  <a:pt x="392" y="447"/>
                  <a:pt x="392" y="449"/>
                </a:cubicBezTo>
                <a:close/>
                <a:moveTo>
                  <a:pt x="385" y="445"/>
                </a:moveTo>
                <a:cubicBezTo>
                  <a:pt x="385" y="444"/>
                  <a:pt x="385" y="444"/>
                  <a:pt x="385" y="444"/>
                </a:cubicBezTo>
                <a:cubicBezTo>
                  <a:pt x="385" y="444"/>
                  <a:pt x="386" y="444"/>
                  <a:pt x="386" y="444"/>
                </a:cubicBezTo>
                <a:cubicBezTo>
                  <a:pt x="386" y="446"/>
                  <a:pt x="386" y="448"/>
                  <a:pt x="386" y="450"/>
                </a:cubicBezTo>
                <a:cubicBezTo>
                  <a:pt x="386" y="450"/>
                  <a:pt x="385" y="450"/>
                  <a:pt x="385" y="450"/>
                </a:cubicBezTo>
                <a:cubicBezTo>
                  <a:pt x="385" y="448"/>
                  <a:pt x="385" y="446"/>
                  <a:pt x="385" y="445"/>
                </a:cubicBezTo>
                <a:close/>
                <a:moveTo>
                  <a:pt x="390" y="435"/>
                </a:move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lose/>
                <a:moveTo>
                  <a:pt x="387" y="443"/>
                </a:moveTo>
                <a:cubicBezTo>
                  <a:pt x="388" y="443"/>
                  <a:pt x="389" y="443"/>
                  <a:pt x="389" y="442"/>
                </a:cubicBezTo>
                <a:cubicBezTo>
                  <a:pt x="389" y="440"/>
                  <a:pt x="389" y="438"/>
                  <a:pt x="389" y="436"/>
                </a:cubicBezTo>
                <a:cubicBezTo>
                  <a:pt x="389" y="436"/>
                  <a:pt x="389" y="436"/>
                  <a:pt x="389" y="436"/>
                </a:cubicBezTo>
                <a:cubicBezTo>
                  <a:pt x="390" y="436"/>
                  <a:pt x="390" y="436"/>
                  <a:pt x="390" y="436"/>
                </a:cubicBezTo>
                <a:cubicBezTo>
                  <a:pt x="390" y="438"/>
                  <a:pt x="390" y="440"/>
                  <a:pt x="390" y="442"/>
                </a:cubicBezTo>
                <a:cubicBezTo>
                  <a:pt x="389" y="443"/>
                  <a:pt x="388" y="443"/>
                  <a:pt x="387" y="443"/>
                </a:cubicBezTo>
                <a:cubicBezTo>
                  <a:pt x="387" y="443"/>
                  <a:pt x="387" y="443"/>
                  <a:pt x="387" y="443"/>
                </a:cubicBezTo>
                <a:close/>
                <a:moveTo>
                  <a:pt x="392" y="442"/>
                </a:moveTo>
                <a:cubicBezTo>
                  <a:pt x="392" y="440"/>
                  <a:pt x="392" y="438"/>
                  <a:pt x="392" y="435"/>
                </a:cubicBezTo>
                <a:cubicBezTo>
                  <a:pt x="392" y="435"/>
                  <a:pt x="392" y="435"/>
                  <a:pt x="392" y="435"/>
                </a:cubicBezTo>
                <a:cubicBezTo>
                  <a:pt x="392" y="437"/>
                  <a:pt x="392" y="440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lose/>
                <a:moveTo>
                  <a:pt x="386" y="443"/>
                </a:moveTo>
                <a:cubicBezTo>
                  <a:pt x="386" y="443"/>
                  <a:pt x="385" y="443"/>
                  <a:pt x="385" y="444"/>
                </a:cubicBezTo>
                <a:cubicBezTo>
                  <a:pt x="384" y="441"/>
                  <a:pt x="384" y="439"/>
                  <a:pt x="384" y="437"/>
                </a:cubicBezTo>
                <a:cubicBezTo>
                  <a:pt x="385" y="437"/>
                  <a:pt x="386" y="437"/>
                  <a:pt x="387" y="436"/>
                </a:cubicBezTo>
                <a:cubicBezTo>
                  <a:pt x="387" y="439"/>
                  <a:pt x="386" y="441"/>
                  <a:pt x="386" y="443"/>
                </a:cubicBezTo>
                <a:close/>
                <a:moveTo>
                  <a:pt x="383" y="444"/>
                </a:moveTo>
                <a:cubicBezTo>
                  <a:pt x="383" y="445"/>
                  <a:pt x="383" y="445"/>
                  <a:pt x="383" y="445"/>
                </a:cubicBezTo>
                <a:cubicBezTo>
                  <a:pt x="383" y="450"/>
                  <a:pt x="383" y="456"/>
                  <a:pt x="383" y="461"/>
                </a:cubicBezTo>
                <a:cubicBezTo>
                  <a:pt x="382" y="467"/>
                  <a:pt x="382" y="473"/>
                  <a:pt x="382" y="478"/>
                </a:cubicBezTo>
                <a:cubicBezTo>
                  <a:pt x="382" y="473"/>
                  <a:pt x="382" y="469"/>
                  <a:pt x="381" y="464"/>
                </a:cubicBezTo>
                <a:cubicBezTo>
                  <a:pt x="381" y="456"/>
                  <a:pt x="380" y="446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3" y="439"/>
                  <a:pt x="383" y="442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lose/>
                <a:moveTo>
                  <a:pt x="382" y="437"/>
                </a:move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lose/>
                <a:moveTo>
                  <a:pt x="384" y="439"/>
                </a:moveTo>
                <a:cubicBezTo>
                  <a:pt x="384" y="440"/>
                  <a:pt x="384" y="442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2"/>
                  <a:pt x="384" y="440"/>
                  <a:pt x="384" y="439"/>
                </a:cubicBezTo>
                <a:close/>
                <a:moveTo>
                  <a:pt x="379" y="432"/>
                </a:moveTo>
                <a:cubicBezTo>
                  <a:pt x="379" y="432"/>
                  <a:pt x="379" y="433"/>
                  <a:pt x="379" y="433"/>
                </a:cubicBezTo>
                <a:cubicBezTo>
                  <a:pt x="379" y="433"/>
                  <a:pt x="379" y="432"/>
                  <a:pt x="379" y="432"/>
                </a:cubicBezTo>
                <a:cubicBezTo>
                  <a:pt x="379" y="432"/>
                  <a:pt x="379" y="432"/>
                  <a:pt x="379" y="432"/>
                </a:cubicBezTo>
                <a:close/>
                <a:moveTo>
                  <a:pt x="387" y="484"/>
                </a:move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lose/>
                <a:moveTo>
                  <a:pt x="397" y="455"/>
                </a:moveTo>
                <a:cubicBezTo>
                  <a:pt x="397" y="453"/>
                  <a:pt x="397" y="451"/>
                  <a:pt x="397" y="448"/>
                </a:cubicBezTo>
                <a:cubicBezTo>
                  <a:pt x="398" y="448"/>
                  <a:pt x="399" y="448"/>
                  <a:pt x="399" y="448"/>
                </a:cubicBezTo>
                <a:cubicBezTo>
                  <a:pt x="399" y="450"/>
                  <a:pt x="399" y="452"/>
                  <a:pt x="399" y="455"/>
                </a:cubicBezTo>
                <a:cubicBezTo>
                  <a:pt x="398" y="455"/>
                  <a:pt x="397" y="455"/>
                  <a:pt x="397" y="455"/>
                </a:cubicBezTo>
                <a:close/>
                <a:moveTo>
                  <a:pt x="400" y="447"/>
                </a:moveTo>
                <a:cubicBezTo>
                  <a:pt x="401" y="447"/>
                  <a:pt x="402" y="447"/>
                  <a:pt x="403" y="447"/>
                </a:cubicBezTo>
                <a:cubicBezTo>
                  <a:pt x="402" y="449"/>
                  <a:pt x="402" y="452"/>
                  <a:pt x="402" y="454"/>
                </a:cubicBezTo>
                <a:cubicBezTo>
                  <a:pt x="401" y="454"/>
                  <a:pt x="401" y="454"/>
                  <a:pt x="400" y="454"/>
                </a:cubicBezTo>
                <a:cubicBezTo>
                  <a:pt x="400" y="452"/>
                  <a:pt x="400" y="450"/>
                  <a:pt x="400" y="447"/>
                </a:cubicBezTo>
                <a:close/>
                <a:moveTo>
                  <a:pt x="405" y="434"/>
                </a:move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5"/>
                  <a:pt x="405" y="435"/>
                  <a:pt x="405" y="436"/>
                </a:cubicBezTo>
                <a:cubicBezTo>
                  <a:pt x="405" y="435"/>
                  <a:pt x="404" y="434"/>
                  <a:pt x="404" y="433"/>
                </a:cubicBezTo>
                <a:cubicBezTo>
                  <a:pt x="405" y="433"/>
                  <a:pt x="405" y="433"/>
                  <a:pt x="405" y="433"/>
                </a:cubicBezTo>
                <a:cubicBezTo>
                  <a:pt x="405" y="433"/>
                  <a:pt x="405" y="433"/>
                  <a:pt x="405" y="434"/>
                </a:cubicBezTo>
                <a:close/>
                <a:moveTo>
                  <a:pt x="400" y="440"/>
                </a:moveTo>
                <a:cubicBezTo>
                  <a:pt x="399" y="440"/>
                  <a:pt x="398" y="440"/>
                  <a:pt x="397" y="441"/>
                </a:cubicBezTo>
                <a:cubicBezTo>
                  <a:pt x="397" y="439"/>
                  <a:pt x="397" y="437"/>
                  <a:pt x="397" y="435"/>
                </a:cubicBezTo>
                <a:cubicBezTo>
                  <a:pt x="398" y="434"/>
                  <a:pt x="399" y="434"/>
                  <a:pt x="401" y="434"/>
                </a:cubicBezTo>
                <a:cubicBezTo>
                  <a:pt x="400" y="436"/>
                  <a:pt x="400" y="438"/>
                  <a:pt x="400" y="440"/>
                </a:cubicBezTo>
                <a:close/>
                <a:moveTo>
                  <a:pt x="396" y="441"/>
                </a:moveTo>
                <a:cubicBezTo>
                  <a:pt x="395" y="441"/>
                  <a:pt x="394" y="441"/>
                  <a:pt x="393" y="442"/>
                </a:cubicBezTo>
                <a:cubicBezTo>
                  <a:pt x="393" y="440"/>
                  <a:pt x="393" y="438"/>
                  <a:pt x="393" y="437"/>
                </a:cubicBezTo>
                <a:cubicBezTo>
                  <a:pt x="393" y="437"/>
                  <a:pt x="393" y="437"/>
                  <a:pt x="393" y="437"/>
                </a:cubicBezTo>
                <a:cubicBezTo>
                  <a:pt x="393" y="437"/>
                  <a:pt x="394" y="437"/>
                  <a:pt x="394" y="437"/>
                </a:cubicBezTo>
                <a:cubicBezTo>
                  <a:pt x="395" y="437"/>
                  <a:pt x="395" y="436"/>
                  <a:pt x="395" y="435"/>
                </a:cubicBezTo>
                <a:cubicBezTo>
                  <a:pt x="395" y="435"/>
                  <a:pt x="396" y="435"/>
                  <a:pt x="396" y="435"/>
                </a:cubicBezTo>
                <a:cubicBezTo>
                  <a:pt x="396" y="437"/>
                  <a:pt x="396" y="439"/>
                  <a:pt x="396" y="441"/>
                </a:cubicBezTo>
                <a:close/>
                <a:moveTo>
                  <a:pt x="394" y="435"/>
                </a:moveTo>
                <a:cubicBezTo>
                  <a:pt x="393" y="435"/>
                  <a:pt x="393" y="435"/>
                  <a:pt x="393" y="43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33"/>
                  <a:pt x="393" y="432"/>
                  <a:pt x="392" y="431"/>
                </a:cubicBezTo>
                <a:cubicBezTo>
                  <a:pt x="394" y="430"/>
                  <a:pt x="395" y="430"/>
                  <a:pt x="396" y="430"/>
                </a:cubicBezTo>
                <a:cubicBezTo>
                  <a:pt x="396" y="431"/>
                  <a:pt x="396" y="433"/>
                  <a:pt x="396" y="434"/>
                </a:cubicBezTo>
                <a:cubicBezTo>
                  <a:pt x="395" y="435"/>
                  <a:pt x="394" y="435"/>
                  <a:pt x="394" y="435"/>
                </a:cubicBezTo>
                <a:close/>
                <a:moveTo>
                  <a:pt x="392" y="430"/>
                </a:moveTo>
                <a:cubicBezTo>
                  <a:pt x="392" y="429"/>
                  <a:pt x="392" y="428"/>
                  <a:pt x="391" y="428"/>
                </a:cubicBezTo>
                <a:cubicBezTo>
                  <a:pt x="393" y="427"/>
                  <a:pt x="395" y="427"/>
                  <a:pt x="397" y="427"/>
                </a:cubicBezTo>
                <a:cubicBezTo>
                  <a:pt x="397" y="428"/>
                  <a:pt x="396" y="429"/>
                  <a:pt x="396" y="429"/>
                </a:cubicBezTo>
                <a:cubicBezTo>
                  <a:pt x="395" y="430"/>
                  <a:pt x="394" y="430"/>
                  <a:pt x="392" y="430"/>
                </a:cubicBezTo>
                <a:close/>
                <a:moveTo>
                  <a:pt x="388" y="426"/>
                </a:moveTo>
                <a:cubicBezTo>
                  <a:pt x="388" y="426"/>
                  <a:pt x="388" y="426"/>
                  <a:pt x="388" y="426"/>
                </a:cubicBezTo>
                <a:cubicBezTo>
                  <a:pt x="388" y="426"/>
                  <a:pt x="389" y="426"/>
                  <a:pt x="390" y="426"/>
                </a:cubicBezTo>
                <a:cubicBezTo>
                  <a:pt x="389" y="426"/>
                  <a:pt x="388" y="426"/>
                  <a:pt x="388" y="426"/>
                </a:cubicBezTo>
                <a:close/>
                <a:moveTo>
                  <a:pt x="379" y="425"/>
                </a:moveTo>
                <a:cubicBezTo>
                  <a:pt x="379" y="425"/>
                  <a:pt x="379" y="424"/>
                  <a:pt x="379" y="423"/>
                </a:cubicBezTo>
                <a:cubicBezTo>
                  <a:pt x="381" y="423"/>
                  <a:pt x="384" y="422"/>
                  <a:pt x="387" y="422"/>
                </a:cubicBezTo>
                <a:cubicBezTo>
                  <a:pt x="387" y="423"/>
                  <a:pt x="387" y="423"/>
                  <a:pt x="387" y="424"/>
                </a:cubicBezTo>
                <a:cubicBezTo>
                  <a:pt x="384" y="424"/>
                  <a:pt x="381" y="425"/>
                  <a:pt x="379" y="425"/>
                </a:cubicBezTo>
                <a:close/>
                <a:moveTo>
                  <a:pt x="378" y="421"/>
                </a:moveTo>
                <a:cubicBezTo>
                  <a:pt x="378" y="421"/>
                  <a:pt x="378" y="421"/>
                  <a:pt x="378" y="421"/>
                </a:cubicBezTo>
                <a:cubicBezTo>
                  <a:pt x="376" y="422"/>
                  <a:pt x="374" y="422"/>
                  <a:pt x="372" y="423"/>
                </a:cubicBezTo>
                <a:cubicBezTo>
                  <a:pt x="372" y="423"/>
                  <a:pt x="371" y="423"/>
                  <a:pt x="371" y="422"/>
                </a:cubicBezTo>
                <a:cubicBezTo>
                  <a:pt x="374" y="422"/>
                  <a:pt x="377" y="421"/>
                  <a:pt x="381" y="421"/>
                </a:cubicBezTo>
                <a:cubicBezTo>
                  <a:pt x="382" y="420"/>
                  <a:pt x="383" y="420"/>
                  <a:pt x="385" y="420"/>
                </a:cubicBezTo>
                <a:cubicBezTo>
                  <a:pt x="383" y="421"/>
                  <a:pt x="381" y="421"/>
                  <a:pt x="378" y="421"/>
                </a:cubicBezTo>
                <a:close/>
                <a:moveTo>
                  <a:pt x="364" y="425"/>
                </a:move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lose/>
                <a:moveTo>
                  <a:pt x="366" y="426"/>
                </a:moveTo>
                <a:cubicBezTo>
                  <a:pt x="366" y="427"/>
                  <a:pt x="366" y="428"/>
                  <a:pt x="366" y="428"/>
                </a:cubicBezTo>
                <a:cubicBezTo>
                  <a:pt x="366" y="428"/>
                  <a:pt x="366" y="428"/>
                  <a:pt x="366" y="428"/>
                </a:cubicBezTo>
                <a:cubicBezTo>
                  <a:pt x="365" y="428"/>
                  <a:pt x="364" y="428"/>
                  <a:pt x="364" y="429"/>
                </a:cubicBezTo>
                <a:cubicBezTo>
                  <a:pt x="364" y="428"/>
                  <a:pt x="364" y="428"/>
                  <a:pt x="364" y="427"/>
                </a:cubicBezTo>
                <a:cubicBezTo>
                  <a:pt x="364" y="427"/>
                  <a:pt x="365" y="427"/>
                  <a:pt x="366" y="426"/>
                </a:cubicBezTo>
                <a:close/>
                <a:moveTo>
                  <a:pt x="368" y="508"/>
                </a:moveTo>
                <a:cubicBezTo>
                  <a:pt x="368" y="508"/>
                  <a:pt x="369" y="508"/>
                  <a:pt x="369" y="508"/>
                </a:cubicBezTo>
                <a:cubicBezTo>
                  <a:pt x="369" y="508"/>
                  <a:pt x="369" y="508"/>
                  <a:pt x="369" y="508"/>
                </a:cubicBezTo>
                <a:cubicBezTo>
                  <a:pt x="368" y="509"/>
                  <a:pt x="368" y="508"/>
                  <a:pt x="368" y="508"/>
                </a:cubicBezTo>
                <a:close/>
                <a:moveTo>
                  <a:pt x="369" y="508"/>
                </a:moveTo>
                <a:cubicBezTo>
                  <a:pt x="369" y="508"/>
                  <a:pt x="369" y="508"/>
                  <a:pt x="369" y="509"/>
                </a:cubicBezTo>
                <a:cubicBezTo>
                  <a:pt x="369" y="509"/>
                  <a:pt x="369" y="509"/>
                  <a:pt x="369" y="509"/>
                </a:cubicBezTo>
                <a:cubicBezTo>
                  <a:pt x="369" y="508"/>
                  <a:pt x="369" y="508"/>
                  <a:pt x="369" y="508"/>
                </a:cubicBezTo>
                <a:close/>
                <a:moveTo>
                  <a:pt x="359" y="504"/>
                </a:moveTo>
                <a:cubicBezTo>
                  <a:pt x="359" y="505"/>
                  <a:pt x="359" y="505"/>
                  <a:pt x="360" y="506"/>
                </a:cubicBezTo>
                <a:cubicBezTo>
                  <a:pt x="360" y="506"/>
                  <a:pt x="360" y="506"/>
                  <a:pt x="360" y="505"/>
                </a:cubicBezTo>
                <a:cubicBezTo>
                  <a:pt x="360" y="505"/>
                  <a:pt x="360" y="505"/>
                  <a:pt x="360" y="504"/>
                </a:cubicBezTo>
                <a:cubicBezTo>
                  <a:pt x="360" y="504"/>
                  <a:pt x="361" y="505"/>
                  <a:pt x="362" y="505"/>
                </a:cubicBezTo>
                <a:cubicBezTo>
                  <a:pt x="362" y="505"/>
                  <a:pt x="362" y="505"/>
                  <a:pt x="362" y="505"/>
                </a:cubicBezTo>
                <a:cubicBezTo>
                  <a:pt x="362" y="505"/>
                  <a:pt x="363" y="505"/>
                  <a:pt x="363" y="505"/>
                </a:cubicBezTo>
                <a:cubicBezTo>
                  <a:pt x="363" y="505"/>
                  <a:pt x="363" y="505"/>
                  <a:pt x="363" y="505"/>
                </a:cubicBezTo>
                <a:cubicBezTo>
                  <a:pt x="364" y="505"/>
                  <a:pt x="364" y="505"/>
                  <a:pt x="365" y="506"/>
                </a:cubicBezTo>
                <a:cubicBezTo>
                  <a:pt x="365" y="507"/>
                  <a:pt x="366" y="508"/>
                  <a:pt x="366" y="508"/>
                </a:cubicBezTo>
                <a:cubicBezTo>
                  <a:pt x="367" y="508"/>
                  <a:pt x="367" y="508"/>
                  <a:pt x="366" y="508"/>
                </a:cubicBezTo>
                <a:cubicBezTo>
                  <a:pt x="366" y="508"/>
                  <a:pt x="366" y="507"/>
                  <a:pt x="366" y="506"/>
                </a:cubicBezTo>
                <a:cubicBezTo>
                  <a:pt x="367" y="506"/>
                  <a:pt x="367" y="507"/>
                  <a:pt x="368" y="507"/>
                </a:cubicBezTo>
                <a:cubicBezTo>
                  <a:pt x="368" y="508"/>
                  <a:pt x="368" y="508"/>
                  <a:pt x="368" y="509"/>
                </a:cubicBezTo>
                <a:cubicBezTo>
                  <a:pt x="368" y="509"/>
                  <a:pt x="367" y="509"/>
                  <a:pt x="366" y="509"/>
                </a:cubicBezTo>
                <a:cubicBezTo>
                  <a:pt x="366" y="508"/>
                  <a:pt x="366" y="508"/>
                  <a:pt x="366" y="509"/>
                </a:cubicBezTo>
                <a:cubicBezTo>
                  <a:pt x="365" y="509"/>
                  <a:pt x="365" y="509"/>
                  <a:pt x="365" y="509"/>
                </a:cubicBezTo>
                <a:cubicBezTo>
                  <a:pt x="362" y="507"/>
                  <a:pt x="359" y="506"/>
                  <a:pt x="356" y="506"/>
                </a:cubicBezTo>
                <a:cubicBezTo>
                  <a:pt x="356" y="505"/>
                  <a:pt x="356" y="505"/>
                  <a:pt x="356" y="504"/>
                </a:cubicBezTo>
                <a:cubicBezTo>
                  <a:pt x="357" y="504"/>
                  <a:pt x="358" y="504"/>
                  <a:pt x="359" y="504"/>
                </a:cubicBezTo>
                <a:close/>
                <a:moveTo>
                  <a:pt x="358" y="508"/>
                </a:moveTo>
                <a:cubicBezTo>
                  <a:pt x="358" y="508"/>
                  <a:pt x="359" y="509"/>
                  <a:pt x="359" y="509"/>
                </a:cubicBezTo>
                <a:cubicBezTo>
                  <a:pt x="359" y="509"/>
                  <a:pt x="358" y="509"/>
                  <a:pt x="358" y="509"/>
                </a:cubicBezTo>
                <a:cubicBezTo>
                  <a:pt x="358" y="509"/>
                  <a:pt x="358" y="509"/>
                  <a:pt x="358" y="508"/>
                </a:cubicBezTo>
                <a:close/>
                <a:moveTo>
                  <a:pt x="440" y="504"/>
                </a:moveTo>
                <a:cubicBezTo>
                  <a:pt x="440" y="504"/>
                  <a:pt x="440" y="503"/>
                  <a:pt x="439" y="503"/>
                </a:cubicBezTo>
                <a:cubicBezTo>
                  <a:pt x="437" y="503"/>
                  <a:pt x="436" y="503"/>
                  <a:pt x="434" y="504"/>
                </a:cubicBezTo>
                <a:cubicBezTo>
                  <a:pt x="438" y="502"/>
                  <a:pt x="441" y="502"/>
                  <a:pt x="444" y="501"/>
                </a:cubicBezTo>
                <a:cubicBezTo>
                  <a:pt x="444" y="502"/>
                  <a:pt x="444" y="503"/>
                  <a:pt x="444" y="503"/>
                </a:cubicBezTo>
                <a:cubicBezTo>
                  <a:pt x="443" y="504"/>
                  <a:pt x="441" y="504"/>
                  <a:pt x="440" y="504"/>
                </a:cubicBezTo>
                <a:close/>
                <a:moveTo>
                  <a:pt x="436" y="471"/>
                </a:moveTo>
                <a:cubicBezTo>
                  <a:pt x="436" y="468"/>
                  <a:pt x="435" y="464"/>
                  <a:pt x="435" y="461"/>
                </a:cubicBezTo>
                <a:cubicBezTo>
                  <a:pt x="435" y="459"/>
                  <a:pt x="435" y="455"/>
                  <a:pt x="434" y="452"/>
                </a:cubicBezTo>
                <a:cubicBezTo>
                  <a:pt x="434" y="446"/>
                  <a:pt x="435" y="440"/>
                  <a:pt x="436" y="434"/>
                </a:cubicBezTo>
                <a:cubicBezTo>
                  <a:pt x="436" y="453"/>
                  <a:pt x="437" y="471"/>
                  <a:pt x="437" y="489"/>
                </a:cubicBezTo>
                <a:cubicBezTo>
                  <a:pt x="437" y="483"/>
                  <a:pt x="436" y="477"/>
                  <a:pt x="436" y="471"/>
                </a:cubicBezTo>
                <a:close/>
                <a:moveTo>
                  <a:pt x="434" y="438"/>
                </a:moveTo>
                <a:cubicBezTo>
                  <a:pt x="434" y="437"/>
                  <a:pt x="434" y="436"/>
                  <a:pt x="434" y="435"/>
                </a:cubicBezTo>
                <a:cubicBezTo>
                  <a:pt x="434" y="436"/>
                  <a:pt x="434" y="437"/>
                  <a:pt x="434" y="438"/>
                </a:cubicBezTo>
                <a:close/>
                <a:moveTo>
                  <a:pt x="437" y="498"/>
                </a:moveTo>
                <a:cubicBezTo>
                  <a:pt x="434" y="499"/>
                  <a:pt x="431" y="500"/>
                  <a:pt x="429" y="501"/>
                </a:cubicBezTo>
                <a:cubicBezTo>
                  <a:pt x="429" y="501"/>
                  <a:pt x="429" y="500"/>
                  <a:pt x="429" y="500"/>
                </a:cubicBezTo>
                <a:cubicBezTo>
                  <a:pt x="431" y="499"/>
                  <a:pt x="434" y="498"/>
                  <a:pt x="437" y="498"/>
                </a:cubicBezTo>
                <a:close/>
                <a:moveTo>
                  <a:pt x="428" y="501"/>
                </a:moveTo>
                <a:cubicBezTo>
                  <a:pt x="425" y="502"/>
                  <a:pt x="423" y="503"/>
                  <a:pt x="421" y="504"/>
                </a:cubicBezTo>
                <a:cubicBezTo>
                  <a:pt x="421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3"/>
                </a:cubicBezTo>
                <a:cubicBezTo>
                  <a:pt x="422" y="502"/>
                  <a:pt x="425" y="501"/>
                  <a:pt x="428" y="500"/>
                </a:cubicBezTo>
                <a:cubicBezTo>
                  <a:pt x="428" y="501"/>
                  <a:pt x="428" y="501"/>
                  <a:pt x="428" y="501"/>
                </a:cubicBezTo>
                <a:close/>
                <a:moveTo>
                  <a:pt x="419" y="504"/>
                </a:moveTo>
                <a:cubicBezTo>
                  <a:pt x="419" y="504"/>
                  <a:pt x="419" y="504"/>
                  <a:pt x="419" y="504"/>
                </a:cubicBezTo>
                <a:cubicBezTo>
                  <a:pt x="418" y="505"/>
                  <a:pt x="417" y="505"/>
                  <a:pt x="417" y="505"/>
                </a:cubicBezTo>
                <a:cubicBezTo>
                  <a:pt x="417" y="504"/>
                  <a:pt x="418" y="504"/>
                  <a:pt x="419" y="504"/>
                </a:cubicBezTo>
                <a:cubicBezTo>
                  <a:pt x="419" y="504"/>
                  <a:pt x="419" y="504"/>
                  <a:pt x="419" y="504"/>
                </a:cubicBezTo>
                <a:close/>
                <a:moveTo>
                  <a:pt x="417" y="433"/>
                </a:moveTo>
                <a:cubicBezTo>
                  <a:pt x="416" y="433"/>
                  <a:pt x="416" y="434"/>
                  <a:pt x="416" y="434"/>
                </a:cubicBezTo>
                <a:cubicBezTo>
                  <a:pt x="416" y="435"/>
                  <a:pt x="416" y="435"/>
                  <a:pt x="417" y="436"/>
                </a:cubicBezTo>
                <a:cubicBezTo>
                  <a:pt x="417" y="436"/>
                  <a:pt x="417" y="437"/>
                  <a:pt x="417" y="437"/>
                </a:cubicBezTo>
                <a:cubicBezTo>
                  <a:pt x="415" y="437"/>
                  <a:pt x="413" y="438"/>
                  <a:pt x="411" y="438"/>
                </a:cubicBezTo>
                <a:cubicBezTo>
                  <a:pt x="411" y="436"/>
                  <a:pt x="411" y="434"/>
                  <a:pt x="410" y="432"/>
                </a:cubicBezTo>
                <a:cubicBezTo>
                  <a:pt x="412" y="432"/>
                  <a:pt x="415" y="432"/>
                  <a:pt x="417" y="431"/>
                </a:cubicBezTo>
                <a:cubicBezTo>
                  <a:pt x="417" y="432"/>
                  <a:pt x="417" y="432"/>
                  <a:pt x="417" y="433"/>
                </a:cubicBezTo>
                <a:close/>
                <a:moveTo>
                  <a:pt x="410" y="438"/>
                </a:moveTo>
                <a:cubicBezTo>
                  <a:pt x="409" y="438"/>
                  <a:pt x="408" y="438"/>
                  <a:pt x="407" y="438"/>
                </a:cubicBezTo>
                <a:cubicBezTo>
                  <a:pt x="407" y="437"/>
                  <a:pt x="407" y="437"/>
                  <a:pt x="407" y="436"/>
                </a:cubicBezTo>
                <a:cubicBezTo>
                  <a:pt x="407" y="435"/>
                  <a:pt x="407" y="434"/>
                  <a:pt x="407" y="434"/>
                </a:cubicBezTo>
                <a:cubicBezTo>
                  <a:pt x="408" y="434"/>
                  <a:pt x="408" y="433"/>
                  <a:pt x="408" y="433"/>
                </a:cubicBezTo>
                <a:cubicBezTo>
                  <a:pt x="408" y="433"/>
                  <a:pt x="409" y="433"/>
                  <a:pt x="409" y="432"/>
                </a:cubicBezTo>
                <a:cubicBezTo>
                  <a:pt x="410" y="434"/>
                  <a:pt x="410" y="436"/>
                  <a:pt x="410" y="438"/>
                </a:cubicBezTo>
                <a:close/>
                <a:moveTo>
                  <a:pt x="408" y="432"/>
                </a:moveTo>
                <a:cubicBezTo>
                  <a:pt x="408" y="432"/>
                  <a:pt x="408" y="432"/>
                  <a:pt x="408" y="432"/>
                </a:cubicBezTo>
                <a:cubicBezTo>
                  <a:pt x="408" y="432"/>
                  <a:pt x="408" y="431"/>
                  <a:pt x="408" y="431"/>
                </a:cubicBezTo>
                <a:cubicBezTo>
                  <a:pt x="408" y="430"/>
                  <a:pt x="408" y="430"/>
                  <a:pt x="407" y="430"/>
                </a:cubicBezTo>
                <a:cubicBezTo>
                  <a:pt x="407" y="430"/>
                  <a:pt x="407" y="429"/>
                  <a:pt x="408" y="429"/>
                </a:cubicBezTo>
                <a:cubicBezTo>
                  <a:pt x="408" y="428"/>
                  <a:pt x="407" y="428"/>
                  <a:pt x="407" y="429"/>
                </a:cubicBezTo>
                <a:cubicBezTo>
                  <a:pt x="406" y="430"/>
                  <a:pt x="406" y="431"/>
                  <a:pt x="405" y="433"/>
                </a:cubicBezTo>
                <a:cubicBezTo>
                  <a:pt x="405" y="433"/>
                  <a:pt x="405" y="433"/>
                  <a:pt x="404" y="433"/>
                </a:cubicBezTo>
                <a:cubicBezTo>
                  <a:pt x="404" y="433"/>
                  <a:pt x="404" y="432"/>
                  <a:pt x="404" y="432"/>
                </a:cubicBezTo>
                <a:cubicBezTo>
                  <a:pt x="403" y="431"/>
                  <a:pt x="402" y="432"/>
                  <a:pt x="402" y="432"/>
                </a:cubicBezTo>
                <a:cubicBezTo>
                  <a:pt x="402" y="432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2"/>
                  <a:pt x="402" y="430"/>
                  <a:pt x="402" y="429"/>
                </a:cubicBezTo>
                <a:cubicBezTo>
                  <a:pt x="404" y="429"/>
                  <a:pt x="406" y="428"/>
                  <a:pt x="409" y="428"/>
                </a:cubicBezTo>
                <a:cubicBezTo>
                  <a:pt x="409" y="429"/>
                  <a:pt x="409" y="431"/>
                  <a:pt x="409" y="432"/>
                </a:cubicBezTo>
                <a:cubicBezTo>
                  <a:pt x="409" y="432"/>
                  <a:pt x="408" y="432"/>
                  <a:pt x="408" y="432"/>
                </a:cubicBezTo>
                <a:close/>
                <a:moveTo>
                  <a:pt x="401" y="434"/>
                </a:moveTo>
                <a:cubicBezTo>
                  <a:pt x="400" y="434"/>
                  <a:pt x="398" y="434"/>
                  <a:pt x="397" y="434"/>
                </a:cubicBezTo>
                <a:cubicBezTo>
                  <a:pt x="397" y="433"/>
                  <a:pt x="397" y="431"/>
                  <a:pt x="397" y="430"/>
                </a:cubicBezTo>
                <a:cubicBezTo>
                  <a:pt x="399" y="430"/>
                  <a:pt x="400" y="429"/>
                  <a:pt x="401" y="429"/>
                </a:cubicBezTo>
                <a:cubicBezTo>
                  <a:pt x="401" y="431"/>
                  <a:pt x="401" y="432"/>
                  <a:pt x="401" y="434"/>
                </a:cubicBezTo>
                <a:close/>
                <a:moveTo>
                  <a:pt x="397" y="429"/>
                </a:moveTo>
                <a:cubicBezTo>
                  <a:pt x="397" y="428"/>
                  <a:pt x="398" y="428"/>
                  <a:pt x="398" y="427"/>
                </a:cubicBezTo>
                <a:cubicBezTo>
                  <a:pt x="399" y="426"/>
                  <a:pt x="400" y="426"/>
                  <a:pt x="401" y="426"/>
                </a:cubicBezTo>
                <a:cubicBezTo>
                  <a:pt x="401" y="427"/>
                  <a:pt x="401" y="428"/>
                  <a:pt x="401" y="429"/>
                </a:cubicBezTo>
                <a:cubicBezTo>
                  <a:pt x="400" y="429"/>
                  <a:pt x="399" y="429"/>
                  <a:pt x="397" y="429"/>
                </a:cubicBezTo>
                <a:close/>
                <a:moveTo>
                  <a:pt x="398" y="426"/>
                </a:moveTo>
                <a:cubicBezTo>
                  <a:pt x="398" y="426"/>
                  <a:pt x="398" y="425"/>
                  <a:pt x="398" y="425"/>
                </a:cubicBezTo>
                <a:cubicBezTo>
                  <a:pt x="399" y="425"/>
                  <a:pt x="400" y="425"/>
                  <a:pt x="401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1" y="425"/>
                  <a:pt x="401" y="425"/>
                  <a:pt x="401" y="426"/>
                </a:cubicBezTo>
                <a:cubicBezTo>
                  <a:pt x="400" y="426"/>
                  <a:pt x="399" y="426"/>
                  <a:pt x="398" y="426"/>
                </a:cubicBezTo>
                <a:close/>
                <a:moveTo>
                  <a:pt x="388" y="424"/>
                </a:moveTo>
                <a:cubicBezTo>
                  <a:pt x="388" y="423"/>
                  <a:pt x="388" y="422"/>
                  <a:pt x="388" y="422"/>
                </a:cubicBezTo>
                <a:cubicBezTo>
                  <a:pt x="396" y="420"/>
                  <a:pt x="404" y="419"/>
                  <a:pt x="412" y="419"/>
                </a:cubicBezTo>
                <a:cubicBezTo>
                  <a:pt x="404" y="421"/>
                  <a:pt x="396" y="423"/>
                  <a:pt x="388" y="424"/>
                </a:cubicBezTo>
                <a:close/>
                <a:moveTo>
                  <a:pt x="427" y="405"/>
                </a:moveTo>
                <a:cubicBezTo>
                  <a:pt x="427" y="402"/>
                  <a:pt x="427" y="399"/>
                  <a:pt x="427" y="395"/>
                </a:cubicBezTo>
                <a:cubicBezTo>
                  <a:pt x="427" y="396"/>
                  <a:pt x="429" y="396"/>
                  <a:pt x="429" y="395"/>
                </a:cubicBezTo>
                <a:cubicBezTo>
                  <a:pt x="429" y="393"/>
                  <a:pt x="429" y="391"/>
                  <a:pt x="429" y="389"/>
                </a:cubicBezTo>
                <a:cubicBezTo>
                  <a:pt x="429" y="388"/>
                  <a:pt x="429" y="388"/>
                  <a:pt x="429" y="387"/>
                </a:cubicBezTo>
                <a:cubicBezTo>
                  <a:pt x="429" y="387"/>
                  <a:pt x="428" y="386"/>
                  <a:pt x="428" y="387"/>
                </a:cubicBezTo>
                <a:cubicBezTo>
                  <a:pt x="428" y="377"/>
                  <a:pt x="429" y="368"/>
                  <a:pt x="430" y="359"/>
                </a:cubicBezTo>
                <a:cubicBezTo>
                  <a:pt x="430" y="371"/>
                  <a:pt x="431" y="383"/>
                  <a:pt x="431" y="395"/>
                </a:cubicBezTo>
                <a:cubicBezTo>
                  <a:pt x="431" y="395"/>
                  <a:pt x="432" y="395"/>
                  <a:pt x="432" y="395"/>
                </a:cubicBezTo>
                <a:cubicBezTo>
                  <a:pt x="431" y="379"/>
                  <a:pt x="431" y="364"/>
                  <a:pt x="431" y="348"/>
                </a:cubicBezTo>
                <a:cubicBezTo>
                  <a:pt x="431" y="346"/>
                  <a:pt x="431" y="343"/>
                  <a:pt x="431" y="341"/>
                </a:cubicBezTo>
                <a:cubicBezTo>
                  <a:pt x="432" y="340"/>
                  <a:pt x="432" y="339"/>
                  <a:pt x="433" y="338"/>
                </a:cubicBezTo>
                <a:cubicBezTo>
                  <a:pt x="432" y="352"/>
                  <a:pt x="432" y="367"/>
                  <a:pt x="432" y="381"/>
                </a:cubicBezTo>
                <a:cubicBezTo>
                  <a:pt x="432" y="381"/>
                  <a:pt x="433" y="381"/>
                  <a:pt x="433" y="381"/>
                </a:cubicBezTo>
                <a:cubicBezTo>
                  <a:pt x="433" y="366"/>
                  <a:pt x="433" y="352"/>
                  <a:pt x="434" y="337"/>
                </a:cubicBezTo>
                <a:cubicBezTo>
                  <a:pt x="435" y="336"/>
                  <a:pt x="436" y="336"/>
                  <a:pt x="436" y="335"/>
                </a:cubicBezTo>
                <a:cubicBezTo>
                  <a:pt x="437" y="335"/>
                  <a:pt x="437" y="336"/>
                  <a:pt x="437" y="336"/>
                </a:cubicBezTo>
                <a:cubicBezTo>
                  <a:pt x="438" y="343"/>
                  <a:pt x="438" y="350"/>
                  <a:pt x="437" y="357"/>
                </a:cubicBezTo>
                <a:cubicBezTo>
                  <a:pt x="437" y="357"/>
                  <a:pt x="437" y="358"/>
                  <a:pt x="437" y="359"/>
                </a:cubicBezTo>
                <a:cubicBezTo>
                  <a:pt x="437" y="362"/>
                  <a:pt x="437" y="365"/>
                  <a:pt x="436" y="369"/>
                </a:cubicBezTo>
                <a:cubicBezTo>
                  <a:pt x="435" y="381"/>
                  <a:pt x="433" y="392"/>
                  <a:pt x="431" y="404"/>
                </a:cubicBezTo>
                <a:cubicBezTo>
                  <a:pt x="429" y="405"/>
                  <a:pt x="428" y="405"/>
                  <a:pt x="427" y="405"/>
                </a:cubicBezTo>
                <a:close/>
                <a:moveTo>
                  <a:pt x="394" y="398"/>
                </a:moveTo>
                <a:cubicBezTo>
                  <a:pt x="394" y="397"/>
                  <a:pt x="394" y="396"/>
                  <a:pt x="394" y="395"/>
                </a:cubicBezTo>
                <a:cubicBezTo>
                  <a:pt x="394" y="394"/>
                  <a:pt x="393" y="394"/>
                  <a:pt x="393" y="394"/>
                </a:cubicBezTo>
                <a:cubicBezTo>
                  <a:pt x="393" y="392"/>
                  <a:pt x="393" y="390"/>
                  <a:pt x="393" y="389"/>
                </a:cubicBezTo>
                <a:cubicBezTo>
                  <a:pt x="393" y="388"/>
                  <a:pt x="393" y="388"/>
                  <a:pt x="394" y="387"/>
                </a:cubicBezTo>
                <a:cubicBezTo>
                  <a:pt x="394" y="391"/>
                  <a:pt x="394" y="395"/>
                  <a:pt x="394" y="398"/>
                </a:cubicBezTo>
                <a:close/>
                <a:moveTo>
                  <a:pt x="393" y="385"/>
                </a:moveTo>
                <a:cubicBezTo>
                  <a:pt x="393" y="383"/>
                  <a:pt x="393" y="380"/>
                  <a:pt x="393" y="378"/>
                </a:cubicBezTo>
                <a:cubicBezTo>
                  <a:pt x="393" y="380"/>
                  <a:pt x="393" y="382"/>
                  <a:pt x="394" y="384"/>
                </a:cubicBezTo>
                <a:cubicBezTo>
                  <a:pt x="393" y="384"/>
                  <a:pt x="393" y="385"/>
                  <a:pt x="393" y="385"/>
                </a:cubicBezTo>
                <a:close/>
                <a:moveTo>
                  <a:pt x="393" y="335"/>
                </a:moveTo>
                <a:cubicBezTo>
                  <a:pt x="393" y="335"/>
                  <a:pt x="393" y="335"/>
                  <a:pt x="392" y="335"/>
                </a:cubicBezTo>
                <a:cubicBezTo>
                  <a:pt x="393" y="334"/>
                  <a:pt x="394" y="334"/>
                  <a:pt x="394" y="334"/>
                </a:cubicBezTo>
                <a:cubicBezTo>
                  <a:pt x="394" y="337"/>
                  <a:pt x="393" y="339"/>
                  <a:pt x="393" y="342"/>
                </a:cubicBezTo>
                <a:cubicBezTo>
                  <a:pt x="393" y="340"/>
                  <a:pt x="393" y="337"/>
                  <a:pt x="393" y="335"/>
                </a:cubicBezTo>
                <a:close/>
                <a:moveTo>
                  <a:pt x="442" y="339"/>
                </a:moveTo>
                <a:cubicBezTo>
                  <a:pt x="442" y="336"/>
                  <a:pt x="441" y="332"/>
                  <a:pt x="441" y="330"/>
                </a:cubicBezTo>
                <a:cubicBezTo>
                  <a:pt x="441" y="329"/>
                  <a:pt x="442" y="328"/>
                  <a:pt x="442" y="327"/>
                </a:cubicBezTo>
                <a:cubicBezTo>
                  <a:pt x="442" y="331"/>
                  <a:pt x="442" y="335"/>
                  <a:pt x="442" y="339"/>
                </a:cubicBezTo>
                <a:close/>
                <a:moveTo>
                  <a:pt x="435" y="333"/>
                </a:moveTo>
                <a:cubicBezTo>
                  <a:pt x="435" y="333"/>
                  <a:pt x="435" y="332"/>
                  <a:pt x="435" y="331"/>
                </a:cubicBezTo>
                <a:cubicBezTo>
                  <a:pt x="435" y="331"/>
                  <a:pt x="436" y="331"/>
                  <a:pt x="436" y="331"/>
                </a:cubicBezTo>
                <a:cubicBezTo>
                  <a:pt x="436" y="331"/>
                  <a:pt x="436" y="331"/>
                  <a:pt x="436" y="332"/>
                </a:cubicBezTo>
                <a:cubicBezTo>
                  <a:pt x="436" y="332"/>
                  <a:pt x="435" y="333"/>
                  <a:pt x="435" y="333"/>
                </a:cubicBezTo>
                <a:close/>
                <a:moveTo>
                  <a:pt x="423" y="344"/>
                </a:moveTo>
                <a:cubicBezTo>
                  <a:pt x="423" y="343"/>
                  <a:pt x="423" y="342"/>
                  <a:pt x="423" y="341"/>
                </a:cubicBezTo>
                <a:cubicBezTo>
                  <a:pt x="424" y="341"/>
                  <a:pt x="424" y="340"/>
                  <a:pt x="425" y="339"/>
                </a:cubicBezTo>
                <a:cubicBezTo>
                  <a:pt x="425" y="340"/>
                  <a:pt x="425" y="340"/>
                  <a:pt x="425" y="340"/>
                </a:cubicBezTo>
                <a:cubicBezTo>
                  <a:pt x="424" y="341"/>
                  <a:pt x="423" y="343"/>
                  <a:pt x="423" y="344"/>
                </a:cubicBezTo>
                <a:close/>
                <a:moveTo>
                  <a:pt x="404" y="363"/>
                </a:moveTo>
                <a:cubicBezTo>
                  <a:pt x="404" y="362"/>
                  <a:pt x="404" y="361"/>
                  <a:pt x="404" y="360"/>
                </a:cubicBezTo>
                <a:cubicBezTo>
                  <a:pt x="405" y="358"/>
                  <a:pt x="406" y="357"/>
                  <a:pt x="408" y="356"/>
                </a:cubicBezTo>
                <a:cubicBezTo>
                  <a:pt x="408" y="357"/>
                  <a:pt x="408" y="359"/>
                  <a:pt x="408" y="360"/>
                </a:cubicBezTo>
                <a:cubicBezTo>
                  <a:pt x="406" y="361"/>
                  <a:pt x="405" y="362"/>
                  <a:pt x="404" y="363"/>
                </a:cubicBezTo>
                <a:close/>
                <a:moveTo>
                  <a:pt x="441" y="325"/>
                </a:move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2" y="325"/>
                  <a:pt x="442" y="325"/>
                  <a:pt x="442" y="324"/>
                </a:cubicBezTo>
                <a:cubicBezTo>
                  <a:pt x="442" y="325"/>
                  <a:pt x="442" y="325"/>
                  <a:pt x="441" y="325"/>
                </a:cubicBezTo>
                <a:close/>
                <a:moveTo>
                  <a:pt x="430" y="331"/>
                </a:moveTo>
                <a:cubicBezTo>
                  <a:pt x="430" y="331"/>
                  <a:pt x="430" y="331"/>
                  <a:pt x="430" y="332"/>
                </a:cubicBezTo>
                <a:cubicBezTo>
                  <a:pt x="430" y="331"/>
                  <a:pt x="430" y="331"/>
                  <a:pt x="430" y="331"/>
                </a:cubicBezTo>
                <a:cubicBezTo>
                  <a:pt x="430" y="331"/>
                  <a:pt x="430" y="331"/>
                  <a:pt x="430" y="331"/>
                </a:cubicBezTo>
                <a:close/>
                <a:moveTo>
                  <a:pt x="431" y="330"/>
                </a:moveTo>
                <a:cubicBezTo>
                  <a:pt x="432" y="329"/>
                  <a:pt x="433" y="329"/>
                  <a:pt x="434" y="328"/>
                </a:cubicBezTo>
                <a:cubicBezTo>
                  <a:pt x="433" y="329"/>
                  <a:pt x="432" y="330"/>
                  <a:pt x="431" y="331"/>
                </a:cubicBezTo>
                <a:cubicBezTo>
                  <a:pt x="431" y="331"/>
                  <a:pt x="431" y="330"/>
                  <a:pt x="431" y="330"/>
                </a:cubicBezTo>
                <a:close/>
                <a:moveTo>
                  <a:pt x="439" y="326"/>
                </a:moveTo>
                <a:cubicBezTo>
                  <a:pt x="439" y="326"/>
                  <a:pt x="439" y="326"/>
                  <a:pt x="439" y="326"/>
                </a:cubicBezTo>
                <a:cubicBezTo>
                  <a:pt x="439" y="326"/>
                  <a:pt x="440" y="325"/>
                  <a:pt x="440" y="325"/>
                </a:cubicBezTo>
                <a:cubicBezTo>
                  <a:pt x="440" y="325"/>
                  <a:pt x="440" y="326"/>
                  <a:pt x="439" y="326"/>
                </a:cubicBezTo>
                <a:close/>
                <a:moveTo>
                  <a:pt x="429" y="332"/>
                </a:moveTo>
                <a:cubicBezTo>
                  <a:pt x="429" y="332"/>
                  <a:pt x="429" y="333"/>
                  <a:pt x="429" y="333"/>
                </a:cubicBezTo>
                <a:cubicBezTo>
                  <a:pt x="428" y="334"/>
                  <a:pt x="427" y="335"/>
                  <a:pt x="427" y="335"/>
                </a:cubicBezTo>
                <a:cubicBezTo>
                  <a:pt x="427" y="335"/>
                  <a:pt x="427" y="334"/>
                  <a:pt x="427" y="334"/>
                </a:cubicBezTo>
                <a:cubicBezTo>
                  <a:pt x="428" y="333"/>
                  <a:pt x="428" y="333"/>
                  <a:pt x="429" y="332"/>
                </a:cubicBezTo>
                <a:close/>
                <a:moveTo>
                  <a:pt x="425" y="336"/>
                </a:moveTo>
                <a:cubicBezTo>
                  <a:pt x="425" y="337"/>
                  <a:pt x="424" y="338"/>
                  <a:pt x="423" y="339"/>
                </a:cubicBezTo>
                <a:cubicBezTo>
                  <a:pt x="423" y="338"/>
                  <a:pt x="423" y="338"/>
                  <a:pt x="423" y="337"/>
                </a:cubicBezTo>
                <a:cubicBezTo>
                  <a:pt x="424" y="337"/>
                  <a:pt x="425" y="336"/>
                  <a:pt x="426" y="335"/>
                </a:cubicBezTo>
                <a:cubicBezTo>
                  <a:pt x="426" y="335"/>
                  <a:pt x="426" y="336"/>
                  <a:pt x="425" y="336"/>
                </a:cubicBezTo>
                <a:close/>
                <a:moveTo>
                  <a:pt x="422" y="340"/>
                </a:moveTo>
                <a:cubicBezTo>
                  <a:pt x="420" y="341"/>
                  <a:pt x="419" y="342"/>
                  <a:pt x="417" y="344"/>
                </a:cubicBezTo>
                <a:cubicBezTo>
                  <a:pt x="417" y="343"/>
                  <a:pt x="417" y="342"/>
                  <a:pt x="417" y="342"/>
                </a:cubicBezTo>
                <a:cubicBezTo>
                  <a:pt x="419" y="341"/>
                  <a:pt x="420" y="339"/>
                  <a:pt x="422" y="338"/>
                </a:cubicBezTo>
                <a:cubicBezTo>
                  <a:pt x="422" y="339"/>
                  <a:pt x="422" y="339"/>
                  <a:pt x="422" y="340"/>
                </a:cubicBezTo>
                <a:close/>
                <a:moveTo>
                  <a:pt x="416" y="345"/>
                </a:moveTo>
                <a:cubicBezTo>
                  <a:pt x="414" y="347"/>
                  <a:pt x="411" y="349"/>
                  <a:pt x="409" y="352"/>
                </a:cubicBezTo>
                <a:cubicBezTo>
                  <a:pt x="409" y="351"/>
                  <a:pt x="409" y="350"/>
                  <a:pt x="409" y="349"/>
                </a:cubicBezTo>
                <a:cubicBezTo>
                  <a:pt x="411" y="347"/>
                  <a:pt x="413" y="345"/>
                  <a:pt x="416" y="343"/>
                </a:cubicBezTo>
                <a:cubicBezTo>
                  <a:pt x="416" y="343"/>
                  <a:pt x="416" y="344"/>
                  <a:pt x="416" y="345"/>
                </a:cubicBezTo>
                <a:close/>
                <a:moveTo>
                  <a:pt x="408" y="353"/>
                </a:moveTo>
                <a:cubicBezTo>
                  <a:pt x="406" y="354"/>
                  <a:pt x="405" y="356"/>
                  <a:pt x="404" y="357"/>
                </a:cubicBezTo>
                <a:cubicBezTo>
                  <a:pt x="404" y="355"/>
                  <a:pt x="404" y="354"/>
                  <a:pt x="404" y="352"/>
                </a:cubicBezTo>
                <a:cubicBezTo>
                  <a:pt x="405" y="352"/>
                  <a:pt x="406" y="351"/>
                  <a:pt x="406" y="351"/>
                </a:cubicBezTo>
                <a:cubicBezTo>
                  <a:pt x="407" y="350"/>
                  <a:pt x="407" y="350"/>
                  <a:pt x="408" y="349"/>
                </a:cubicBezTo>
                <a:cubicBezTo>
                  <a:pt x="408" y="351"/>
                  <a:pt x="408" y="352"/>
                  <a:pt x="408" y="353"/>
                </a:cubicBezTo>
                <a:close/>
                <a:moveTo>
                  <a:pt x="403" y="358"/>
                </a:moveTo>
                <a:cubicBezTo>
                  <a:pt x="401" y="359"/>
                  <a:pt x="400" y="361"/>
                  <a:pt x="398" y="363"/>
                </a:cubicBezTo>
                <a:cubicBezTo>
                  <a:pt x="398" y="361"/>
                  <a:pt x="398" y="359"/>
                  <a:pt x="399" y="357"/>
                </a:cubicBezTo>
                <a:cubicBezTo>
                  <a:pt x="400" y="356"/>
                  <a:pt x="402" y="354"/>
                  <a:pt x="403" y="353"/>
                </a:cubicBezTo>
                <a:cubicBezTo>
                  <a:pt x="403" y="355"/>
                  <a:pt x="403" y="356"/>
                  <a:pt x="403" y="358"/>
                </a:cubicBezTo>
                <a:close/>
                <a:moveTo>
                  <a:pt x="397" y="364"/>
                </a:moveTo>
                <a:cubicBezTo>
                  <a:pt x="396" y="365"/>
                  <a:pt x="395" y="367"/>
                  <a:pt x="393" y="368"/>
                </a:cubicBezTo>
                <a:cubicBezTo>
                  <a:pt x="393" y="366"/>
                  <a:pt x="393" y="363"/>
                  <a:pt x="393" y="361"/>
                </a:cubicBezTo>
                <a:cubicBezTo>
                  <a:pt x="393" y="361"/>
                  <a:pt x="393" y="361"/>
                  <a:pt x="393" y="361"/>
                </a:cubicBezTo>
                <a:cubicBezTo>
                  <a:pt x="395" y="360"/>
                  <a:pt x="396" y="359"/>
                  <a:pt x="398" y="358"/>
                </a:cubicBezTo>
                <a:cubicBezTo>
                  <a:pt x="397" y="360"/>
                  <a:pt x="397" y="362"/>
                  <a:pt x="397" y="364"/>
                </a:cubicBezTo>
                <a:close/>
                <a:moveTo>
                  <a:pt x="393" y="371"/>
                </a:moveTo>
                <a:cubicBezTo>
                  <a:pt x="395" y="370"/>
                  <a:pt x="396" y="368"/>
                  <a:pt x="398" y="367"/>
                </a:cubicBezTo>
                <a:cubicBezTo>
                  <a:pt x="398" y="367"/>
                  <a:pt x="398" y="368"/>
                  <a:pt x="398" y="368"/>
                </a:cubicBezTo>
                <a:cubicBezTo>
                  <a:pt x="396" y="369"/>
                  <a:pt x="395" y="370"/>
                  <a:pt x="393" y="371"/>
                </a:cubicBezTo>
                <a:cubicBezTo>
                  <a:pt x="393" y="371"/>
                  <a:pt x="393" y="371"/>
                  <a:pt x="393" y="371"/>
                </a:cubicBezTo>
                <a:close/>
                <a:moveTo>
                  <a:pt x="398" y="366"/>
                </a:moveTo>
                <a:cubicBezTo>
                  <a:pt x="400" y="364"/>
                  <a:pt x="401" y="362"/>
                  <a:pt x="403" y="361"/>
                </a:cubicBezTo>
                <a:cubicBezTo>
                  <a:pt x="403" y="362"/>
                  <a:pt x="403" y="363"/>
                  <a:pt x="403" y="364"/>
                </a:cubicBezTo>
                <a:cubicBezTo>
                  <a:pt x="401" y="365"/>
                  <a:pt x="400" y="366"/>
                  <a:pt x="399" y="368"/>
                </a:cubicBezTo>
                <a:cubicBezTo>
                  <a:pt x="399" y="367"/>
                  <a:pt x="398" y="366"/>
                  <a:pt x="398" y="366"/>
                </a:cubicBezTo>
                <a:close/>
                <a:moveTo>
                  <a:pt x="409" y="355"/>
                </a:moveTo>
                <a:cubicBezTo>
                  <a:pt x="411" y="352"/>
                  <a:pt x="414" y="350"/>
                  <a:pt x="416" y="348"/>
                </a:cubicBezTo>
                <a:cubicBezTo>
                  <a:pt x="416" y="349"/>
                  <a:pt x="416" y="351"/>
                  <a:pt x="416" y="353"/>
                </a:cubicBezTo>
                <a:cubicBezTo>
                  <a:pt x="413" y="355"/>
                  <a:pt x="411" y="357"/>
                  <a:pt x="409" y="359"/>
                </a:cubicBezTo>
                <a:cubicBezTo>
                  <a:pt x="409" y="358"/>
                  <a:pt x="409" y="356"/>
                  <a:pt x="409" y="355"/>
                </a:cubicBezTo>
                <a:close/>
                <a:moveTo>
                  <a:pt x="417" y="347"/>
                </a:moveTo>
                <a:cubicBezTo>
                  <a:pt x="419" y="345"/>
                  <a:pt x="420" y="344"/>
                  <a:pt x="422" y="342"/>
                </a:cubicBezTo>
                <a:cubicBezTo>
                  <a:pt x="422" y="343"/>
                  <a:pt x="422" y="344"/>
                  <a:pt x="422" y="345"/>
                </a:cubicBezTo>
                <a:cubicBezTo>
                  <a:pt x="420" y="347"/>
                  <a:pt x="418" y="350"/>
                  <a:pt x="417" y="352"/>
                </a:cubicBezTo>
                <a:cubicBezTo>
                  <a:pt x="417" y="350"/>
                  <a:pt x="417" y="348"/>
                  <a:pt x="417" y="347"/>
                </a:cubicBezTo>
                <a:close/>
                <a:moveTo>
                  <a:pt x="426" y="338"/>
                </a:moveTo>
                <a:cubicBezTo>
                  <a:pt x="427" y="338"/>
                  <a:pt x="427" y="338"/>
                  <a:pt x="427" y="338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26" y="338"/>
                  <a:pt x="426" y="339"/>
                  <a:pt x="426" y="339"/>
                </a:cubicBezTo>
                <a:cubicBezTo>
                  <a:pt x="426" y="339"/>
                  <a:pt x="426" y="338"/>
                  <a:pt x="426" y="338"/>
                </a:cubicBezTo>
                <a:close/>
                <a:moveTo>
                  <a:pt x="431" y="336"/>
                </a:moveTo>
                <a:cubicBezTo>
                  <a:pt x="432" y="335"/>
                  <a:pt x="432" y="334"/>
                  <a:pt x="432" y="334"/>
                </a:cubicBezTo>
                <a:cubicBezTo>
                  <a:pt x="433" y="333"/>
                  <a:pt x="433" y="333"/>
                  <a:pt x="433" y="333"/>
                </a:cubicBezTo>
                <a:cubicBezTo>
                  <a:pt x="434" y="332"/>
                  <a:pt x="434" y="332"/>
                  <a:pt x="434" y="332"/>
                </a:cubicBezTo>
                <a:cubicBezTo>
                  <a:pt x="434" y="333"/>
                  <a:pt x="434" y="334"/>
                  <a:pt x="434" y="335"/>
                </a:cubicBezTo>
                <a:cubicBezTo>
                  <a:pt x="433" y="336"/>
                  <a:pt x="432" y="336"/>
                  <a:pt x="431" y="337"/>
                </a:cubicBezTo>
                <a:cubicBezTo>
                  <a:pt x="431" y="337"/>
                  <a:pt x="431" y="336"/>
                  <a:pt x="431" y="336"/>
                </a:cubicBezTo>
                <a:close/>
                <a:moveTo>
                  <a:pt x="437" y="330"/>
                </a:moveTo>
                <a:cubicBezTo>
                  <a:pt x="437" y="330"/>
                  <a:pt x="438" y="329"/>
                  <a:pt x="438" y="329"/>
                </a:cubicBezTo>
                <a:cubicBezTo>
                  <a:pt x="438" y="330"/>
                  <a:pt x="437" y="330"/>
                  <a:pt x="437" y="331"/>
                </a:cubicBezTo>
                <a:cubicBezTo>
                  <a:pt x="437" y="330"/>
                  <a:pt x="437" y="330"/>
                  <a:pt x="437" y="330"/>
                </a:cubicBezTo>
                <a:close/>
                <a:moveTo>
                  <a:pt x="442" y="324"/>
                </a:moveTo>
                <a:cubicBezTo>
                  <a:pt x="442" y="324"/>
                  <a:pt x="442" y="324"/>
                  <a:pt x="442" y="324"/>
                </a:cubicBezTo>
                <a:cubicBezTo>
                  <a:pt x="442" y="324"/>
                  <a:pt x="442" y="324"/>
                  <a:pt x="442" y="324"/>
                </a:cubicBezTo>
                <a:close/>
                <a:moveTo>
                  <a:pt x="431" y="327"/>
                </a:moveTo>
                <a:cubicBezTo>
                  <a:pt x="431" y="327"/>
                  <a:pt x="431" y="327"/>
                  <a:pt x="431" y="327"/>
                </a:cubicBezTo>
                <a:cubicBezTo>
                  <a:pt x="431" y="327"/>
                  <a:pt x="431" y="326"/>
                  <a:pt x="431" y="326"/>
                </a:cubicBezTo>
                <a:cubicBezTo>
                  <a:pt x="432" y="326"/>
                  <a:pt x="433" y="326"/>
                  <a:pt x="433" y="326"/>
                </a:cubicBezTo>
                <a:cubicBezTo>
                  <a:pt x="433" y="326"/>
                  <a:pt x="432" y="326"/>
                  <a:pt x="431" y="327"/>
                </a:cubicBezTo>
                <a:close/>
                <a:moveTo>
                  <a:pt x="430" y="328"/>
                </a:moveTo>
                <a:cubicBezTo>
                  <a:pt x="430" y="328"/>
                  <a:pt x="430" y="328"/>
                  <a:pt x="430" y="328"/>
                </a:cubicBezTo>
                <a:cubicBezTo>
                  <a:pt x="430" y="327"/>
                  <a:pt x="430" y="327"/>
                  <a:pt x="430" y="326"/>
                </a:cubicBezTo>
                <a:cubicBezTo>
                  <a:pt x="430" y="326"/>
                  <a:pt x="430" y="326"/>
                  <a:pt x="430" y="326"/>
                </a:cubicBezTo>
                <a:cubicBezTo>
                  <a:pt x="430" y="327"/>
                  <a:pt x="430" y="327"/>
                  <a:pt x="430" y="328"/>
                </a:cubicBezTo>
                <a:close/>
                <a:moveTo>
                  <a:pt x="429" y="329"/>
                </a:moveTo>
                <a:cubicBezTo>
                  <a:pt x="429" y="329"/>
                  <a:pt x="429" y="329"/>
                  <a:pt x="428" y="330"/>
                </a:cubicBezTo>
                <a:cubicBezTo>
                  <a:pt x="428" y="330"/>
                  <a:pt x="428" y="330"/>
                  <a:pt x="427" y="330"/>
                </a:cubicBezTo>
                <a:cubicBezTo>
                  <a:pt x="428" y="329"/>
                  <a:pt x="428" y="328"/>
                  <a:pt x="428" y="327"/>
                </a:cubicBezTo>
                <a:cubicBezTo>
                  <a:pt x="429" y="327"/>
                  <a:pt x="429" y="327"/>
                  <a:pt x="429" y="326"/>
                </a:cubicBezTo>
                <a:cubicBezTo>
                  <a:pt x="429" y="327"/>
                  <a:pt x="429" y="328"/>
                  <a:pt x="429" y="329"/>
                </a:cubicBezTo>
                <a:close/>
                <a:moveTo>
                  <a:pt x="426" y="332"/>
                </a:moveTo>
                <a:cubicBezTo>
                  <a:pt x="425" y="333"/>
                  <a:pt x="424" y="334"/>
                  <a:pt x="423" y="334"/>
                </a:cubicBezTo>
                <a:cubicBezTo>
                  <a:pt x="423" y="332"/>
                  <a:pt x="423" y="330"/>
                  <a:pt x="423" y="328"/>
                </a:cubicBezTo>
                <a:cubicBezTo>
                  <a:pt x="425" y="328"/>
                  <a:pt x="426" y="327"/>
                  <a:pt x="427" y="327"/>
                </a:cubicBezTo>
                <a:cubicBezTo>
                  <a:pt x="427" y="328"/>
                  <a:pt x="427" y="330"/>
                  <a:pt x="426" y="332"/>
                </a:cubicBezTo>
                <a:close/>
                <a:moveTo>
                  <a:pt x="422" y="335"/>
                </a:moveTo>
                <a:cubicBezTo>
                  <a:pt x="420" y="337"/>
                  <a:pt x="419" y="338"/>
                  <a:pt x="418" y="338"/>
                </a:cubicBezTo>
                <a:cubicBezTo>
                  <a:pt x="418" y="339"/>
                  <a:pt x="418" y="339"/>
                  <a:pt x="418" y="339"/>
                </a:cubicBezTo>
                <a:cubicBezTo>
                  <a:pt x="418" y="335"/>
                  <a:pt x="419" y="332"/>
                  <a:pt x="419" y="329"/>
                </a:cubicBezTo>
                <a:cubicBezTo>
                  <a:pt x="420" y="329"/>
                  <a:pt x="421" y="328"/>
                  <a:pt x="422" y="328"/>
                </a:cubicBezTo>
                <a:cubicBezTo>
                  <a:pt x="422" y="331"/>
                  <a:pt x="422" y="333"/>
                  <a:pt x="422" y="335"/>
                </a:cubicBezTo>
                <a:close/>
                <a:moveTo>
                  <a:pt x="417" y="340"/>
                </a:moveTo>
                <a:cubicBezTo>
                  <a:pt x="414" y="342"/>
                  <a:pt x="412" y="344"/>
                  <a:pt x="409" y="346"/>
                </a:cubicBezTo>
                <a:cubicBezTo>
                  <a:pt x="409" y="341"/>
                  <a:pt x="410" y="337"/>
                  <a:pt x="411" y="332"/>
                </a:cubicBezTo>
                <a:cubicBezTo>
                  <a:pt x="411" y="331"/>
                  <a:pt x="410" y="331"/>
                  <a:pt x="410" y="332"/>
                </a:cubicBezTo>
                <a:cubicBezTo>
                  <a:pt x="409" y="337"/>
                  <a:pt x="408" y="342"/>
                  <a:pt x="408" y="347"/>
                </a:cubicBezTo>
                <a:cubicBezTo>
                  <a:pt x="407" y="348"/>
                  <a:pt x="406" y="349"/>
                  <a:pt x="404" y="350"/>
                </a:cubicBezTo>
                <a:cubicBezTo>
                  <a:pt x="404" y="346"/>
                  <a:pt x="405" y="342"/>
                  <a:pt x="406" y="338"/>
                </a:cubicBezTo>
                <a:cubicBezTo>
                  <a:pt x="406" y="337"/>
                  <a:pt x="405" y="337"/>
                  <a:pt x="405" y="338"/>
                </a:cubicBezTo>
                <a:cubicBezTo>
                  <a:pt x="404" y="342"/>
                  <a:pt x="403" y="346"/>
                  <a:pt x="403" y="351"/>
                </a:cubicBezTo>
                <a:cubicBezTo>
                  <a:pt x="402" y="352"/>
                  <a:pt x="400" y="353"/>
                  <a:pt x="399" y="354"/>
                </a:cubicBezTo>
                <a:cubicBezTo>
                  <a:pt x="399" y="347"/>
                  <a:pt x="400" y="341"/>
                  <a:pt x="402" y="334"/>
                </a:cubicBezTo>
                <a:cubicBezTo>
                  <a:pt x="402" y="333"/>
                  <a:pt x="401" y="333"/>
                  <a:pt x="401" y="334"/>
                </a:cubicBezTo>
                <a:cubicBezTo>
                  <a:pt x="399" y="341"/>
                  <a:pt x="398" y="348"/>
                  <a:pt x="398" y="355"/>
                </a:cubicBezTo>
                <a:cubicBezTo>
                  <a:pt x="396" y="356"/>
                  <a:pt x="395" y="357"/>
                  <a:pt x="393" y="358"/>
                </a:cubicBezTo>
                <a:cubicBezTo>
                  <a:pt x="393" y="355"/>
                  <a:pt x="393" y="351"/>
                  <a:pt x="393" y="347"/>
                </a:cubicBezTo>
                <a:cubicBezTo>
                  <a:pt x="393" y="343"/>
                  <a:pt x="394" y="338"/>
                  <a:pt x="395" y="334"/>
                </a:cubicBezTo>
                <a:cubicBezTo>
                  <a:pt x="403" y="333"/>
                  <a:pt x="411" y="331"/>
                  <a:pt x="418" y="329"/>
                </a:cubicBezTo>
                <a:cubicBezTo>
                  <a:pt x="417" y="333"/>
                  <a:pt x="417" y="336"/>
                  <a:pt x="417" y="340"/>
                </a:cubicBezTo>
                <a:close/>
                <a:moveTo>
                  <a:pt x="394" y="375"/>
                </a:moveTo>
                <a:cubicBezTo>
                  <a:pt x="395" y="374"/>
                  <a:pt x="396" y="373"/>
                  <a:pt x="398" y="372"/>
                </a:cubicBezTo>
                <a:cubicBezTo>
                  <a:pt x="398" y="374"/>
                  <a:pt x="398" y="376"/>
                  <a:pt x="398" y="378"/>
                </a:cubicBezTo>
                <a:cubicBezTo>
                  <a:pt x="397" y="380"/>
                  <a:pt x="396" y="381"/>
                  <a:pt x="394" y="383"/>
                </a:cubicBezTo>
                <a:cubicBezTo>
                  <a:pt x="394" y="380"/>
                  <a:pt x="394" y="377"/>
                  <a:pt x="394" y="375"/>
                </a:cubicBezTo>
                <a:close/>
                <a:moveTo>
                  <a:pt x="399" y="371"/>
                </a:moveTo>
                <a:cubicBezTo>
                  <a:pt x="400" y="370"/>
                  <a:pt x="402" y="369"/>
                  <a:pt x="403" y="367"/>
                </a:cubicBezTo>
                <a:cubicBezTo>
                  <a:pt x="403" y="369"/>
                  <a:pt x="403" y="370"/>
                  <a:pt x="403" y="371"/>
                </a:cubicBezTo>
                <a:cubicBezTo>
                  <a:pt x="402" y="373"/>
                  <a:pt x="401" y="374"/>
                  <a:pt x="400" y="376"/>
                </a:cubicBezTo>
                <a:cubicBezTo>
                  <a:pt x="400" y="376"/>
                  <a:pt x="399" y="377"/>
                  <a:pt x="399" y="377"/>
                </a:cubicBezTo>
                <a:cubicBezTo>
                  <a:pt x="399" y="375"/>
                  <a:pt x="399" y="373"/>
                  <a:pt x="399" y="371"/>
                </a:cubicBezTo>
                <a:close/>
                <a:moveTo>
                  <a:pt x="404" y="367"/>
                </a:moveTo>
                <a:cubicBezTo>
                  <a:pt x="405" y="366"/>
                  <a:pt x="406" y="365"/>
                  <a:pt x="408" y="364"/>
                </a:cubicBezTo>
                <a:cubicBezTo>
                  <a:pt x="408" y="364"/>
                  <a:pt x="408" y="365"/>
                  <a:pt x="408" y="365"/>
                </a:cubicBezTo>
                <a:cubicBezTo>
                  <a:pt x="406" y="367"/>
                  <a:pt x="405" y="368"/>
                  <a:pt x="404" y="370"/>
                </a:cubicBezTo>
                <a:cubicBezTo>
                  <a:pt x="404" y="369"/>
                  <a:pt x="404" y="368"/>
                  <a:pt x="404" y="367"/>
                </a:cubicBezTo>
                <a:close/>
                <a:moveTo>
                  <a:pt x="409" y="363"/>
                </a:moveTo>
                <a:cubicBezTo>
                  <a:pt x="409" y="362"/>
                  <a:pt x="409" y="362"/>
                  <a:pt x="410" y="362"/>
                </a:cubicBezTo>
                <a:cubicBezTo>
                  <a:pt x="409" y="362"/>
                  <a:pt x="409" y="363"/>
                  <a:pt x="409" y="364"/>
                </a:cubicBezTo>
                <a:cubicBezTo>
                  <a:pt x="409" y="363"/>
                  <a:pt x="409" y="363"/>
                  <a:pt x="409" y="363"/>
                </a:cubicBezTo>
                <a:close/>
                <a:moveTo>
                  <a:pt x="426" y="343"/>
                </a:moveTo>
                <a:cubicBezTo>
                  <a:pt x="427" y="341"/>
                  <a:pt x="428" y="340"/>
                  <a:pt x="429" y="338"/>
                </a:cubicBezTo>
                <a:cubicBezTo>
                  <a:pt x="429" y="338"/>
                  <a:pt x="429" y="339"/>
                  <a:pt x="429" y="339"/>
                </a:cubicBezTo>
                <a:cubicBezTo>
                  <a:pt x="428" y="341"/>
                  <a:pt x="427" y="342"/>
                  <a:pt x="426" y="343"/>
                </a:cubicBezTo>
                <a:cubicBezTo>
                  <a:pt x="426" y="343"/>
                  <a:pt x="426" y="343"/>
                  <a:pt x="426" y="343"/>
                </a:cubicBezTo>
                <a:close/>
                <a:moveTo>
                  <a:pt x="435" y="384"/>
                </a:moveTo>
                <a:cubicBezTo>
                  <a:pt x="435" y="384"/>
                  <a:pt x="436" y="384"/>
                  <a:pt x="436" y="384"/>
                </a:cubicBezTo>
                <a:cubicBezTo>
                  <a:pt x="436" y="379"/>
                  <a:pt x="436" y="375"/>
                  <a:pt x="437" y="371"/>
                </a:cubicBezTo>
                <a:cubicBezTo>
                  <a:pt x="437" y="371"/>
                  <a:pt x="437" y="370"/>
                  <a:pt x="437" y="370"/>
                </a:cubicBezTo>
                <a:cubicBezTo>
                  <a:pt x="438" y="364"/>
                  <a:pt x="439" y="357"/>
                  <a:pt x="439" y="350"/>
                </a:cubicBezTo>
                <a:cubicBezTo>
                  <a:pt x="439" y="346"/>
                  <a:pt x="439" y="341"/>
                  <a:pt x="438" y="336"/>
                </a:cubicBezTo>
                <a:cubicBezTo>
                  <a:pt x="438" y="335"/>
                  <a:pt x="438" y="334"/>
                  <a:pt x="438" y="333"/>
                </a:cubicBezTo>
                <a:cubicBezTo>
                  <a:pt x="438" y="332"/>
                  <a:pt x="439" y="331"/>
                  <a:pt x="440" y="330"/>
                </a:cubicBezTo>
                <a:cubicBezTo>
                  <a:pt x="442" y="340"/>
                  <a:pt x="441" y="351"/>
                  <a:pt x="440" y="360"/>
                </a:cubicBezTo>
                <a:cubicBezTo>
                  <a:pt x="439" y="372"/>
                  <a:pt x="438" y="384"/>
                  <a:pt x="438" y="397"/>
                </a:cubicBezTo>
                <a:cubicBezTo>
                  <a:pt x="438" y="397"/>
                  <a:pt x="439" y="397"/>
                  <a:pt x="439" y="397"/>
                </a:cubicBezTo>
                <a:cubicBezTo>
                  <a:pt x="439" y="384"/>
                  <a:pt x="440" y="370"/>
                  <a:pt x="441" y="357"/>
                </a:cubicBezTo>
                <a:cubicBezTo>
                  <a:pt x="441" y="354"/>
                  <a:pt x="442" y="351"/>
                  <a:pt x="442" y="347"/>
                </a:cubicBezTo>
                <a:cubicBezTo>
                  <a:pt x="442" y="362"/>
                  <a:pt x="442" y="377"/>
                  <a:pt x="442" y="393"/>
                </a:cubicBezTo>
                <a:cubicBezTo>
                  <a:pt x="442" y="394"/>
                  <a:pt x="442" y="396"/>
                  <a:pt x="442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42" y="400"/>
                  <a:pt x="442" y="402"/>
                  <a:pt x="442" y="404"/>
                </a:cubicBezTo>
                <a:cubicBezTo>
                  <a:pt x="439" y="403"/>
                  <a:pt x="435" y="404"/>
                  <a:pt x="432" y="404"/>
                </a:cubicBezTo>
                <a:cubicBezTo>
                  <a:pt x="433" y="398"/>
                  <a:pt x="434" y="391"/>
                  <a:pt x="435" y="384"/>
                </a:cubicBezTo>
                <a:close/>
                <a:moveTo>
                  <a:pt x="430" y="325"/>
                </a:moveTo>
                <a:cubicBezTo>
                  <a:pt x="430" y="325"/>
                  <a:pt x="430" y="325"/>
                  <a:pt x="430" y="325"/>
                </a:cubicBezTo>
                <a:cubicBezTo>
                  <a:pt x="430" y="324"/>
                  <a:pt x="430" y="323"/>
                  <a:pt x="430" y="322"/>
                </a:cubicBezTo>
                <a:cubicBezTo>
                  <a:pt x="430" y="322"/>
                  <a:pt x="430" y="322"/>
                  <a:pt x="431" y="322"/>
                </a:cubicBezTo>
                <a:cubicBezTo>
                  <a:pt x="431" y="323"/>
                  <a:pt x="430" y="324"/>
                  <a:pt x="430" y="325"/>
                </a:cubicBezTo>
                <a:close/>
                <a:moveTo>
                  <a:pt x="384" y="336"/>
                </a:moveTo>
                <a:cubicBezTo>
                  <a:pt x="384" y="336"/>
                  <a:pt x="384" y="336"/>
                  <a:pt x="385" y="336"/>
                </a:cubicBezTo>
                <a:cubicBezTo>
                  <a:pt x="385" y="337"/>
                  <a:pt x="385" y="337"/>
                  <a:pt x="385" y="338"/>
                </a:cubicBezTo>
                <a:cubicBezTo>
                  <a:pt x="384" y="338"/>
                  <a:pt x="385" y="338"/>
                  <a:pt x="385" y="338"/>
                </a:cubicBezTo>
                <a:cubicBezTo>
                  <a:pt x="385" y="338"/>
                  <a:pt x="385" y="338"/>
                  <a:pt x="385" y="339"/>
                </a:cubicBezTo>
                <a:cubicBezTo>
                  <a:pt x="385" y="341"/>
                  <a:pt x="385" y="343"/>
                  <a:pt x="386" y="345"/>
                </a:cubicBezTo>
                <a:cubicBezTo>
                  <a:pt x="386" y="351"/>
                  <a:pt x="386" y="356"/>
                  <a:pt x="386" y="361"/>
                </a:cubicBezTo>
                <a:cubicBezTo>
                  <a:pt x="386" y="362"/>
                  <a:pt x="386" y="363"/>
                  <a:pt x="386" y="364"/>
                </a:cubicBezTo>
                <a:cubicBezTo>
                  <a:pt x="385" y="365"/>
                  <a:pt x="384" y="366"/>
                  <a:pt x="383" y="367"/>
                </a:cubicBezTo>
                <a:cubicBezTo>
                  <a:pt x="384" y="357"/>
                  <a:pt x="384" y="346"/>
                  <a:pt x="384" y="336"/>
                </a:cubicBezTo>
                <a:close/>
                <a:moveTo>
                  <a:pt x="386" y="336"/>
                </a:moveTo>
                <a:cubicBezTo>
                  <a:pt x="388" y="335"/>
                  <a:pt x="390" y="335"/>
                  <a:pt x="392" y="335"/>
                </a:cubicBezTo>
                <a:cubicBezTo>
                  <a:pt x="391" y="335"/>
                  <a:pt x="391" y="335"/>
                  <a:pt x="391" y="335"/>
                </a:cubicBezTo>
                <a:cubicBezTo>
                  <a:pt x="390" y="336"/>
                  <a:pt x="391" y="337"/>
                  <a:pt x="391" y="336"/>
                </a:cubicBezTo>
                <a:cubicBezTo>
                  <a:pt x="390" y="337"/>
                  <a:pt x="391" y="346"/>
                  <a:pt x="392" y="353"/>
                </a:cubicBezTo>
                <a:cubicBezTo>
                  <a:pt x="392" y="355"/>
                  <a:pt x="392" y="358"/>
                  <a:pt x="392" y="360"/>
                </a:cubicBezTo>
                <a:cubicBezTo>
                  <a:pt x="390" y="361"/>
                  <a:pt x="388" y="362"/>
                  <a:pt x="387" y="364"/>
                </a:cubicBezTo>
                <a:cubicBezTo>
                  <a:pt x="387" y="363"/>
                  <a:pt x="387" y="362"/>
                  <a:pt x="387" y="361"/>
                </a:cubicBezTo>
                <a:cubicBezTo>
                  <a:pt x="387" y="354"/>
                  <a:pt x="388" y="343"/>
                  <a:pt x="386" y="336"/>
                </a:cubicBezTo>
                <a:close/>
                <a:moveTo>
                  <a:pt x="392" y="362"/>
                </a:moveTo>
                <a:cubicBezTo>
                  <a:pt x="392" y="365"/>
                  <a:pt x="392" y="367"/>
                  <a:pt x="392" y="369"/>
                </a:cubicBezTo>
                <a:cubicBezTo>
                  <a:pt x="390" y="372"/>
                  <a:pt x="388" y="374"/>
                  <a:pt x="386" y="376"/>
                </a:cubicBezTo>
                <a:cubicBezTo>
                  <a:pt x="386" y="373"/>
                  <a:pt x="386" y="370"/>
                  <a:pt x="387" y="366"/>
                </a:cubicBezTo>
                <a:cubicBezTo>
                  <a:pt x="388" y="365"/>
                  <a:pt x="390" y="363"/>
                  <a:pt x="392" y="362"/>
                </a:cubicBezTo>
                <a:close/>
                <a:moveTo>
                  <a:pt x="392" y="376"/>
                </a:moveTo>
                <a:cubicBezTo>
                  <a:pt x="392" y="379"/>
                  <a:pt x="392" y="383"/>
                  <a:pt x="392" y="386"/>
                </a:cubicBezTo>
                <a:cubicBezTo>
                  <a:pt x="390" y="389"/>
                  <a:pt x="388" y="391"/>
                  <a:pt x="385" y="394"/>
                </a:cubicBezTo>
                <a:cubicBezTo>
                  <a:pt x="386" y="389"/>
                  <a:pt x="386" y="385"/>
                  <a:pt x="386" y="381"/>
                </a:cubicBezTo>
                <a:cubicBezTo>
                  <a:pt x="388" y="379"/>
                  <a:pt x="390" y="378"/>
                  <a:pt x="392" y="376"/>
                </a:cubicBezTo>
                <a:close/>
                <a:moveTo>
                  <a:pt x="368" y="419"/>
                </a:moveTo>
                <a:cubicBezTo>
                  <a:pt x="367" y="419"/>
                  <a:pt x="366" y="419"/>
                  <a:pt x="365" y="419"/>
                </a:cubicBezTo>
                <a:cubicBezTo>
                  <a:pt x="363" y="419"/>
                  <a:pt x="362" y="419"/>
                  <a:pt x="360" y="419"/>
                </a:cubicBezTo>
                <a:cubicBezTo>
                  <a:pt x="361" y="419"/>
                  <a:pt x="362" y="418"/>
                  <a:pt x="363" y="417"/>
                </a:cubicBezTo>
                <a:cubicBezTo>
                  <a:pt x="365" y="417"/>
                  <a:pt x="367" y="418"/>
                  <a:pt x="368" y="419"/>
                </a:cubicBezTo>
                <a:close/>
                <a:moveTo>
                  <a:pt x="358" y="419"/>
                </a:moveTo>
                <a:cubicBezTo>
                  <a:pt x="356" y="419"/>
                  <a:pt x="354" y="419"/>
                  <a:pt x="352" y="419"/>
                </a:cubicBezTo>
                <a:cubicBezTo>
                  <a:pt x="353" y="418"/>
                  <a:pt x="353" y="417"/>
                  <a:pt x="353" y="416"/>
                </a:cubicBezTo>
                <a:cubicBezTo>
                  <a:pt x="356" y="416"/>
                  <a:pt x="359" y="416"/>
                  <a:pt x="362" y="416"/>
                </a:cubicBezTo>
                <a:cubicBezTo>
                  <a:pt x="360" y="417"/>
                  <a:pt x="359" y="418"/>
                  <a:pt x="358" y="419"/>
                </a:cubicBezTo>
                <a:close/>
                <a:moveTo>
                  <a:pt x="349" y="419"/>
                </a:moveTo>
                <a:cubicBezTo>
                  <a:pt x="348" y="419"/>
                  <a:pt x="348" y="419"/>
                  <a:pt x="347" y="419"/>
                </a:cubicBezTo>
                <a:cubicBezTo>
                  <a:pt x="348" y="418"/>
                  <a:pt x="349" y="418"/>
                  <a:pt x="349" y="417"/>
                </a:cubicBezTo>
                <a:cubicBezTo>
                  <a:pt x="349" y="418"/>
                  <a:pt x="349" y="418"/>
                  <a:pt x="349" y="419"/>
                </a:cubicBezTo>
                <a:close/>
                <a:moveTo>
                  <a:pt x="346" y="420"/>
                </a:moveTo>
                <a:cubicBezTo>
                  <a:pt x="346" y="420"/>
                  <a:pt x="346" y="421"/>
                  <a:pt x="347" y="421"/>
                </a:cubicBezTo>
                <a:cubicBezTo>
                  <a:pt x="347" y="421"/>
                  <a:pt x="347" y="421"/>
                  <a:pt x="348" y="421"/>
                </a:cubicBezTo>
                <a:cubicBezTo>
                  <a:pt x="346" y="421"/>
                  <a:pt x="345" y="421"/>
                  <a:pt x="344" y="422"/>
                </a:cubicBezTo>
                <a:cubicBezTo>
                  <a:pt x="345" y="421"/>
                  <a:pt x="345" y="421"/>
                  <a:pt x="346" y="420"/>
                </a:cubicBezTo>
                <a:close/>
                <a:moveTo>
                  <a:pt x="359" y="425"/>
                </a:moveTo>
                <a:cubicBezTo>
                  <a:pt x="360" y="425"/>
                  <a:pt x="360" y="424"/>
                  <a:pt x="360" y="424"/>
                </a:cubicBezTo>
                <a:cubicBezTo>
                  <a:pt x="361" y="424"/>
                  <a:pt x="362" y="424"/>
                  <a:pt x="363" y="424"/>
                </a:cubicBezTo>
                <a:cubicBezTo>
                  <a:pt x="363" y="424"/>
                  <a:pt x="363" y="425"/>
                  <a:pt x="363" y="425"/>
                </a:cubicBezTo>
                <a:cubicBezTo>
                  <a:pt x="362" y="426"/>
                  <a:pt x="360" y="426"/>
                  <a:pt x="359" y="426"/>
                </a:cubicBezTo>
                <a:cubicBezTo>
                  <a:pt x="359" y="426"/>
                  <a:pt x="359" y="425"/>
                  <a:pt x="359" y="425"/>
                </a:cubicBezTo>
                <a:close/>
                <a:moveTo>
                  <a:pt x="363" y="427"/>
                </a:moveTo>
                <a:cubicBezTo>
                  <a:pt x="363" y="428"/>
                  <a:pt x="363" y="429"/>
                  <a:pt x="363" y="429"/>
                </a:cubicBezTo>
                <a:cubicBezTo>
                  <a:pt x="362" y="429"/>
                  <a:pt x="362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30"/>
                  <a:pt x="361" y="430"/>
                </a:cubicBezTo>
                <a:cubicBezTo>
                  <a:pt x="360" y="430"/>
                  <a:pt x="360" y="431"/>
                  <a:pt x="359" y="431"/>
                </a:cubicBezTo>
                <a:cubicBezTo>
                  <a:pt x="359" y="430"/>
                  <a:pt x="359" y="429"/>
                  <a:pt x="359" y="428"/>
                </a:cubicBezTo>
                <a:cubicBezTo>
                  <a:pt x="360" y="428"/>
                  <a:pt x="362" y="428"/>
                  <a:pt x="363" y="427"/>
                </a:cubicBezTo>
                <a:close/>
                <a:moveTo>
                  <a:pt x="355" y="504"/>
                </a:moveTo>
                <a:cubicBezTo>
                  <a:pt x="355" y="504"/>
                  <a:pt x="355" y="504"/>
                  <a:pt x="355" y="504"/>
                </a:cubicBezTo>
                <a:cubicBezTo>
                  <a:pt x="355" y="497"/>
                  <a:pt x="355" y="491"/>
                  <a:pt x="355" y="485"/>
                </a:cubicBezTo>
                <a:cubicBezTo>
                  <a:pt x="355" y="491"/>
                  <a:pt x="355" y="497"/>
                  <a:pt x="355" y="504"/>
                </a:cubicBezTo>
                <a:close/>
                <a:moveTo>
                  <a:pt x="355" y="504"/>
                </a:moveTo>
                <a:cubicBezTo>
                  <a:pt x="355" y="505"/>
                  <a:pt x="355" y="505"/>
                  <a:pt x="355" y="506"/>
                </a:cubicBezTo>
                <a:cubicBezTo>
                  <a:pt x="355" y="506"/>
                  <a:pt x="355" y="506"/>
                  <a:pt x="355" y="506"/>
                </a:cubicBezTo>
                <a:cubicBezTo>
                  <a:pt x="355" y="505"/>
                  <a:pt x="355" y="505"/>
                  <a:pt x="355" y="504"/>
                </a:cubicBezTo>
                <a:cubicBezTo>
                  <a:pt x="355" y="504"/>
                  <a:pt x="355" y="504"/>
                  <a:pt x="355" y="504"/>
                </a:cubicBezTo>
                <a:close/>
                <a:moveTo>
                  <a:pt x="354" y="506"/>
                </a:moveTo>
                <a:cubicBezTo>
                  <a:pt x="352" y="506"/>
                  <a:pt x="350" y="505"/>
                  <a:pt x="348" y="506"/>
                </a:cubicBezTo>
                <a:cubicBezTo>
                  <a:pt x="350" y="505"/>
                  <a:pt x="352" y="505"/>
                  <a:pt x="354" y="505"/>
                </a:cubicBezTo>
                <a:cubicBezTo>
                  <a:pt x="354" y="505"/>
                  <a:pt x="354" y="505"/>
                  <a:pt x="354" y="506"/>
                </a:cubicBezTo>
                <a:close/>
                <a:moveTo>
                  <a:pt x="363" y="511"/>
                </a:moveTo>
                <a:cubicBezTo>
                  <a:pt x="362" y="511"/>
                  <a:pt x="362" y="511"/>
                  <a:pt x="361" y="511"/>
                </a:cubicBezTo>
                <a:cubicBezTo>
                  <a:pt x="360" y="511"/>
                  <a:pt x="360" y="511"/>
                  <a:pt x="359" y="511"/>
                </a:cubicBezTo>
                <a:cubicBezTo>
                  <a:pt x="361" y="511"/>
                  <a:pt x="362" y="511"/>
                  <a:pt x="363" y="511"/>
                </a:cubicBezTo>
                <a:close/>
                <a:moveTo>
                  <a:pt x="388" y="512"/>
                </a:moveTo>
                <a:cubicBezTo>
                  <a:pt x="388" y="512"/>
                  <a:pt x="388" y="512"/>
                  <a:pt x="388" y="512"/>
                </a:cubicBezTo>
                <a:cubicBezTo>
                  <a:pt x="388" y="513"/>
                  <a:pt x="388" y="514"/>
                  <a:pt x="388" y="515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4"/>
                  <a:pt x="387" y="514"/>
                </a:cubicBezTo>
                <a:cubicBezTo>
                  <a:pt x="387" y="514"/>
                  <a:pt x="387" y="514"/>
                  <a:pt x="387" y="514"/>
                </a:cubicBezTo>
                <a:cubicBezTo>
                  <a:pt x="387" y="514"/>
                  <a:pt x="387" y="515"/>
                  <a:pt x="387" y="515"/>
                </a:cubicBezTo>
                <a:cubicBezTo>
                  <a:pt x="386" y="516"/>
                  <a:pt x="385" y="516"/>
                  <a:pt x="385" y="516"/>
                </a:cubicBezTo>
                <a:cubicBezTo>
                  <a:pt x="385" y="516"/>
                  <a:pt x="386" y="516"/>
                  <a:pt x="387" y="516"/>
                </a:cubicBezTo>
                <a:cubicBezTo>
                  <a:pt x="386" y="517"/>
                  <a:pt x="386" y="518"/>
                  <a:pt x="386" y="519"/>
                </a:cubicBezTo>
                <a:cubicBezTo>
                  <a:pt x="385" y="519"/>
                  <a:pt x="385" y="519"/>
                  <a:pt x="384" y="520"/>
                </a:cubicBezTo>
                <a:cubicBezTo>
                  <a:pt x="384" y="518"/>
                  <a:pt x="384" y="517"/>
                  <a:pt x="384" y="516"/>
                </a:cubicBezTo>
                <a:cubicBezTo>
                  <a:pt x="385" y="516"/>
                  <a:pt x="385" y="516"/>
                  <a:pt x="385" y="516"/>
                </a:cubicBezTo>
                <a:cubicBezTo>
                  <a:pt x="385" y="516"/>
                  <a:pt x="385" y="516"/>
                  <a:pt x="384" y="516"/>
                </a:cubicBezTo>
                <a:cubicBezTo>
                  <a:pt x="385" y="515"/>
                  <a:pt x="385" y="515"/>
                  <a:pt x="385" y="515"/>
                </a:cubicBezTo>
                <a:cubicBezTo>
                  <a:pt x="385" y="514"/>
                  <a:pt x="385" y="514"/>
                  <a:pt x="385" y="514"/>
                </a:cubicBezTo>
                <a:cubicBezTo>
                  <a:pt x="384" y="515"/>
                  <a:pt x="384" y="515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5"/>
                  <a:pt x="384" y="515"/>
                </a:cubicBezTo>
                <a:cubicBezTo>
                  <a:pt x="384" y="515"/>
                  <a:pt x="384" y="515"/>
                  <a:pt x="384" y="515"/>
                </a:cubicBezTo>
                <a:cubicBezTo>
                  <a:pt x="383" y="515"/>
                  <a:pt x="383" y="516"/>
                  <a:pt x="383" y="516"/>
                </a:cubicBezTo>
                <a:cubicBezTo>
                  <a:pt x="383" y="516"/>
                  <a:pt x="383" y="516"/>
                  <a:pt x="382" y="516"/>
                </a:cubicBezTo>
                <a:cubicBezTo>
                  <a:pt x="382" y="516"/>
                  <a:pt x="382" y="516"/>
                  <a:pt x="382" y="516"/>
                </a:cubicBezTo>
                <a:cubicBezTo>
                  <a:pt x="382" y="515"/>
                  <a:pt x="382" y="515"/>
                  <a:pt x="382" y="514"/>
                </a:cubicBezTo>
                <a:cubicBezTo>
                  <a:pt x="382" y="514"/>
                  <a:pt x="382" y="514"/>
                  <a:pt x="382" y="514"/>
                </a:cubicBezTo>
                <a:cubicBezTo>
                  <a:pt x="382" y="513"/>
                  <a:pt x="382" y="513"/>
                  <a:pt x="382" y="513"/>
                </a:cubicBezTo>
                <a:cubicBezTo>
                  <a:pt x="382" y="513"/>
                  <a:pt x="381" y="513"/>
                  <a:pt x="381" y="513"/>
                </a:cubicBezTo>
                <a:cubicBezTo>
                  <a:pt x="380" y="514"/>
                  <a:pt x="381" y="515"/>
                  <a:pt x="381" y="514"/>
                </a:cubicBezTo>
                <a:cubicBezTo>
                  <a:pt x="381" y="514"/>
                  <a:pt x="381" y="515"/>
                  <a:pt x="381" y="516"/>
                </a:cubicBezTo>
                <a:cubicBezTo>
                  <a:pt x="380" y="516"/>
                  <a:pt x="379" y="517"/>
                  <a:pt x="377" y="517"/>
                </a:cubicBezTo>
                <a:cubicBezTo>
                  <a:pt x="377" y="516"/>
                  <a:pt x="377" y="516"/>
                  <a:pt x="378" y="515"/>
                </a:cubicBezTo>
                <a:cubicBezTo>
                  <a:pt x="378" y="515"/>
                  <a:pt x="377" y="515"/>
                  <a:pt x="377" y="515"/>
                </a:cubicBezTo>
                <a:cubicBezTo>
                  <a:pt x="377" y="515"/>
                  <a:pt x="377" y="516"/>
                  <a:pt x="377" y="517"/>
                </a:cubicBezTo>
                <a:cubicBezTo>
                  <a:pt x="377" y="517"/>
                  <a:pt x="377" y="517"/>
                  <a:pt x="376" y="517"/>
                </a:cubicBezTo>
                <a:cubicBezTo>
                  <a:pt x="377" y="515"/>
                  <a:pt x="377" y="514"/>
                  <a:pt x="377" y="513"/>
                </a:cubicBezTo>
                <a:cubicBezTo>
                  <a:pt x="381" y="512"/>
                  <a:pt x="384" y="512"/>
                  <a:pt x="388" y="512"/>
                </a:cubicBezTo>
                <a:close/>
                <a:moveTo>
                  <a:pt x="416" y="514"/>
                </a:moveTo>
                <a:cubicBezTo>
                  <a:pt x="415" y="514"/>
                  <a:pt x="415" y="514"/>
                  <a:pt x="415" y="514"/>
                </a:cubicBezTo>
                <a:cubicBezTo>
                  <a:pt x="415" y="514"/>
                  <a:pt x="415" y="514"/>
                  <a:pt x="415" y="514"/>
                </a:cubicBezTo>
                <a:cubicBezTo>
                  <a:pt x="416" y="514"/>
                  <a:pt x="415" y="513"/>
                  <a:pt x="415" y="513"/>
                </a:cubicBezTo>
                <a:cubicBezTo>
                  <a:pt x="415" y="513"/>
                  <a:pt x="415" y="513"/>
                  <a:pt x="415" y="513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3"/>
                  <a:pt x="415" y="514"/>
                  <a:pt x="415" y="514"/>
                </a:cubicBezTo>
                <a:cubicBezTo>
                  <a:pt x="413" y="515"/>
                  <a:pt x="412" y="515"/>
                  <a:pt x="411" y="515"/>
                </a:cubicBezTo>
                <a:cubicBezTo>
                  <a:pt x="411" y="514"/>
                  <a:pt x="411" y="514"/>
                  <a:pt x="411" y="514"/>
                </a:cubicBezTo>
                <a:cubicBezTo>
                  <a:pt x="411" y="513"/>
                  <a:pt x="411" y="513"/>
                  <a:pt x="411" y="514"/>
                </a:cubicBezTo>
                <a:cubicBezTo>
                  <a:pt x="411" y="514"/>
                  <a:pt x="410" y="515"/>
                  <a:pt x="410" y="515"/>
                </a:cubicBezTo>
                <a:cubicBezTo>
                  <a:pt x="410" y="515"/>
                  <a:pt x="410" y="515"/>
                  <a:pt x="410" y="515"/>
                </a:cubicBezTo>
                <a:cubicBezTo>
                  <a:pt x="410" y="514"/>
                  <a:pt x="410" y="513"/>
                  <a:pt x="410" y="512"/>
                </a:cubicBezTo>
                <a:cubicBezTo>
                  <a:pt x="412" y="512"/>
                  <a:pt x="414" y="512"/>
                  <a:pt x="416" y="512"/>
                </a:cubicBezTo>
                <a:cubicBezTo>
                  <a:pt x="416" y="512"/>
                  <a:pt x="416" y="512"/>
                  <a:pt x="416" y="512"/>
                </a:cubicBezTo>
                <a:cubicBezTo>
                  <a:pt x="416" y="513"/>
                  <a:pt x="416" y="514"/>
                  <a:pt x="416" y="514"/>
                </a:cubicBezTo>
                <a:close/>
                <a:moveTo>
                  <a:pt x="422" y="517"/>
                </a:moveTo>
                <a:cubicBezTo>
                  <a:pt x="422" y="517"/>
                  <a:pt x="422" y="517"/>
                  <a:pt x="422" y="517"/>
                </a:cubicBezTo>
                <a:cubicBezTo>
                  <a:pt x="422" y="516"/>
                  <a:pt x="422" y="515"/>
                  <a:pt x="422" y="514"/>
                </a:cubicBezTo>
                <a:cubicBezTo>
                  <a:pt x="422" y="514"/>
                  <a:pt x="422" y="514"/>
                  <a:pt x="423" y="514"/>
                </a:cubicBezTo>
                <a:cubicBezTo>
                  <a:pt x="422" y="515"/>
                  <a:pt x="422" y="516"/>
                  <a:pt x="422" y="517"/>
                </a:cubicBezTo>
                <a:close/>
                <a:moveTo>
                  <a:pt x="384" y="516"/>
                </a:move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lose/>
                <a:moveTo>
                  <a:pt x="384" y="517"/>
                </a:moveTo>
                <a:cubicBezTo>
                  <a:pt x="384" y="518"/>
                  <a:pt x="383" y="518"/>
                  <a:pt x="383" y="519"/>
                </a:cubicBezTo>
                <a:cubicBezTo>
                  <a:pt x="383" y="518"/>
                  <a:pt x="384" y="515"/>
                  <a:pt x="384" y="517"/>
                </a:cubicBezTo>
                <a:cubicBezTo>
                  <a:pt x="384" y="517"/>
                  <a:pt x="384" y="517"/>
                  <a:pt x="384" y="517"/>
                </a:cubicBezTo>
                <a:close/>
                <a:moveTo>
                  <a:pt x="383" y="520"/>
                </a:moveTo>
                <a:cubicBezTo>
                  <a:pt x="383" y="520"/>
                  <a:pt x="382" y="520"/>
                  <a:pt x="382" y="520"/>
                </a:cubicBezTo>
                <a:cubicBezTo>
                  <a:pt x="382" y="518"/>
                  <a:pt x="382" y="517"/>
                  <a:pt x="382" y="516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383" y="517"/>
                  <a:pt x="383" y="518"/>
                  <a:pt x="383" y="520"/>
                </a:cubicBezTo>
                <a:close/>
                <a:moveTo>
                  <a:pt x="381" y="520"/>
                </a:moveTo>
                <a:cubicBezTo>
                  <a:pt x="380" y="520"/>
                  <a:pt x="378" y="520"/>
                  <a:pt x="377" y="520"/>
                </a:cubicBezTo>
                <a:cubicBezTo>
                  <a:pt x="377" y="519"/>
                  <a:pt x="377" y="518"/>
                  <a:pt x="377" y="517"/>
                </a:cubicBezTo>
                <a:cubicBezTo>
                  <a:pt x="379" y="517"/>
                  <a:pt x="380" y="517"/>
                  <a:pt x="381" y="516"/>
                </a:cubicBezTo>
                <a:cubicBezTo>
                  <a:pt x="381" y="518"/>
                  <a:pt x="381" y="519"/>
                  <a:pt x="381" y="519"/>
                </a:cubicBezTo>
                <a:cubicBezTo>
                  <a:pt x="381" y="519"/>
                  <a:pt x="381" y="520"/>
                  <a:pt x="381" y="520"/>
                </a:cubicBezTo>
                <a:close/>
                <a:moveTo>
                  <a:pt x="382" y="520"/>
                </a:moveTo>
                <a:cubicBezTo>
                  <a:pt x="382" y="520"/>
                  <a:pt x="383" y="520"/>
                  <a:pt x="383" y="520"/>
                </a:cubicBezTo>
                <a:cubicBezTo>
                  <a:pt x="383" y="521"/>
                  <a:pt x="383" y="521"/>
                  <a:pt x="383" y="522"/>
                </a:cubicBezTo>
                <a:cubicBezTo>
                  <a:pt x="383" y="522"/>
                  <a:pt x="382" y="522"/>
                  <a:pt x="382" y="522"/>
                </a:cubicBezTo>
                <a:cubicBezTo>
                  <a:pt x="382" y="521"/>
                  <a:pt x="382" y="521"/>
                  <a:pt x="382" y="520"/>
                </a:cubicBezTo>
                <a:close/>
                <a:moveTo>
                  <a:pt x="384" y="520"/>
                </a:moveTo>
                <a:cubicBezTo>
                  <a:pt x="385" y="520"/>
                  <a:pt x="385" y="520"/>
                  <a:pt x="386" y="520"/>
                </a:cubicBezTo>
                <a:cubicBezTo>
                  <a:pt x="386" y="520"/>
                  <a:pt x="386" y="521"/>
                  <a:pt x="386" y="521"/>
                </a:cubicBezTo>
                <a:cubicBezTo>
                  <a:pt x="385" y="521"/>
                  <a:pt x="384" y="522"/>
                  <a:pt x="384" y="522"/>
                </a:cubicBezTo>
                <a:cubicBezTo>
                  <a:pt x="384" y="521"/>
                  <a:pt x="384" y="521"/>
                  <a:pt x="384" y="520"/>
                </a:cubicBezTo>
                <a:close/>
                <a:moveTo>
                  <a:pt x="387" y="520"/>
                </a:moveTo>
                <a:cubicBezTo>
                  <a:pt x="387" y="520"/>
                  <a:pt x="388" y="519"/>
                  <a:pt x="388" y="519"/>
                </a:cubicBezTo>
                <a:cubicBezTo>
                  <a:pt x="388" y="520"/>
                  <a:pt x="389" y="520"/>
                  <a:pt x="389" y="520"/>
                </a:cubicBezTo>
                <a:cubicBezTo>
                  <a:pt x="389" y="521"/>
                  <a:pt x="390" y="520"/>
                  <a:pt x="389" y="520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90" y="519"/>
                  <a:pt x="390" y="519"/>
                  <a:pt x="391" y="519"/>
                </a:cubicBezTo>
                <a:cubicBezTo>
                  <a:pt x="391" y="519"/>
                  <a:pt x="391" y="520"/>
                  <a:pt x="391" y="520"/>
                </a:cubicBezTo>
                <a:cubicBezTo>
                  <a:pt x="389" y="520"/>
                  <a:pt x="388" y="521"/>
                  <a:pt x="387" y="521"/>
                </a:cubicBezTo>
                <a:cubicBezTo>
                  <a:pt x="387" y="521"/>
                  <a:pt x="387" y="520"/>
                  <a:pt x="387" y="520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16"/>
                  <a:pt x="410" y="516"/>
                  <a:pt x="410" y="515"/>
                </a:cubicBezTo>
                <a:cubicBezTo>
                  <a:pt x="410" y="516"/>
                  <a:pt x="410" y="516"/>
                  <a:pt x="410" y="517"/>
                </a:cubicBezTo>
                <a:close/>
                <a:moveTo>
                  <a:pt x="411" y="515"/>
                </a:moveTo>
                <a:cubicBezTo>
                  <a:pt x="412" y="515"/>
                  <a:pt x="413" y="515"/>
                  <a:pt x="415" y="515"/>
                </a:cubicBezTo>
                <a:cubicBezTo>
                  <a:pt x="415" y="516"/>
                  <a:pt x="415" y="516"/>
                  <a:pt x="415" y="517"/>
                </a:cubicBezTo>
                <a:cubicBezTo>
                  <a:pt x="413" y="517"/>
                  <a:pt x="412" y="517"/>
                  <a:pt x="411" y="517"/>
                </a:cubicBezTo>
                <a:cubicBezTo>
                  <a:pt x="411" y="516"/>
                  <a:pt x="411" y="516"/>
                  <a:pt x="411" y="515"/>
                </a:cubicBezTo>
                <a:close/>
                <a:moveTo>
                  <a:pt x="403" y="524"/>
                </a:moveTo>
                <a:cubicBezTo>
                  <a:pt x="403" y="524"/>
                  <a:pt x="402" y="523"/>
                  <a:pt x="402" y="523"/>
                </a:cubicBezTo>
                <a:cubicBezTo>
                  <a:pt x="403" y="523"/>
                  <a:pt x="403" y="523"/>
                  <a:pt x="404" y="523"/>
                </a:cubicBezTo>
                <a:cubicBezTo>
                  <a:pt x="404" y="523"/>
                  <a:pt x="404" y="523"/>
                  <a:pt x="404" y="524"/>
                </a:cubicBezTo>
                <a:cubicBezTo>
                  <a:pt x="403" y="524"/>
                  <a:pt x="403" y="524"/>
                  <a:pt x="403" y="524"/>
                </a:cubicBezTo>
                <a:close/>
                <a:moveTo>
                  <a:pt x="404" y="524"/>
                </a:moveTo>
                <a:cubicBezTo>
                  <a:pt x="404" y="523"/>
                  <a:pt x="404" y="523"/>
                  <a:pt x="404" y="523"/>
                </a:cubicBezTo>
                <a:cubicBezTo>
                  <a:pt x="405" y="523"/>
                  <a:pt x="406" y="523"/>
                  <a:pt x="407" y="523"/>
                </a:cubicBezTo>
                <a:cubicBezTo>
                  <a:pt x="407" y="523"/>
                  <a:pt x="407" y="523"/>
                  <a:pt x="407" y="524"/>
                </a:cubicBezTo>
                <a:cubicBezTo>
                  <a:pt x="406" y="524"/>
                  <a:pt x="405" y="524"/>
                  <a:pt x="404" y="524"/>
                </a:cubicBezTo>
                <a:close/>
                <a:moveTo>
                  <a:pt x="404" y="522"/>
                </a:moveTo>
                <a:cubicBezTo>
                  <a:pt x="404" y="521"/>
                  <a:pt x="404" y="519"/>
                  <a:pt x="404" y="518"/>
                </a:cubicBezTo>
                <a:cubicBezTo>
                  <a:pt x="405" y="518"/>
                  <a:pt x="406" y="518"/>
                  <a:pt x="407" y="518"/>
                </a:cubicBezTo>
                <a:cubicBezTo>
                  <a:pt x="407" y="519"/>
                  <a:pt x="407" y="521"/>
                  <a:pt x="407" y="522"/>
                </a:cubicBezTo>
                <a:cubicBezTo>
                  <a:pt x="406" y="522"/>
                  <a:pt x="405" y="522"/>
                  <a:pt x="404" y="522"/>
                </a:cubicBezTo>
                <a:close/>
                <a:moveTo>
                  <a:pt x="404" y="522"/>
                </a:moveTo>
                <a:cubicBezTo>
                  <a:pt x="403" y="523"/>
                  <a:pt x="403" y="523"/>
                  <a:pt x="402" y="523"/>
                </a:cubicBezTo>
                <a:cubicBezTo>
                  <a:pt x="402" y="521"/>
                  <a:pt x="402" y="520"/>
                  <a:pt x="401" y="518"/>
                </a:cubicBezTo>
                <a:cubicBezTo>
                  <a:pt x="402" y="518"/>
                  <a:pt x="403" y="518"/>
                  <a:pt x="404" y="518"/>
                </a:cubicBezTo>
                <a:cubicBezTo>
                  <a:pt x="404" y="520"/>
                  <a:pt x="404" y="521"/>
                  <a:pt x="404" y="522"/>
                </a:cubicBezTo>
                <a:close/>
                <a:moveTo>
                  <a:pt x="401" y="523"/>
                </a:moveTo>
                <a:cubicBezTo>
                  <a:pt x="401" y="523"/>
                  <a:pt x="401" y="523"/>
                  <a:pt x="401" y="523"/>
                </a:cubicBezTo>
                <a:cubicBezTo>
                  <a:pt x="401" y="522"/>
                  <a:pt x="401" y="521"/>
                  <a:pt x="401" y="520"/>
                </a:cubicBezTo>
                <a:cubicBezTo>
                  <a:pt x="401" y="521"/>
                  <a:pt x="401" y="522"/>
                  <a:pt x="401" y="523"/>
                </a:cubicBezTo>
                <a:close/>
                <a:moveTo>
                  <a:pt x="401" y="523"/>
                </a:moveTo>
                <a:cubicBezTo>
                  <a:pt x="401" y="523"/>
                  <a:pt x="402" y="524"/>
                  <a:pt x="402" y="524"/>
                </a:cubicBezTo>
                <a:cubicBezTo>
                  <a:pt x="402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3"/>
                </a:cubicBezTo>
                <a:cubicBezTo>
                  <a:pt x="401" y="523"/>
                  <a:pt x="401" y="523"/>
                  <a:pt x="401" y="523"/>
                </a:cubicBezTo>
                <a:close/>
                <a:moveTo>
                  <a:pt x="407" y="524"/>
                </a:moveTo>
                <a:cubicBezTo>
                  <a:pt x="407" y="523"/>
                  <a:pt x="407" y="523"/>
                  <a:pt x="407" y="522"/>
                </a:cubicBezTo>
                <a:cubicBezTo>
                  <a:pt x="408" y="522"/>
                  <a:pt x="408" y="522"/>
                  <a:pt x="408" y="522"/>
                </a:cubicBezTo>
                <a:cubicBezTo>
                  <a:pt x="409" y="522"/>
                  <a:pt x="409" y="522"/>
                  <a:pt x="408" y="522"/>
                </a:cubicBezTo>
                <a:cubicBezTo>
                  <a:pt x="408" y="522"/>
                  <a:pt x="408" y="522"/>
                  <a:pt x="407" y="522"/>
                </a:cubicBezTo>
                <a:cubicBezTo>
                  <a:pt x="407" y="521"/>
                  <a:pt x="407" y="520"/>
                  <a:pt x="407" y="519"/>
                </a:cubicBezTo>
                <a:cubicBezTo>
                  <a:pt x="407" y="519"/>
                  <a:pt x="407" y="518"/>
                  <a:pt x="407" y="518"/>
                </a:cubicBezTo>
                <a:cubicBezTo>
                  <a:pt x="408" y="517"/>
                  <a:pt x="409" y="517"/>
                  <a:pt x="409" y="517"/>
                </a:cubicBezTo>
                <a:cubicBezTo>
                  <a:pt x="410" y="519"/>
                  <a:pt x="410" y="520"/>
                  <a:pt x="410" y="522"/>
                </a:cubicBezTo>
                <a:cubicBezTo>
                  <a:pt x="410" y="522"/>
                  <a:pt x="410" y="522"/>
                  <a:pt x="410" y="522"/>
                </a:cubicBezTo>
                <a:cubicBezTo>
                  <a:pt x="410" y="523"/>
                  <a:pt x="410" y="523"/>
                  <a:pt x="410" y="524"/>
                </a:cubicBezTo>
                <a:cubicBezTo>
                  <a:pt x="409" y="524"/>
                  <a:pt x="408" y="524"/>
                  <a:pt x="407" y="524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lose/>
                <a:moveTo>
                  <a:pt x="409" y="517"/>
                </a:moveTo>
                <a:cubicBezTo>
                  <a:pt x="409" y="517"/>
                  <a:pt x="408" y="517"/>
                  <a:pt x="407" y="517"/>
                </a:cubicBezTo>
                <a:cubicBezTo>
                  <a:pt x="407" y="517"/>
                  <a:pt x="407" y="516"/>
                  <a:pt x="408" y="516"/>
                </a:cubicBezTo>
                <a:cubicBezTo>
                  <a:pt x="408" y="516"/>
                  <a:pt x="409" y="516"/>
                  <a:pt x="409" y="516"/>
                </a:cubicBezTo>
                <a:cubicBezTo>
                  <a:pt x="409" y="516"/>
                  <a:pt x="409" y="517"/>
                  <a:pt x="409" y="517"/>
                </a:cubicBezTo>
                <a:close/>
                <a:moveTo>
                  <a:pt x="407" y="517"/>
                </a:moveTo>
                <a:cubicBezTo>
                  <a:pt x="406" y="517"/>
                  <a:pt x="405" y="517"/>
                  <a:pt x="404" y="518"/>
                </a:cubicBezTo>
                <a:cubicBezTo>
                  <a:pt x="404" y="517"/>
                  <a:pt x="404" y="517"/>
                  <a:pt x="404" y="517"/>
                </a:cubicBezTo>
                <a:cubicBezTo>
                  <a:pt x="405" y="516"/>
                  <a:pt x="406" y="516"/>
                  <a:pt x="407" y="516"/>
                </a:cubicBezTo>
                <a:cubicBezTo>
                  <a:pt x="407" y="516"/>
                  <a:pt x="407" y="517"/>
                  <a:pt x="407" y="517"/>
                </a:cubicBezTo>
                <a:close/>
                <a:moveTo>
                  <a:pt x="404" y="518"/>
                </a:moveTo>
                <a:cubicBezTo>
                  <a:pt x="403" y="518"/>
                  <a:pt x="402" y="518"/>
                  <a:pt x="401" y="518"/>
                </a:cubicBezTo>
                <a:cubicBezTo>
                  <a:pt x="401" y="518"/>
                  <a:pt x="401" y="517"/>
                  <a:pt x="401" y="517"/>
                </a:cubicBezTo>
                <a:cubicBezTo>
                  <a:pt x="402" y="517"/>
                  <a:pt x="403" y="517"/>
                  <a:pt x="404" y="517"/>
                </a:cubicBezTo>
                <a:cubicBezTo>
                  <a:pt x="404" y="517"/>
                  <a:pt x="404" y="517"/>
                  <a:pt x="404" y="518"/>
                </a:cubicBezTo>
                <a:close/>
                <a:moveTo>
                  <a:pt x="400" y="518"/>
                </a:moveTo>
                <a:cubicBezTo>
                  <a:pt x="399" y="518"/>
                  <a:pt x="398" y="519"/>
                  <a:pt x="397" y="519"/>
                </a:cubicBezTo>
                <a:cubicBezTo>
                  <a:pt x="397" y="518"/>
                  <a:pt x="397" y="518"/>
                  <a:pt x="398" y="518"/>
                </a:cubicBezTo>
                <a:cubicBezTo>
                  <a:pt x="398" y="518"/>
                  <a:pt x="399" y="517"/>
                  <a:pt x="400" y="517"/>
                </a:cubicBezTo>
                <a:cubicBezTo>
                  <a:pt x="400" y="518"/>
                  <a:pt x="400" y="518"/>
                  <a:pt x="400" y="518"/>
                </a:cubicBezTo>
                <a:close/>
                <a:moveTo>
                  <a:pt x="397" y="519"/>
                </a:moveTo>
                <a:cubicBezTo>
                  <a:pt x="396" y="519"/>
                  <a:pt x="396" y="519"/>
                  <a:pt x="395" y="519"/>
                </a:cubicBezTo>
                <a:cubicBezTo>
                  <a:pt x="395" y="519"/>
                  <a:pt x="395" y="519"/>
                  <a:pt x="395" y="518"/>
                </a:cubicBezTo>
                <a:cubicBezTo>
                  <a:pt x="396" y="518"/>
                  <a:pt x="396" y="518"/>
                  <a:pt x="397" y="518"/>
                </a:cubicBezTo>
                <a:cubicBezTo>
                  <a:pt x="397" y="518"/>
                  <a:pt x="397" y="518"/>
                  <a:pt x="397" y="519"/>
                </a:cubicBezTo>
                <a:close/>
                <a:moveTo>
                  <a:pt x="394" y="519"/>
                </a:moveTo>
                <a:cubicBezTo>
                  <a:pt x="394" y="519"/>
                  <a:pt x="393" y="520"/>
                  <a:pt x="393" y="520"/>
                </a:cubicBezTo>
                <a:cubicBezTo>
                  <a:pt x="393" y="519"/>
                  <a:pt x="393" y="519"/>
                  <a:pt x="393" y="519"/>
                </a:cubicBezTo>
                <a:cubicBezTo>
                  <a:pt x="393" y="519"/>
                  <a:pt x="394" y="518"/>
                  <a:pt x="394" y="518"/>
                </a:cubicBezTo>
                <a:cubicBezTo>
                  <a:pt x="394" y="519"/>
                  <a:pt x="394" y="519"/>
                  <a:pt x="394" y="519"/>
                </a:cubicBezTo>
                <a:close/>
                <a:moveTo>
                  <a:pt x="393" y="520"/>
                </a:moveTo>
                <a:cubicBezTo>
                  <a:pt x="392" y="520"/>
                  <a:pt x="392" y="520"/>
                  <a:pt x="391" y="520"/>
                </a:cubicBezTo>
                <a:cubicBezTo>
                  <a:pt x="391" y="520"/>
                  <a:pt x="391" y="519"/>
                  <a:pt x="391" y="519"/>
                </a:cubicBezTo>
                <a:cubicBezTo>
                  <a:pt x="392" y="519"/>
                  <a:pt x="392" y="519"/>
                  <a:pt x="393" y="519"/>
                </a:cubicBezTo>
                <a:cubicBezTo>
                  <a:pt x="393" y="519"/>
                  <a:pt x="393" y="519"/>
                  <a:pt x="393" y="520"/>
                </a:cubicBezTo>
                <a:close/>
                <a:moveTo>
                  <a:pt x="391" y="521"/>
                </a:moveTo>
                <a:cubicBezTo>
                  <a:pt x="391" y="522"/>
                  <a:pt x="390" y="523"/>
                  <a:pt x="390" y="524"/>
                </a:cubicBezTo>
                <a:cubicBezTo>
                  <a:pt x="389" y="524"/>
                  <a:pt x="388" y="525"/>
                  <a:pt x="387" y="525"/>
                </a:cubicBezTo>
                <a:cubicBezTo>
                  <a:pt x="387" y="524"/>
                  <a:pt x="387" y="523"/>
                  <a:pt x="387" y="521"/>
                </a:cubicBezTo>
                <a:cubicBezTo>
                  <a:pt x="388" y="521"/>
                  <a:pt x="389" y="521"/>
                  <a:pt x="391" y="521"/>
                </a:cubicBezTo>
                <a:close/>
                <a:moveTo>
                  <a:pt x="391" y="520"/>
                </a:moveTo>
                <a:cubicBezTo>
                  <a:pt x="392" y="520"/>
                  <a:pt x="392" y="520"/>
                  <a:pt x="393" y="520"/>
                </a:cubicBezTo>
                <a:cubicBezTo>
                  <a:pt x="393" y="521"/>
                  <a:pt x="393" y="523"/>
                  <a:pt x="393" y="524"/>
                </a:cubicBezTo>
                <a:cubicBezTo>
                  <a:pt x="392" y="524"/>
                  <a:pt x="391" y="524"/>
                  <a:pt x="391" y="524"/>
                </a:cubicBezTo>
                <a:cubicBezTo>
                  <a:pt x="391" y="523"/>
                  <a:pt x="391" y="522"/>
                  <a:pt x="391" y="520"/>
                </a:cubicBezTo>
                <a:close/>
                <a:moveTo>
                  <a:pt x="393" y="520"/>
                </a:moveTo>
                <a:cubicBezTo>
                  <a:pt x="393" y="520"/>
                  <a:pt x="394" y="520"/>
                  <a:pt x="394" y="520"/>
                </a:cubicBezTo>
                <a:cubicBezTo>
                  <a:pt x="394" y="521"/>
                  <a:pt x="394" y="521"/>
                  <a:pt x="395" y="522"/>
                </a:cubicBezTo>
                <a:cubicBezTo>
                  <a:pt x="395" y="523"/>
                  <a:pt x="396" y="522"/>
                  <a:pt x="396" y="522"/>
                </a:cubicBezTo>
                <a:cubicBezTo>
                  <a:pt x="395" y="521"/>
                  <a:pt x="395" y="520"/>
                  <a:pt x="395" y="520"/>
                </a:cubicBezTo>
                <a:cubicBezTo>
                  <a:pt x="396" y="519"/>
                  <a:pt x="396" y="519"/>
                  <a:pt x="397" y="519"/>
                </a:cubicBezTo>
                <a:cubicBezTo>
                  <a:pt x="397" y="521"/>
                  <a:pt x="397" y="522"/>
                  <a:pt x="397" y="523"/>
                </a:cubicBezTo>
                <a:cubicBezTo>
                  <a:pt x="396" y="524"/>
                  <a:pt x="394" y="524"/>
                  <a:pt x="393" y="524"/>
                </a:cubicBezTo>
                <a:cubicBezTo>
                  <a:pt x="393" y="523"/>
                  <a:pt x="393" y="521"/>
                  <a:pt x="393" y="520"/>
                </a:cubicBezTo>
                <a:close/>
                <a:moveTo>
                  <a:pt x="397" y="521"/>
                </a:moveTo>
                <a:cubicBezTo>
                  <a:pt x="397" y="520"/>
                  <a:pt x="397" y="520"/>
                  <a:pt x="397" y="519"/>
                </a:cubicBezTo>
                <a:cubicBezTo>
                  <a:pt x="398" y="519"/>
                  <a:pt x="399" y="519"/>
                  <a:pt x="400" y="519"/>
                </a:cubicBezTo>
                <a:cubicBezTo>
                  <a:pt x="400" y="520"/>
                  <a:pt x="400" y="521"/>
                  <a:pt x="400" y="523"/>
                </a:cubicBezTo>
                <a:cubicBezTo>
                  <a:pt x="399" y="523"/>
                  <a:pt x="398" y="523"/>
                  <a:pt x="397" y="523"/>
                </a:cubicBezTo>
                <a:cubicBezTo>
                  <a:pt x="397" y="522"/>
                  <a:pt x="397" y="521"/>
                  <a:pt x="397" y="521"/>
                </a:cubicBezTo>
                <a:close/>
                <a:moveTo>
                  <a:pt x="400" y="523"/>
                </a:moveTo>
                <a:cubicBezTo>
                  <a:pt x="400" y="524"/>
                  <a:pt x="400" y="524"/>
                  <a:pt x="400" y="524"/>
                </a:cubicBezTo>
                <a:cubicBezTo>
                  <a:pt x="399" y="524"/>
                  <a:pt x="398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8" y="524"/>
                  <a:pt x="399" y="523"/>
                  <a:pt x="400" y="523"/>
                </a:cubicBezTo>
                <a:close/>
                <a:moveTo>
                  <a:pt x="402" y="526"/>
                </a:move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lose/>
                <a:moveTo>
                  <a:pt x="403" y="526"/>
                </a:moveTo>
                <a:cubicBezTo>
                  <a:pt x="403" y="526"/>
                  <a:pt x="403" y="526"/>
                  <a:pt x="403" y="526"/>
                </a:cubicBezTo>
                <a:cubicBezTo>
                  <a:pt x="404" y="526"/>
                  <a:pt x="405" y="526"/>
                  <a:pt x="406" y="526"/>
                </a:cubicBezTo>
                <a:cubicBezTo>
                  <a:pt x="406" y="526"/>
                  <a:pt x="406" y="526"/>
                  <a:pt x="406" y="527"/>
                </a:cubicBezTo>
                <a:cubicBezTo>
                  <a:pt x="405" y="526"/>
                  <a:pt x="404" y="526"/>
                  <a:pt x="403" y="526"/>
                </a:cubicBezTo>
                <a:close/>
                <a:moveTo>
                  <a:pt x="411" y="517"/>
                </a:moveTo>
                <a:cubicBezTo>
                  <a:pt x="412" y="517"/>
                  <a:pt x="413" y="517"/>
                  <a:pt x="415" y="517"/>
                </a:cubicBezTo>
                <a:cubicBezTo>
                  <a:pt x="415" y="520"/>
                  <a:pt x="415" y="523"/>
                  <a:pt x="415" y="526"/>
                </a:cubicBezTo>
                <a:cubicBezTo>
                  <a:pt x="413" y="525"/>
                  <a:pt x="412" y="524"/>
                  <a:pt x="411" y="524"/>
                </a:cubicBezTo>
                <a:cubicBezTo>
                  <a:pt x="411" y="522"/>
                  <a:pt x="411" y="520"/>
                  <a:pt x="411" y="517"/>
                </a:cubicBezTo>
                <a:close/>
                <a:moveTo>
                  <a:pt x="415" y="520"/>
                </a:moveTo>
                <a:cubicBezTo>
                  <a:pt x="415" y="519"/>
                  <a:pt x="415" y="518"/>
                  <a:pt x="415" y="517"/>
                </a:cubicBezTo>
                <a:cubicBezTo>
                  <a:pt x="415" y="517"/>
                  <a:pt x="415" y="517"/>
                  <a:pt x="416" y="517"/>
                </a:cubicBezTo>
                <a:cubicBezTo>
                  <a:pt x="416" y="520"/>
                  <a:pt x="416" y="523"/>
                  <a:pt x="416" y="526"/>
                </a:cubicBezTo>
                <a:cubicBezTo>
                  <a:pt x="416" y="526"/>
                  <a:pt x="417" y="526"/>
                  <a:pt x="417" y="526"/>
                </a:cubicBezTo>
                <a:cubicBezTo>
                  <a:pt x="417" y="523"/>
                  <a:pt x="417" y="520"/>
                  <a:pt x="417" y="517"/>
                </a:cubicBezTo>
                <a:cubicBezTo>
                  <a:pt x="417" y="517"/>
                  <a:pt x="418" y="517"/>
                  <a:pt x="419" y="517"/>
                </a:cubicBezTo>
                <a:cubicBezTo>
                  <a:pt x="419" y="518"/>
                  <a:pt x="419" y="518"/>
                  <a:pt x="419" y="519"/>
                </a:cubicBezTo>
                <a:cubicBezTo>
                  <a:pt x="419" y="522"/>
                  <a:pt x="419" y="525"/>
                  <a:pt x="419" y="528"/>
                </a:cubicBezTo>
                <a:cubicBezTo>
                  <a:pt x="418" y="527"/>
                  <a:pt x="416" y="526"/>
                  <a:pt x="415" y="526"/>
                </a:cubicBezTo>
                <a:cubicBezTo>
                  <a:pt x="415" y="524"/>
                  <a:pt x="415" y="522"/>
                  <a:pt x="415" y="520"/>
                </a:cubicBezTo>
                <a:close/>
                <a:moveTo>
                  <a:pt x="419" y="519"/>
                </a:moveTo>
                <a:cubicBezTo>
                  <a:pt x="419" y="518"/>
                  <a:pt x="419" y="518"/>
                  <a:pt x="419" y="517"/>
                </a:cubicBezTo>
                <a:cubicBezTo>
                  <a:pt x="420" y="517"/>
                  <a:pt x="420" y="517"/>
                  <a:pt x="421" y="517"/>
                </a:cubicBezTo>
                <a:cubicBezTo>
                  <a:pt x="421" y="518"/>
                  <a:pt x="421" y="520"/>
                  <a:pt x="421" y="520"/>
                </a:cubicBezTo>
                <a:cubicBezTo>
                  <a:pt x="421" y="524"/>
                  <a:pt x="421" y="527"/>
                  <a:pt x="421" y="531"/>
                </a:cubicBezTo>
                <a:cubicBezTo>
                  <a:pt x="421" y="530"/>
                  <a:pt x="420" y="529"/>
                  <a:pt x="419" y="529"/>
                </a:cubicBezTo>
                <a:cubicBezTo>
                  <a:pt x="419" y="525"/>
                  <a:pt x="419" y="522"/>
                  <a:pt x="419" y="519"/>
                </a:cubicBezTo>
                <a:close/>
                <a:moveTo>
                  <a:pt x="422" y="521"/>
                </a:moveTo>
                <a:cubicBezTo>
                  <a:pt x="422" y="520"/>
                  <a:pt x="422" y="519"/>
                  <a:pt x="422" y="517"/>
                </a:cubicBezTo>
                <a:cubicBezTo>
                  <a:pt x="422" y="517"/>
                  <a:pt x="422" y="517"/>
                  <a:pt x="422" y="517"/>
                </a:cubicBezTo>
                <a:cubicBezTo>
                  <a:pt x="422" y="519"/>
                  <a:pt x="422" y="520"/>
                  <a:pt x="422" y="521"/>
                </a:cubicBezTo>
                <a:close/>
                <a:moveTo>
                  <a:pt x="421" y="517"/>
                </a:moveTo>
                <a:cubicBezTo>
                  <a:pt x="420" y="517"/>
                  <a:pt x="420" y="517"/>
                  <a:pt x="419" y="517"/>
                </a:cubicBezTo>
                <a:cubicBezTo>
                  <a:pt x="419" y="516"/>
                  <a:pt x="419" y="515"/>
                  <a:pt x="419" y="514"/>
                </a:cubicBezTo>
                <a:cubicBezTo>
                  <a:pt x="420" y="514"/>
                  <a:pt x="420" y="514"/>
                  <a:pt x="421" y="514"/>
                </a:cubicBezTo>
                <a:cubicBezTo>
                  <a:pt x="421" y="515"/>
                  <a:pt x="421" y="516"/>
                  <a:pt x="421" y="517"/>
                </a:cubicBezTo>
                <a:close/>
                <a:moveTo>
                  <a:pt x="419" y="517"/>
                </a:moveTo>
                <a:cubicBezTo>
                  <a:pt x="418" y="517"/>
                  <a:pt x="417" y="517"/>
                  <a:pt x="417" y="517"/>
                </a:cubicBezTo>
                <a:cubicBezTo>
                  <a:pt x="417" y="516"/>
                  <a:pt x="417" y="515"/>
                  <a:pt x="417" y="515"/>
                </a:cubicBezTo>
                <a:cubicBezTo>
                  <a:pt x="417" y="515"/>
                  <a:pt x="418" y="515"/>
                  <a:pt x="419" y="514"/>
                </a:cubicBezTo>
                <a:cubicBezTo>
                  <a:pt x="419" y="515"/>
                  <a:pt x="419" y="516"/>
                  <a:pt x="419" y="517"/>
                </a:cubicBezTo>
                <a:close/>
                <a:moveTo>
                  <a:pt x="416" y="517"/>
                </a:moveTo>
                <a:cubicBezTo>
                  <a:pt x="415" y="517"/>
                  <a:pt x="415" y="517"/>
                  <a:pt x="415" y="517"/>
                </a:cubicBezTo>
                <a:cubicBezTo>
                  <a:pt x="415" y="516"/>
                  <a:pt x="415" y="515"/>
                  <a:pt x="415" y="515"/>
                </a:cubicBezTo>
                <a:cubicBezTo>
                  <a:pt x="415" y="515"/>
                  <a:pt x="415" y="515"/>
                  <a:pt x="416" y="515"/>
                </a:cubicBezTo>
                <a:cubicBezTo>
                  <a:pt x="416" y="515"/>
                  <a:pt x="416" y="516"/>
                  <a:pt x="416" y="517"/>
                </a:cubicBezTo>
                <a:close/>
                <a:moveTo>
                  <a:pt x="409" y="515"/>
                </a:moveTo>
                <a:cubicBezTo>
                  <a:pt x="409" y="515"/>
                  <a:pt x="408" y="515"/>
                  <a:pt x="408" y="515"/>
                </a:cubicBezTo>
                <a:cubicBezTo>
                  <a:pt x="408" y="514"/>
                  <a:pt x="408" y="513"/>
                  <a:pt x="408" y="512"/>
                </a:cubicBezTo>
                <a:cubicBezTo>
                  <a:pt x="408" y="513"/>
                  <a:pt x="408" y="513"/>
                  <a:pt x="408" y="513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8" y="512"/>
                  <a:pt x="409" y="512"/>
                  <a:pt x="409" y="512"/>
                </a:cubicBezTo>
                <a:cubicBezTo>
                  <a:pt x="409" y="513"/>
                  <a:pt x="409" y="514"/>
                  <a:pt x="409" y="515"/>
                </a:cubicBezTo>
                <a:close/>
                <a:moveTo>
                  <a:pt x="407" y="516"/>
                </a:moveTo>
                <a:cubicBezTo>
                  <a:pt x="406" y="516"/>
                  <a:pt x="405" y="516"/>
                  <a:pt x="404" y="516"/>
                </a:cubicBezTo>
                <a:cubicBezTo>
                  <a:pt x="404" y="515"/>
                  <a:pt x="404" y="514"/>
                  <a:pt x="404" y="513"/>
                </a:cubicBezTo>
                <a:cubicBezTo>
                  <a:pt x="405" y="513"/>
                  <a:pt x="406" y="513"/>
                  <a:pt x="408" y="512"/>
                </a:cubicBezTo>
                <a:cubicBezTo>
                  <a:pt x="408" y="513"/>
                  <a:pt x="407" y="514"/>
                  <a:pt x="407" y="516"/>
                </a:cubicBezTo>
                <a:close/>
                <a:moveTo>
                  <a:pt x="404" y="516"/>
                </a:moveTo>
                <a:cubicBezTo>
                  <a:pt x="404" y="516"/>
                  <a:pt x="403" y="516"/>
                  <a:pt x="403" y="516"/>
                </a:cubicBezTo>
                <a:cubicBezTo>
                  <a:pt x="402" y="516"/>
                  <a:pt x="402" y="517"/>
                  <a:pt x="401" y="517"/>
                </a:cubicBezTo>
                <a:cubicBezTo>
                  <a:pt x="401" y="516"/>
                  <a:pt x="401" y="516"/>
                  <a:pt x="401" y="516"/>
                </a:cubicBezTo>
                <a:cubicBezTo>
                  <a:pt x="401" y="515"/>
                  <a:pt x="401" y="514"/>
                  <a:pt x="401" y="513"/>
                </a:cubicBezTo>
                <a:cubicBezTo>
                  <a:pt x="402" y="513"/>
                  <a:pt x="403" y="513"/>
                  <a:pt x="403" y="513"/>
                </a:cubicBezTo>
                <a:cubicBezTo>
                  <a:pt x="403" y="514"/>
                  <a:pt x="404" y="515"/>
                  <a:pt x="404" y="516"/>
                </a:cubicBezTo>
                <a:close/>
                <a:moveTo>
                  <a:pt x="401" y="514"/>
                </a:move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lose/>
                <a:moveTo>
                  <a:pt x="400" y="517"/>
                </a:moveTo>
                <a:cubicBezTo>
                  <a:pt x="399" y="517"/>
                  <a:pt x="398" y="517"/>
                  <a:pt x="398" y="517"/>
                </a:cubicBezTo>
                <a:cubicBezTo>
                  <a:pt x="398" y="516"/>
                  <a:pt x="398" y="515"/>
                  <a:pt x="398" y="514"/>
                </a:cubicBezTo>
                <a:cubicBezTo>
                  <a:pt x="398" y="514"/>
                  <a:pt x="398" y="514"/>
                  <a:pt x="399" y="514"/>
                </a:cubicBezTo>
                <a:cubicBezTo>
                  <a:pt x="399" y="514"/>
                  <a:pt x="399" y="514"/>
                  <a:pt x="400" y="514"/>
                </a:cubicBezTo>
                <a:cubicBezTo>
                  <a:pt x="400" y="515"/>
                  <a:pt x="400" y="516"/>
                  <a:pt x="400" y="517"/>
                </a:cubicBezTo>
                <a:close/>
                <a:moveTo>
                  <a:pt x="397" y="517"/>
                </a:moveTo>
                <a:cubicBezTo>
                  <a:pt x="397" y="517"/>
                  <a:pt x="397" y="517"/>
                  <a:pt x="397" y="517"/>
                </a:cubicBezTo>
                <a:cubicBezTo>
                  <a:pt x="396" y="518"/>
                  <a:pt x="396" y="518"/>
                  <a:pt x="395" y="518"/>
                </a:cubicBezTo>
                <a:cubicBezTo>
                  <a:pt x="395" y="517"/>
                  <a:pt x="395" y="516"/>
                  <a:pt x="395" y="514"/>
                </a:cubicBezTo>
                <a:cubicBezTo>
                  <a:pt x="396" y="514"/>
                  <a:pt x="397" y="514"/>
                  <a:pt x="398" y="514"/>
                </a:cubicBezTo>
                <a:cubicBezTo>
                  <a:pt x="397" y="515"/>
                  <a:pt x="397" y="517"/>
                  <a:pt x="397" y="517"/>
                </a:cubicBezTo>
                <a:close/>
                <a:moveTo>
                  <a:pt x="394" y="518"/>
                </a:moveTo>
                <a:cubicBezTo>
                  <a:pt x="394" y="518"/>
                  <a:pt x="393" y="518"/>
                  <a:pt x="393" y="518"/>
                </a:cubicBezTo>
                <a:cubicBezTo>
                  <a:pt x="393" y="517"/>
                  <a:pt x="394" y="516"/>
                  <a:pt x="394" y="515"/>
                </a:cubicBezTo>
                <a:cubicBezTo>
                  <a:pt x="394" y="515"/>
                  <a:pt x="394" y="515"/>
                  <a:pt x="394" y="515"/>
                </a:cubicBezTo>
                <a:cubicBezTo>
                  <a:pt x="394" y="516"/>
                  <a:pt x="394" y="517"/>
                  <a:pt x="394" y="518"/>
                </a:cubicBezTo>
                <a:close/>
                <a:moveTo>
                  <a:pt x="393" y="518"/>
                </a:moveTo>
                <a:cubicBezTo>
                  <a:pt x="392" y="518"/>
                  <a:pt x="392" y="518"/>
                  <a:pt x="391" y="519"/>
                </a:cubicBezTo>
                <a:cubicBezTo>
                  <a:pt x="391" y="517"/>
                  <a:pt x="391" y="516"/>
                  <a:pt x="391" y="515"/>
                </a:cubicBezTo>
                <a:cubicBezTo>
                  <a:pt x="392" y="515"/>
                  <a:pt x="393" y="515"/>
                  <a:pt x="393" y="515"/>
                </a:cubicBezTo>
                <a:cubicBezTo>
                  <a:pt x="393" y="516"/>
                  <a:pt x="393" y="517"/>
                  <a:pt x="393" y="518"/>
                </a:cubicBezTo>
                <a:close/>
                <a:moveTo>
                  <a:pt x="391" y="519"/>
                </a:moveTo>
                <a:cubicBezTo>
                  <a:pt x="390" y="519"/>
                  <a:pt x="390" y="519"/>
                  <a:pt x="389" y="519"/>
                </a:cubicBezTo>
                <a:cubicBezTo>
                  <a:pt x="389" y="518"/>
                  <a:pt x="389" y="517"/>
                  <a:pt x="389" y="515"/>
                </a:cubicBezTo>
                <a:cubicBezTo>
                  <a:pt x="389" y="515"/>
                  <a:pt x="390" y="515"/>
                  <a:pt x="391" y="515"/>
                </a:cubicBezTo>
                <a:cubicBezTo>
                  <a:pt x="391" y="516"/>
                  <a:pt x="391" y="517"/>
                  <a:pt x="391" y="519"/>
                </a:cubicBezTo>
                <a:close/>
                <a:moveTo>
                  <a:pt x="388" y="519"/>
                </a:moveTo>
                <a:cubicBezTo>
                  <a:pt x="388" y="519"/>
                  <a:pt x="387" y="519"/>
                  <a:pt x="387" y="519"/>
                </a:cubicBezTo>
                <a:cubicBezTo>
                  <a:pt x="387" y="519"/>
                  <a:pt x="387" y="518"/>
                  <a:pt x="387" y="518"/>
                </a:cubicBezTo>
                <a:cubicBezTo>
                  <a:pt x="387" y="518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5"/>
                  <a:pt x="388" y="515"/>
                </a:cubicBezTo>
                <a:cubicBezTo>
                  <a:pt x="388" y="517"/>
                  <a:pt x="388" y="518"/>
                  <a:pt x="388" y="519"/>
                </a:cubicBezTo>
                <a:close/>
                <a:moveTo>
                  <a:pt x="387" y="515"/>
                </a:moveTo>
                <a:cubicBezTo>
                  <a:pt x="387" y="515"/>
                  <a:pt x="387" y="514"/>
                  <a:pt x="387" y="515"/>
                </a:cubicBezTo>
                <a:cubicBezTo>
                  <a:pt x="387" y="515"/>
                  <a:pt x="387" y="515"/>
                  <a:pt x="387" y="515"/>
                </a:cubicBezTo>
                <a:close/>
                <a:moveTo>
                  <a:pt x="377" y="517"/>
                </a:moveTo>
                <a:cubicBezTo>
                  <a:pt x="377" y="518"/>
                  <a:pt x="377" y="519"/>
                  <a:pt x="377" y="520"/>
                </a:cubicBezTo>
                <a:cubicBezTo>
                  <a:pt x="376" y="520"/>
                  <a:pt x="376" y="520"/>
                  <a:pt x="376" y="520"/>
                </a:cubicBezTo>
                <a:cubicBezTo>
                  <a:pt x="376" y="519"/>
                  <a:pt x="376" y="518"/>
                  <a:pt x="376" y="517"/>
                </a:cubicBezTo>
                <a:cubicBezTo>
                  <a:pt x="376" y="517"/>
                  <a:pt x="377" y="517"/>
                  <a:pt x="377" y="517"/>
                </a:cubicBezTo>
                <a:close/>
                <a:moveTo>
                  <a:pt x="375" y="521"/>
                </a:moveTo>
                <a:cubicBezTo>
                  <a:pt x="375" y="522"/>
                  <a:pt x="375" y="524"/>
                  <a:pt x="376" y="525"/>
                </a:cubicBezTo>
                <a:cubicBezTo>
                  <a:pt x="376" y="526"/>
                  <a:pt x="377" y="525"/>
                  <a:pt x="377" y="525"/>
                </a:cubicBezTo>
                <a:cubicBezTo>
                  <a:pt x="376" y="523"/>
                  <a:pt x="376" y="522"/>
                  <a:pt x="376" y="521"/>
                </a:cubicBezTo>
                <a:cubicBezTo>
                  <a:pt x="376" y="521"/>
                  <a:pt x="376" y="521"/>
                  <a:pt x="377" y="521"/>
                </a:cubicBezTo>
                <a:cubicBezTo>
                  <a:pt x="377" y="522"/>
                  <a:pt x="377" y="524"/>
                  <a:pt x="377" y="526"/>
                </a:cubicBezTo>
                <a:cubicBezTo>
                  <a:pt x="376" y="526"/>
                  <a:pt x="375" y="526"/>
                  <a:pt x="375" y="526"/>
                </a:cubicBezTo>
                <a:cubicBezTo>
                  <a:pt x="375" y="524"/>
                  <a:pt x="375" y="522"/>
                  <a:pt x="375" y="521"/>
                </a:cubicBezTo>
                <a:cubicBezTo>
                  <a:pt x="375" y="521"/>
                  <a:pt x="375" y="521"/>
                  <a:pt x="375" y="521"/>
                </a:cubicBezTo>
                <a:close/>
                <a:moveTo>
                  <a:pt x="382" y="522"/>
                </a:moveTo>
                <a:cubicBezTo>
                  <a:pt x="382" y="522"/>
                  <a:pt x="383" y="522"/>
                  <a:pt x="383" y="522"/>
                </a:cubicBezTo>
                <a:cubicBezTo>
                  <a:pt x="383" y="523"/>
                  <a:pt x="383" y="524"/>
                  <a:pt x="383" y="525"/>
                </a:cubicBezTo>
                <a:cubicBezTo>
                  <a:pt x="382" y="525"/>
                  <a:pt x="382" y="525"/>
                  <a:pt x="382" y="525"/>
                </a:cubicBezTo>
                <a:cubicBezTo>
                  <a:pt x="382" y="524"/>
                  <a:pt x="382" y="523"/>
                  <a:pt x="382" y="522"/>
                </a:cubicBezTo>
                <a:close/>
                <a:moveTo>
                  <a:pt x="383" y="523"/>
                </a:moveTo>
                <a:cubicBezTo>
                  <a:pt x="383" y="524"/>
                  <a:pt x="383" y="525"/>
                  <a:pt x="383" y="525"/>
                </a:cubicBezTo>
                <a:cubicBezTo>
                  <a:pt x="383" y="525"/>
                  <a:pt x="383" y="525"/>
                  <a:pt x="383" y="525"/>
                </a:cubicBezTo>
                <a:cubicBezTo>
                  <a:pt x="383" y="525"/>
                  <a:pt x="383" y="524"/>
                  <a:pt x="383" y="523"/>
                </a:cubicBezTo>
                <a:close/>
                <a:moveTo>
                  <a:pt x="384" y="522"/>
                </a:moveTo>
                <a:cubicBezTo>
                  <a:pt x="384" y="522"/>
                  <a:pt x="385" y="522"/>
                  <a:pt x="386" y="522"/>
                </a:cubicBezTo>
                <a:cubicBezTo>
                  <a:pt x="386" y="523"/>
                  <a:pt x="386" y="524"/>
                  <a:pt x="386" y="525"/>
                </a:cubicBezTo>
                <a:cubicBezTo>
                  <a:pt x="385" y="525"/>
                  <a:pt x="385" y="525"/>
                  <a:pt x="384" y="525"/>
                </a:cubicBezTo>
                <a:cubicBezTo>
                  <a:pt x="384" y="524"/>
                  <a:pt x="384" y="523"/>
                  <a:pt x="384" y="522"/>
                </a:cubicBezTo>
                <a:close/>
                <a:moveTo>
                  <a:pt x="386" y="525"/>
                </a:moveTo>
                <a:cubicBezTo>
                  <a:pt x="386" y="525"/>
                  <a:pt x="386" y="526"/>
                  <a:pt x="386" y="526"/>
                </a:cubicBezTo>
                <a:cubicBezTo>
                  <a:pt x="385" y="526"/>
                  <a:pt x="385" y="526"/>
                  <a:pt x="384" y="526"/>
                </a:cubicBezTo>
                <a:cubicBezTo>
                  <a:pt x="384" y="526"/>
                  <a:pt x="384" y="526"/>
                  <a:pt x="384" y="526"/>
                </a:cubicBezTo>
                <a:cubicBezTo>
                  <a:pt x="385" y="525"/>
                  <a:pt x="385" y="525"/>
                  <a:pt x="386" y="525"/>
                </a:cubicBezTo>
                <a:close/>
                <a:moveTo>
                  <a:pt x="387" y="525"/>
                </a:moveTo>
                <a:cubicBezTo>
                  <a:pt x="388" y="525"/>
                  <a:pt x="389" y="525"/>
                  <a:pt x="390" y="525"/>
                </a:cubicBezTo>
                <a:cubicBezTo>
                  <a:pt x="390" y="525"/>
                  <a:pt x="390" y="525"/>
                  <a:pt x="390" y="526"/>
                </a:cubicBezTo>
                <a:cubicBezTo>
                  <a:pt x="389" y="526"/>
                  <a:pt x="388" y="526"/>
                  <a:pt x="387" y="526"/>
                </a:cubicBezTo>
                <a:cubicBezTo>
                  <a:pt x="387" y="526"/>
                  <a:pt x="387" y="525"/>
                  <a:pt x="387" y="525"/>
                </a:cubicBezTo>
                <a:close/>
                <a:moveTo>
                  <a:pt x="391" y="525"/>
                </a:moveTo>
                <a:cubicBezTo>
                  <a:pt x="391" y="524"/>
                  <a:pt x="392" y="524"/>
                  <a:pt x="393" y="524"/>
                </a:cubicBezTo>
                <a:cubicBezTo>
                  <a:pt x="393" y="525"/>
                  <a:pt x="393" y="525"/>
                  <a:pt x="393" y="525"/>
                </a:cubicBezTo>
                <a:cubicBezTo>
                  <a:pt x="392" y="525"/>
                  <a:pt x="391" y="525"/>
                  <a:pt x="391" y="526"/>
                </a:cubicBezTo>
                <a:cubicBezTo>
                  <a:pt x="391" y="525"/>
                  <a:pt x="391" y="525"/>
                  <a:pt x="391" y="525"/>
                </a:cubicBezTo>
                <a:close/>
                <a:moveTo>
                  <a:pt x="393" y="524"/>
                </a:moveTo>
                <a:cubicBezTo>
                  <a:pt x="394" y="524"/>
                  <a:pt x="396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6" y="524"/>
                  <a:pt x="394" y="525"/>
                  <a:pt x="393" y="525"/>
                </a:cubicBezTo>
                <a:cubicBezTo>
                  <a:pt x="393" y="525"/>
                  <a:pt x="393" y="524"/>
                  <a:pt x="393" y="524"/>
                </a:cubicBezTo>
                <a:close/>
                <a:moveTo>
                  <a:pt x="412" y="526"/>
                </a:moveTo>
                <a:cubicBezTo>
                  <a:pt x="412" y="526"/>
                  <a:pt x="412" y="526"/>
                  <a:pt x="411" y="526"/>
                </a:cubicBezTo>
                <a:cubicBezTo>
                  <a:pt x="412" y="526"/>
                  <a:pt x="412" y="526"/>
                  <a:pt x="412" y="526"/>
                </a:cubicBezTo>
                <a:cubicBezTo>
                  <a:pt x="413" y="526"/>
                  <a:pt x="414" y="527"/>
                  <a:pt x="415" y="527"/>
                </a:cubicBezTo>
                <a:cubicBezTo>
                  <a:pt x="415" y="527"/>
                  <a:pt x="415" y="527"/>
                  <a:pt x="415" y="527"/>
                </a:cubicBezTo>
                <a:cubicBezTo>
                  <a:pt x="414" y="527"/>
                  <a:pt x="413" y="526"/>
                  <a:pt x="412" y="526"/>
                </a:cubicBezTo>
                <a:close/>
                <a:moveTo>
                  <a:pt x="415" y="527"/>
                </a:moveTo>
                <a:cubicBezTo>
                  <a:pt x="416" y="528"/>
                  <a:pt x="418" y="529"/>
                  <a:pt x="419" y="530"/>
                </a:cubicBezTo>
                <a:cubicBezTo>
                  <a:pt x="419" y="530"/>
                  <a:pt x="419" y="530"/>
                  <a:pt x="419" y="530"/>
                </a:cubicBezTo>
                <a:cubicBezTo>
                  <a:pt x="418" y="529"/>
                  <a:pt x="416" y="528"/>
                  <a:pt x="415" y="528"/>
                </a:cubicBezTo>
                <a:cubicBezTo>
                  <a:pt x="415" y="527"/>
                  <a:pt x="415" y="527"/>
                  <a:pt x="415" y="527"/>
                </a:cubicBezTo>
                <a:close/>
                <a:moveTo>
                  <a:pt x="419" y="531"/>
                </a:moveTo>
                <a:cubicBezTo>
                  <a:pt x="419" y="530"/>
                  <a:pt x="419" y="530"/>
                  <a:pt x="419" y="530"/>
                </a:cubicBezTo>
                <a:cubicBezTo>
                  <a:pt x="420" y="531"/>
                  <a:pt x="421" y="532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1" y="532"/>
                  <a:pt x="420" y="531"/>
                  <a:pt x="419" y="531"/>
                </a:cubicBezTo>
                <a:close/>
                <a:moveTo>
                  <a:pt x="422" y="534"/>
                </a:moveTo>
                <a:cubicBezTo>
                  <a:pt x="422" y="534"/>
                  <a:pt x="422" y="534"/>
                  <a:pt x="422" y="533"/>
                </a:cubicBezTo>
                <a:cubicBezTo>
                  <a:pt x="423" y="535"/>
                  <a:pt x="424" y="536"/>
                  <a:pt x="425" y="537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4" y="538"/>
                  <a:pt x="425" y="538"/>
                  <a:pt x="425" y="538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6" y="541"/>
                  <a:pt x="427" y="544"/>
                  <a:pt x="428" y="546"/>
                </a:cubicBezTo>
                <a:cubicBezTo>
                  <a:pt x="428" y="546"/>
                  <a:pt x="428" y="546"/>
                  <a:pt x="428" y="546"/>
                </a:cubicBezTo>
                <a:cubicBezTo>
                  <a:pt x="428" y="546"/>
                  <a:pt x="427" y="547"/>
                  <a:pt x="427" y="547"/>
                </a:cubicBezTo>
                <a:cubicBezTo>
                  <a:pt x="426" y="542"/>
                  <a:pt x="425" y="538"/>
                  <a:pt x="422" y="534"/>
                </a:cubicBezTo>
                <a:close/>
                <a:moveTo>
                  <a:pt x="426" y="517"/>
                </a:moveTo>
                <a:cubicBezTo>
                  <a:pt x="427" y="516"/>
                  <a:pt x="428" y="515"/>
                  <a:pt x="429" y="514"/>
                </a:cubicBezTo>
                <a:cubicBezTo>
                  <a:pt x="429" y="516"/>
                  <a:pt x="429" y="518"/>
                  <a:pt x="429" y="519"/>
                </a:cubicBezTo>
                <a:cubicBezTo>
                  <a:pt x="428" y="520"/>
                  <a:pt x="428" y="520"/>
                  <a:pt x="428" y="521"/>
                </a:cubicBezTo>
                <a:cubicBezTo>
                  <a:pt x="427" y="521"/>
                  <a:pt x="428" y="522"/>
                  <a:pt x="428" y="521"/>
                </a:cubicBezTo>
                <a:cubicBezTo>
                  <a:pt x="428" y="521"/>
                  <a:pt x="428" y="521"/>
                  <a:pt x="428" y="521"/>
                </a:cubicBezTo>
                <a:cubicBezTo>
                  <a:pt x="428" y="528"/>
                  <a:pt x="428" y="534"/>
                  <a:pt x="428" y="541"/>
                </a:cubicBezTo>
                <a:cubicBezTo>
                  <a:pt x="427" y="539"/>
                  <a:pt x="426" y="537"/>
                  <a:pt x="425" y="536"/>
                </a:cubicBezTo>
                <a:cubicBezTo>
                  <a:pt x="425" y="531"/>
                  <a:pt x="426" y="526"/>
                  <a:pt x="426" y="521"/>
                </a:cubicBezTo>
                <a:cubicBezTo>
                  <a:pt x="426" y="521"/>
                  <a:pt x="426" y="519"/>
                  <a:pt x="426" y="517"/>
                </a:cubicBezTo>
                <a:close/>
                <a:moveTo>
                  <a:pt x="435" y="512"/>
                </a:moveTo>
                <a:cubicBezTo>
                  <a:pt x="435" y="512"/>
                  <a:pt x="435" y="512"/>
                  <a:pt x="435" y="512"/>
                </a:cubicBezTo>
                <a:cubicBezTo>
                  <a:pt x="437" y="512"/>
                  <a:pt x="438" y="511"/>
                  <a:pt x="440" y="511"/>
                </a:cubicBezTo>
                <a:cubicBezTo>
                  <a:pt x="438" y="511"/>
                  <a:pt x="437" y="512"/>
                  <a:pt x="435" y="512"/>
                </a:cubicBezTo>
                <a:close/>
                <a:moveTo>
                  <a:pt x="434" y="513"/>
                </a:moveTo>
                <a:cubicBezTo>
                  <a:pt x="434" y="513"/>
                  <a:pt x="434" y="513"/>
                  <a:pt x="435" y="512"/>
                </a:cubicBezTo>
                <a:cubicBezTo>
                  <a:pt x="435" y="513"/>
                  <a:pt x="435" y="513"/>
                  <a:pt x="435" y="513"/>
                </a:cubicBezTo>
                <a:cubicBezTo>
                  <a:pt x="434" y="513"/>
                  <a:pt x="434" y="513"/>
                  <a:pt x="434" y="513"/>
                </a:cubicBezTo>
                <a:close/>
                <a:moveTo>
                  <a:pt x="452" y="515"/>
                </a:moveTo>
                <a:cubicBezTo>
                  <a:pt x="451" y="515"/>
                  <a:pt x="451" y="515"/>
                  <a:pt x="451" y="515"/>
                </a:cubicBezTo>
                <a:cubicBezTo>
                  <a:pt x="451" y="513"/>
                  <a:pt x="451" y="513"/>
                  <a:pt x="452" y="515"/>
                </a:cubicBezTo>
                <a:close/>
                <a:moveTo>
                  <a:pt x="433" y="513"/>
                </a:moveTo>
                <a:cubicBezTo>
                  <a:pt x="433" y="512"/>
                  <a:pt x="433" y="512"/>
                  <a:pt x="433" y="512"/>
                </a:cubicBezTo>
                <a:cubicBezTo>
                  <a:pt x="433" y="512"/>
                  <a:pt x="432" y="511"/>
                  <a:pt x="432" y="511"/>
                </a:cubicBezTo>
                <a:cubicBezTo>
                  <a:pt x="434" y="511"/>
                  <a:pt x="437" y="510"/>
                  <a:pt x="439" y="510"/>
                </a:cubicBezTo>
                <a:cubicBezTo>
                  <a:pt x="437" y="510"/>
                  <a:pt x="435" y="511"/>
                  <a:pt x="433" y="513"/>
                </a:cubicBezTo>
                <a:close/>
                <a:moveTo>
                  <a:pt x="432" y="512"/>
                </a:moveTo>
                <a:cubicBezTo>
                  <a:pt x="432" y="512"/>
                  <a:pt x="432" y="513"/>
                  <a:pt x="432" y="513"/>
                </a:cubicBezTo>
                <a:cubicBezTo>
                  <a:pt x="431" y="514"/>
                  <a:pt x="430" y="515"/>
                  <a:pt x="430" y="515"/>
                </a:cubicBezTo>
                <a:cubicBezTo>
                  <a:pt x="430" y="515"/>
                  <a:pt x="430" y="514"/>
                  <a:pt x="430" y="513"/>
                </a:cubicBezTo>
                <a:cubicBezTo>
                  <a:pt x="430" y="513"/>
                  <a:pt x="431" y="512"/>
                  <a:pt x="432" y="512"/>
                </a:cubicBezTo>
                <a:cubicBezTo>
                  <a:pt x="432" y="512"/>
                  <a:pt x="432" y="512"/>
                  <a:pt x="432" y="512"/>
                </a:cubicBezTo>
                <a:close/>
                <a:moveTo>
                  <a:pt x="430" y="518"/>
                </a:moveTo>
                <a:cubicBezTo>
                  <a:pt x="430" y="518"/>
                  <a:pt x="430" y="517"/>
                  <a:pt x="430" y="517"/>
                </a:cubicBezTo>
                <a:cubicBezTo>
                  <a:pt x="430" y="516"/>
                  <a:pt x="431" y="515"/>
                  <a:pt x="432" y="515"/>
                </a:cubicBezTo>
                <a:cubicBezTo>
                  <a:pt x="432" y="515"/>
                  <a:pt x="432" y="516"/>
                  <a:pt x="432" y="516"/>
                </a:cubicBezTo>
                <a:cubicBezTo>
                  <a:pt x="431" y="517"/>
                  <a:pt x="430" y="518"/>
                  <a:pt x="430" y="518"/>
                </a:cubicBezTo>
                <a:close/>
                <a:moveTo>
                  <a:pt x="433" y="514"/>
                </a:moveTo>
                <a:cubicBezTo>
                  <a:pt x="433" y="514"/>
                  <a:pt x="434" y="513"/>
                  <a:pt x="435" y="513"/>
                </a:cubicBezTo>
                <a:cubicBezTo>
                  <a:pt x="435" y="514"/>
                  <a:pt x="435" y="514"/>
                  <a:pt x="435" y="515"/>
                </a:cubicBezTo>
                <a:cubicBezTo>
                  <a:pt x="434" y="515"/>
                  <a:pt x="433" y="515"/>
                  <a:pt x="433" y="516"/>
                </a:cubicBezTo>
                <a:cubicBezTo>
                  <a:pt x="433" y="515"/>
                  <a:pt x="433" y="515"/>
                  <a:pt x="433" y="514"/>
                </a:cubicBezTo>
                <a:close/>
                <a:moveTo>
                  <a:pt x="446" y="512"/>
                </a:moveTo>
                <a:cubicBezTo>
                  <a:pt x="447" y="512"/>
                  <a:pt x="449" y="513"/>
                  <a:pt x="450" y="513"/>
                </a:cubicBezTo>
                <a:cubicBezTo>
                  <a:pt x="450" y="513"/>
                  <a:pt x="450" y="513"/>
                  <a:pt x="450" y="513"/>
                </a:cubicBezTo>
                <a:cubicBezTo>
                  <a:pt x="450" y="514"/>
                  <a:pt x="450" y="514"/>
                  <a:pt x="450" y="515"/>
                </a:cubicBezTo>
                <a:cubicBezTo>
                  <a:pt x="449" y="514"/>
                  <a:pt x="448" y="514"/>
                  <a:pt x="446" y="514"/>
                </a:cubicBezTo>
                <a:cubicBezTo>
                  <a:pt x="446" y="513"/>
                  <a:pt x="446" y="513"/>
                  <a:pt x="446" y="512"/>
                </a:cubicBezTo>
                <a:close/>
                <a:moveTo>
                  <a:pt x="450" y="512"/>
                </a:moveTo>
                <a:cubicBezTo>
                  <a:pt x="449" y="511"/>
                  <a:pt x="448" y="511"/>
                  <a:pt x="447" y="511"/>
                </a:cubicBezTo>
                <a:cubicBezTo>
                  <a:pt x="448" y="511"/>
                  <a:pt x="450" y="511"/>
                  <a:pt x="451" y="511"/>
                </a:cubicBezTo>
                <a:cubicBezTo>
                  <a:pt x="450" y="511"/>
                  <a:pt x="450" y="512"/>
                  <a:pt x="450" y="512"/>
                </a:cubicBezTo>
                <a:close/>
                <a:moveTo>
                  <a:pt x="430" y="512"/>
                </a:moveTo>
                <a:cubicBezTo>
                  <a:pt x="430" y="511"/>
                  <a:pt x="430" y="511"/>
                  <a:pt x="430" y="511"/>
                </a:cubicBezTo>
                <a:cubicBezTo>
                  <a:pt x="430" y="510"/>
                  <a:pt x="429" y="510"/>
                  <a:pt x="429" y="511"/>
                </a:cubicBezTo>
                <a:cubicBezTo>
                  <a:pt x="429" y="511"/>
                  <a:pt x="429" y="512"/>
                  <a:pt x="429" y="513"/>
                </a:cubicBezTo>
                <a:cubicBezTo>
                  <a:pt x="428" y="513"/>
                  <a:pt x="427" y="514"/>
                  <a:pt x="426" y="515"/>
                </a:cubicBezTo>
                <a:cubicBezTo>
                  <a:pt x="427" y="513"/>
                  <a:pt x="426" y="512"/>
                  <a:pt x="426" y="512"/>
                </a:cubicBezTo>
                <a:cubicBezTo>
                  <a:pt x="427" y="512"/>
                  <a:pt x="427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5" y="513"/>
                  <a:pt x="426" y="514"/>
                  <a:pt x="426" y="516"/>
                </a:cubicBezTo>
                <a:cubicBezTo>
                  <a:pt x="425" y="517"/>
                  <a:pt x="425" y="518"/>
                  <a:pt x="425" y="519"/>
                </a:cubicBezTo>
                <a:cubicBezTo>
                  <a:pt x="424" y="519"/>
                  <a:pt x="425" y="520"/>
                  <a:pt x="426" y="519"/>
                </a:cubicBezTo>
                <a:cubicBezTo>
                  <a:pt x="426" y="519"/>
                  <a:pt x="426" y="519"/>
                  <a:pt x="426" y="518"/>
                </a:cubicBezTo>
                <a:cubicBezTo>
                  <a:pt x="426" y="519"/>
                  <a:pt x="426" y="519"/>
                  <a:pt x="426" y="519"/>
                </a:cubicBezTo>
                <a:cubicBezTo>
                  <a:pt x="425" y="525"/>
                  <a:pt x="425" y="530"/>
                  <a:pt x="425" y="535"/>
                </a:cubicBezTo>
                <a:cubicBezTo>
                  <a:pt x="424" y="534"/>
                  <a:pt x="423" y="533"/>
                  <a:pt x="422" y="532"/>
                </a:cubicBezTo>
                <a:cubicBezTo>
                  <a:pt x="422" y="531"/>
                  <a:pt x="422" y="529"/>
                  <a:pt x="422" y="528"/>
                </a:cubicBezTo>
                <a:cubicBezTo>
                  <a:pt x="422" y="527"/>
                  <a:pt x="422" y="527"/>
                  <a:pt x="422" y="526"/>
                </a:cubicBezTo>
                <a:cubicBezTo>
                  <a:pt x="422" y="524"/>
                  <a:pt x="422" y="521"/>
                  <a:pt x="422" y="519"/>
                </a:cubicBezTo>
                <a:cubicBezTo>
                  <a:pt x="422" y="518"/>
                  <a:pt x="422" y="518"/>
                  <a:pt x="423" y="518"/>
                </a:cubicBezTo>
                <a:cubicBezTo>
                  <a:pt x="423" y="518"/>
                  <a:pt x="424" y="518"/>
                  <a:pt x="424" y="518"/>
                </a:cubicBezTo>
                <a:cubicBezTo>
                  <a:pt x="425" y="518"/>
                  <a:pt x="425" y="517"/>
                  <a:pt x="424" y="517"/>
                </a:cubicBezTo>
                <a:cubicBezTo>
                  <a:pt x="424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6"/>
                  <a:pt x="423" y="515"/>
                  <a:pt x="423" y="514"/>
                </a:cubicBezTo>
                <a:cubicBezTo>
                  <a:pt x="424" y="514"/>
                  <a:pt x="424" y="514"/>
                  <a:pt x="425" y="514"/>
                </a:cubicBezTo>
                <a:cubicBezTo>
                  <a:pt x="425" y="514"/>
                  <a:pt x="425" y="514"/>
                  <a:pt x="425" y="514"/>
                </a:cubicBezTo>
                <a:cubicBezTo>
                  <a:pt x="424" y="514"/>
                  <a:pt x="424" y="514"/>
                  <a:pt x="423" y="514"/>
                </a:cubicBezTo>
                <a:cubicBezTo>
                  <a:pt x="423" y="513"/>
                  <a:pt x="424" y="512"/>
                  <a:pt x="424" y="512"/>
                </a:cubicBezTo>
                <a:cubicBezTo>
                  <a:pt x="424" y="512"/>
                  <a:pt x="423" y="512"/>
                  <a:pt x="423" y="512"/>
                </a:cubicBezTo>
                <a:cubicBezTo>
                  <a:pt x="423" y="512"/>
                  <a:pt x="423" y="513"/>
                  <a:pt x="423" y="514"/>
                </a:cubicBezTo>
                <a:cubicBezTo>
                  <a:pt x="423" y="514"/>
                  <a:pt x="422" y="514"/>
                  <a:pt x="422" y="514"/>
                </a:cubicBezTo>
                <a:cubicBezTo>
                  <a:pt x="422" y="514"/>
                  <a:pt x="422" y="513"/>
                  <a:pt x="422" y="513"/>
                </a:cubicBezTo>
                <a:cubicBezTo>
                  <a:pt x="423" y="513"/>
                  <a:pt x="422" y="512"/>
                  <a:pt x="422" y="513"/>
                </a:cubicBezTo>
                <a:cubicBezTo>
                  <a:pt x="421" y="513"/>
                  <a:pt x="421" y="513"/>
                  <a:pt x="421" y="514"/>
                </a:cubicBezTo>
                <a:cubicBezTo>
                  <a:pt x="421" y="514"/>
                  <a:pt x="420" y="514"/>
                  <a:pt x="419" y="514"/>
                </a:cubicBezTo>
                <a:cubicBezTo>
                  <a:pt x="419" y="514"/>
                  <a:pt x="419" y="514"/>
                  <a:pt x="419" y="514"/>
                </a:cubicBezTo>
                <a:cubicBezTo>
                  <a:pt x="419" y="514"/>
                  <a:pt x="420" y="514"/>
                  <a:pt x="420" y="513"/>
                </a:cubicBezTo>
                <a:cubicBezTo>
                  <a:pt x="420" y="513"/>
                  <a:pt x="420" y="513"/>
                  <a:pt x="419" y="513"/>
                </a:cubicBezTo>
                <a:cubicBezTo>
                  <a:pt x="419" y="513"/>
                  <a:pt x="419" y="513"/>
                  <a:pt x="419" y="513"/>
                </a:cubicBezTo>
                <a:cubicBezTo>
                  <a:pt x="419" y="513"/>
                  <a:pt x="419" y="514"/>
                  <a:pt x="419" y="514"/>
                </a:cubicBezTo>
                <a:cubicBezTo>
                  <a:pt x="418" y="514"/>
                  <a:pt x="417" y="514"/>
                  <a:pt x="417" y="514"/>
                </a:cubicBezTo>
                <a:cubicBezTo>
                  <a:pt x="417" y="513"/>
                  <a:pt x="417" y="513"/>
                  <a:pt x="417" y="512"/>
                </a:cubicBezTo>
                <a:cubicBezTo>
                  <a:pt x="417" y="512"/>
                  <a:pt x="416" y="512"/>
                  <a:pt x="416" y="511"/>
                </a:cubicBezTo>
                <a:cubicBezTo>
                  <a:pt x="419" y="511"/>
                  <a:pt x="422" y="511"/>
                  <a:pt x="425" y="511"/>
                </a:cubicBezTo>
                <a:cubicBezTo>
                  <a:pt x="425" y="511"/>
                  <a:pt x="425" y="510"/>
                  <a:pt x="425" y="510"/>
                </a:cubicBezTo>
                <a:cubicBezTo>
                  <a:pt x="420" y="511"/>
                  <a:pt x="415" y="511"/>
                  <a:pt x="410" y="512"/>
                </a:cubicBezTo>
                <a:cubicBezTo>
                  <a:pt x="410" y="512"/>
                  <a:pt x="410" y="511"/>
                  <a:pt x="410" y="511"/>
                </a:cubicBezTo>
                <a:cubicBezTo>
                  <a:pt x="409" y="510"/>
                  <a:pt x="408" y="510"/>
                  <a:pt x="409" y="511"/>
                </a:cubicBezTo>
                <a:cubicBezTo>
                  <a:pt x="409" y="511"/>
                  <a:pt x="409" y="512"/>
                  <a:pt x="409" y="512"/>
                </a:cubicBezTo>
                <a:cubicBezTo>
                  <a:pt x="409" y="512"/>
                  <a:pt x="408" y="512"/>
                  <a:pt x="408" y="512"/>
                </a:cubicBezTo>
                <a:cubicBezTo>
                  <a:pt x="408" y="512"/>
                  <a:pt x="408" y="512"/>
                  <a:pt x="408" y="511"/>
                </a:cubicBezTo>
                <a:cubicBezTo>
                  <a:pt x="408" y="511"/>
                  <a:pt x="408" y="511"/>
                  <a:pt x="408" y="511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6" y="513"/>
                  <a:pt x="405" y="513"/>
                  <a:pt x="404" y="513"/>
                </a:cubicBezTo>
                <a:cubicBezTo>
                  <a:pt x="404" y="513"/>
                  <a:pt x="404" y="513"/>
                  <a:pt x="404" y="513"/>
                </a:cubicBezTo>
                <a:cubicBezTo>
                  <a:pt x="404" y="513"/>
                  <a:pt x="403" y="513"/>
                  <a:pt x="403" y="513"/>
                </a:cubicBezTo>
                <a:cubicBezTo>
                  <a:pt x="403" y="513"/>
                  <a:pt x="403" y="513"/>
                  <a:pt x="403" y="513"/>
                </a:cubicBezTo>
                <a:cubicBezTo>
                  <a:pt x="403" y="513"/>
                  <a:pt x="402" y="513"/>
                  <a:pt x="401" y="513"/>
                </a:cubicBezTo>
                <a:cubicBezTo>
                  <a:pt x="401" y="513"/>
                  <a:pt x="401" y="512"/>
                  <a:pt x="401" y="512"/>
                </a:cubicBezTo>
                <a:cubicBezTo>
                  <a:pt x="401" y="512"/>
                  <a:pt x="401" y="512"/>
                  <a:pt x="401" y="512"/>
                </a:cubicBezTo>
                <a:cubicBezTo>
                  <a:pt x="401" y="512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0" y="512"/>
                  <a:pt x="399" y="512"/>
                  <a:pt x="400" y="513"/>
                </a:cubicBezTo>
                <a:cubicBezTo>
                  <a:pt x="400" y="513"/>
                  <a:pt x="400" y="513"/>
                  <a:pt x="400" y="513"/>
                </a:cubicBezTo>
                <a:cubicBezTo>
                  <a:pt x="399" y="513"/>
                  <a:pt x="399" y="514"/>
                  <a:pt x="398" y="514"/>
                </a:cubicBezTo>
                <a:cubicBezTo>
                  <a:pt x="398" y="513"/>
                  <a:pt x="398" y="513"/>
                  <a:pt x="398" y="513"/>
                </a:cubicBezTo>
                <a:cubicBezTo>
                  <a:pt x="399" y="513"/>
                  <a:pt x="399" y="513"/>
                  <a:pt x="398" y="513"/>
                </a:cubicBezTo>
                <a:cubicBezTo>
                  <a:pt x="398" y="513"/>
                  <a:pt x="398" y="513"/>
                  <a:pt x="398" y="514"/>
                </a:cubicBezTo>
                <a:cubicBezTo>
                  <a:pt x="397" y="514"/>
                  <a:pt x="396" y="514"/>
                  <a:pt x="395" y="514"/>
                </a:cubicBezTo>
                <a:cubicBezTo>
                  <a:pt x="395" y="513"/>
                  <a:pt x="395" y="513"/>
                  <a:pt x="396" y="512"/>
                </a:cubicBezTo>
                <a:cubicBezTo>
                  <a:pt x="396" y="511"/>
                  <a:pt x="395" y="511"/>
                  <a:pt x="395" y="512"/>
                </a:cubicBezTo>
                <a:cubicBezTo>
                  <a:pt x="394" y="513"/>
                  <a:pt x="394" y="513"/>
                  <a:pt x="394" y="514"/>
                </a:cubicBezTo>
                <a:cubicBezTo>
                  <a:pt x="394" y="514"/>
                  <a:pt x="394" y="514"/>
                  <a:pt x="394" y="514"/>
                </a:cubicBezTo>
                <a:cubicBezTo>
                  <a:pt x="394" y="513"/>
                  <a:pt x="394" y="513"/>
                  <a:pt x="394" y="512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4" y="513"/>
                  <a:pt x="394" y="513"/>
                  <a:pt x="393" y="514"/>
                </a:cubicBezTo>
                <a:cubicBezTo>
                  <a:pt x="393" y="514"/>
                  <a:pt x="392" y="515"/>
                  <a:pt x="391" y="515"/>
                </a:cubicBezTo>
                <a:cubicBezTo>
                  <a:pt x="392" y="514"/>
                  <a:pt x="392" y="514"/>
                  <a:pt x="392" y="514"/>
                </a:cubicBezTo>
                <a:cubicBezTo>
                  <a:pt x="392" y="513"/>
                  <a:pt x="391" y="513"/>
                  <a:pt x="391" y="513"/>
                </a:cubicBezTo>
                <a:cubicBezTo>
                  <a:pt x="391" y="514"/>
                  <a:pt x="391" y="514"/>
                  <a:pt x="391" y="515"/>
                </a:cubicBezTo>
                <a:cubicBezTo>
                  <a:pt x="390" y="515"/>
                  <a:pt x="389" y="515"/>
                  <a:pt x="389" y="515"/>
                </a:cubicBezTo>
                <a:cubicBezTo>
                  <a:pt x="389" y="514"/>
                  <a:pt x="389" y="513"/>
                  <a:pt x="389" y="512"/>
                </a:cubicBezTo>
                <a:cubicBezTo>
                  <a:pt x="389" y="512"/>
                  <a:pt x="388" y="512"/>
                  <a:pt x="388" y="512"/>
                </a:cubicBezTo>
                <a:cubicBezTo>
                  <a:pt x="391" y="511"/>
                  <a:pt x="394" y="511"/>
                  <a:pt x="397" y="511"/>
                </a:cubicBezTo>
                <a:cubicBezTo>
                  <a:pt x="397" y="512"/>
                  <a:pt x="397" y="512"/>
                  <a:pt x="397" y="513"/>
                </a:cubicBezTo>
                <a:cubicBezTo>
                  <a:pt x="397" y="513"/>
                  <a:pt x="398" y="513"/>
                  <a:pt x="398" y="513"/>
                </a:cubicBezTo>
                <a:cubicBezTo>
                  <a:pt x="398" y="512"/>
                  <a:pt x="398" y="512"/>
                  <a:pt x="398" y="511"/>
                </a:cubicBezTo>
                <a:cubicBezTo>
                  <a:pt x="407" y="510"/>
                  <a:pt x="417" y="510"/>
                  <a:pt x="427" y="509"/>
                </a:cubicBezTo>
                <a:cubicBezTo>
                  <a:pt x="427" y="509"/>
                  <a:pt x="428" y="509"/>
                  <a:pt x="428" y="509"/>
                </a:cubicBezTo>
                <a:cubicBezTo>
                  <a:pt x="429" y="509"/>
                  <a:pt x="430" y="509"/>
                  <a:pt x="431" y="509"/>
                </a:cubicBezTo>
                <a:cubicBezTo>
                  <a:pt x="432" y="509"/>
                  <a:pt x="432" y="509"/>
                  <a:pt x="432" y="508"/>
                </a:cubicBezTo>
                <a:cubicBezTo>
                  <a:pt x="436" y="508"/>
                  <a:pt x="440" y="507"/>
                  <a:pt x="444" y="507"/>
                </a:cubicBezTo>
                <a:cubicBezTo>
                  <a:pt x="444" y="508"/>
                  <a:pt x="444" y="509"/>
                  <a:pt x="444" y="510"/>
                </a:cubicBezTo>
                <a:cubicBezTo>
                  <a:pt x="439" y="509"/>
                  <a:pt x="434" y="509"/>
                  <a:pt x="430" y="512"/>
                </a:cubicBezTo>
                <a:close/>
                <a:moveTo>
                  <a:pt x="446" y="503"/>
                </a:moveTo>
                <a:cubicBezTo>
                  <a:pt x="446" y="502"/>
                  <a:pt x="446" y="502"/>
                  <a:pt x="446" y="501"/>
                </a:cubicBezTo>
                <a:cubicBezTo>
                  <a:pt x="448" y="501"/>
                  <a:pt x="449" y="502"/>
                  <a:pt x="449" y="503"/>
                </a:cubicBezTo>
                <a:cubicBezTo>
                  <a:pt x="448" y="503"/>
                  <a:pt x="447" y="503"/>
                  <a:pt x="446" y="503"/>
                </a:cubicBezTo>
                <a:close/>
                <a:moveTo>
                  <a:pt x="443" y="449"/>
                </a:moveTo>
                <a:cubicBezTo>
                  <a:pt x="444" y="465"/>
                  <a:pt x="444" y="481"/>
                  <a:pt x="444" y="497"/>
                </a:cubicBezTo>
                <a:cubicBezTo>
                  <a:pt x="442" y="496"/>
                  <a:pt x="440" y="496"/>
                  <a:pt x="438" y="496"/>
                </a:cubicBezTo>
                <a:cubicBezTo>
                  <a:pt x="438" y="474"/>
                  <a:pt x="437" y="452"/>
                  <a:pt x="437" y="430"/>
                </a:cubicBezTo>
                <a:cubicBezTo>
                  <a:pt x="437" y="429"/>
                  <a:pt x="437" y="428"/>
                  <a:pt x="437" y="427"/>
                </a:cubicBezTo>
                <a:cubicBezTo>
                  <a:pt x="439" y="427"/>
                  <a:pt x="441" y="427"/>
                  <a:pt x="443" y="427"/>
                </a:cubicBezTo>
                <a:cubicBezTo>
                  <a:pt x="443" y="430"/>
                  <a:pt x="443" y="434"/>
                  <a:pt x="443" y="437"/>
                </a:cubicBezTo>
                <a:cubicBezTo>
                  <a:pt x="443" y="441"/>
                  <a:pt x="443" y="446"/>
                  <a:pt x="443" y="449"/>
                </a:cubicBezTo>
                <a:close/>
                <a:moveTo>
                  <a:pt x="437" y="426"/>
                </a:moveTo>
                <a:cubicBezTo>
                  <a:pt x="437" y="426"/>
                  <a:pt x="437" y="426"/>
                  <a:pt x="437" y="426"/>
                </a:cubicBezTo>
                <a:cubicBezTo>
                  <a:pt x="437" y="425"/>
                  <a:pt x="436" y="425"/>
                  <a:pt x="436" y="426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4" y="427"/>
                  <a:pt x="432" y="427"/>
                  <a:pt x="430" y="428"/>
                </a:cubicBezTo>
                <a:cubicBezTo>
                  <a:pt x="430" y="427"/>
                  <a:pt x="430" y="426"/>
                  <a:pt x="431" y="425"/>
                </a:cubicBezTo>
                <a:cubicBezTo>
                  <a:pt x="431" y="425"/>
                  <a:pt x="430" y="425"/>
                  <a:pt x="430" y="424"/>
                </a:cubicBezTo>
                <a:cubicBezTo>
                  <a:pt x="434" y="423"/>
                  <a:pt x="438" y="423"/>
                  <a:pt x="443" y="423"/>
                </a:cubicBezTo>
                <a:cubicBezTo>
                  <a:pt x="443" y="424"/>
                  <a:pt x="443" y="425"/>
                  <a:pt x="443" y="426"/>
                </a:cubicBezTo>
                <a:cubicBezTo>
                  <a:pt x="441" y="426"/>
                  <a:pt x="439" y="426"/>
                  <a:pt x="437" y="426"/>
                </a:cubicBezTo>
                <a:close/>
                <a:moveTo>
                  <a:pt x="426" y="425"/>
                </a:moveTo>
                <a:cubicBezTo>
                  <a:pt x="425" y="426"/>
                  <a:pt x="426" y="427"/>
                  <a:pt x="426" y="426"/>
                </a:cubicBezTo>
                <a:cubicBezTo>
                  <a:pt x="427" y="426"/>
                  <a:pt x="428" y="425"/>
                  <a:pt x="430" y="425"/>
                </a:cubicBezTo>
                <a:cubicBezTo>
                  <a:pt x="430" y="425"/>
                  <a:pt x="430" y="425"/>
                  <a:pt x="430" y="425"/>
                </a:cubicBezTo>
                <a:cubicBezTo>
                  <a:pt x="429" y="425"/>
                  <a:pt x="429" y="426"/>
                  <a:pt x="429" y="426"/>
                </a:cubicBezTo>
                <a:cubicBezTo>
                  <a:pt x="429" y="426"/>
                  <a:pt x="429" y="426"/>
                  <a:pt x="429" y="427"/>
                </a:cubicBezTo>
                <a:cubicBezTo>
                  <a:pt x="429" y="428"/>
                  <a:pt x="429" y="428"/>
                  <a:pt x="429" y="429"/>
                </a:cubicBezTo>
                <a:cubicBezTo>
                  <a:pt x="428" y="429"/>
                  <a:pt x="427" y="430"/>
                  <a:pt x="427" y="430"/>
                </a:cubicBezTo>
                <a:cubicBezTo>
                  <a:pt x="426" y="431"/>
                  <a:pt x="427" y="432"/>
                  <a:pt x="427" y="431"/>
                </a:cubicBezTo>
                <a:cubicBezTo>
                  <a:pt x="428" y="431"/>
                  <a:pt x="428" y="430"/>
                  <a:pt x="429" y="430"/>
                </a:cubicBezTo>
                <a:cubicBezTo>
                  <a:pt x="429" y="430"/>
                  <a:pt x="429" y="431"/>
                  <a:pt x="429" y="431"/>
                </a:cubicBezTo>
                <a:cubicBezTo>
                  <a:pt x="425" y="453"/>
                  <a:pt x="427" y="476"/>
                  <a:pt x="427" y="498"/>
                </a:cubicBezTo>
                <a:cubicBezTo>
                  <a:pt x="425" y="499"/>
                  <a:pt x="422" y="500"/>
                  <a:pt x="420" y="501"/>
                </a:cubicBezTo>
                <a:cubicBezTo>
                  <a:pt x="420" y="498"/>
                  <a:pt x="420" y="495"/>
                  <a:pt x="421" y="491"/>
                </a:cubicBezTo>
                <a:cubicBezTo>
                  <a:pt x="421" y="489"/>
                  <a:pt x="421" y="486"/>
                  <a:pt x="421" y="485"/>
                </a:cubicBezTo>
                <a:cubicBezTo>
                  <a:pt x="421" y="471"/>
                  <a:pt x="422" y="456"/>
                  <a:pt x="423" y="442"/>
                </a:cubicBezTo>
                <a:cubicBezTo>
                  <a:pt x="424" y="442"/>
                  <a:pt x="424" y="442"/>
                  <a:pt x="424" y="441"/>
                </a:cubicBezTo>
                <a:cubicBezTo>
                  <a:pt x="424" y="440"/>
                  <a:pt x="424" y="438"/>
                  <a:pt x="424" y="437"/>
                </a:cubicBezTo>
                <a:cubicBezTo>
                  <a:pt x="424" y="431"/>
                  <a:pt x="425" y="426"/>
                  <a:pt x="427" y="420"/>
                </a:cubicBezTo>
                <a:cubicBezTo>
                  <a:pt x="427" y="419"/>
                  <a:pt x="426" y="419"/>
                  <a:pt x="426" y="420"/>
                </a:cubicBezTo>
                <a:cubicBezTo>
                  <a:pt x="424" y="424"/>
                  <a:pt x="424" y="429"/>
                  <a:pt x="423" y="434"/>
                </a:cubicBezTo>
                <a:cubicBezTo>
                  <a:pt x="423" y="433"/>
                  <a:pt x="423" y="433"/>
                  <a:pt x="423" y="432"/>
                </a:cubicBezTo>
                <a:cubicBezTo>
                  <a:pt x="423" y="432"/>
                  <a:pt x="423" y="432"/>
                  <a:pt x="423" y="432"/>
                </a:cubicBezTo>
                <a:cubicBezTo>
                  <a:pt x="423" y="431"/>
                  <a:pt x="423" y="431"/>
                  <a:pt x="423" y="430"/>
                </a:cubicBezTo>
                <a:cubicBezTo>
                  <a:pt x="423" y="430"/>
                  <a:pt x="422" y="429"/>
                  <a:pt x="422" y="429"/>
                </a:cubicBezTo>
                <a:cubicBezTo>
                  <a:pt x="422" y="429"/>
                  <a:pt x="422" y="429"/>
                  <a:pt x="422" y="429"/>
                </a:cubicBezTo>
                <a:cubicBezTo>
                  <a:pt x="421" y="429"/>
                  <a:pt x="421" y="430"/>
                  <a:pt x="421" y="430"/>
                </a:cubicBezTo>
                <a:cubicBezTo>
                  <a:pt x="421" y="434"/>
                  <a:pt x="422" y="437"/>
                  <a:pt x="422" y="441"/>
                </a:cubicBezTo>
                <a:cubicBezTo>
                  <a:pt x="422" y="441"/>
                  <a:pt x="422" y="441"/>
                  <a:pt x="422" y="441"/>
                </a:cubicBezTo>
                <a:cubicBezTo>
                  <a:pt x="421" y="455"/>
                  <a:pt x="420" y="469"/>
                  <a:pt x="420" y="484"/>
                </a:cubicBezTo>
                <a:cubicBezTo>
                  <a:pt x="420" y="484"/>
                  <a:pt x="419" y="484"/>
                  <a:pt x="419" y="484"/>
                </a:cubicBezTo>
                <a:cubicBezTo>
                  <a:pt x="419" y="484"/>
                  <a:pt x="419" y="484"/>
                  <a:pt x="418" y="484"/>
                </a:cubicBezTo>
                <a:cubicBezTo>
                  <a:pt x="418" y="472"/>
                  <a:pt x="418" y="459"/>
                  <a:pt x="418" y="447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3"/>
                  <a:pt x="420" y="441"/>
                  <a:pt x="419" y="438"/>
                </a:cubicBezTo>
                <a:cubicBezTo>
                  <a:pt x="419" y="438"/>
                  <a:pt x="419" y="438"/>
                  <a:pt x="419" y="438"/>
                </a:cubicBezTo>
                <a:cubicBezTo>
                  <a:pt x="420" y="438"/>
                  <a:pt x="420" y="437"/>
                  <a:pt x="419" y="437"/>
                </a:cubicBezTo>
                <a:cubicBezTo>
                  <a:pt x="419" y="437"/>
                  <a:pt x="419" y="437"/>
                  <a:pt x="419" y="437"/>
                </a:cubicBezTo>
                <a:cubicBezTo>
                  <a:pt x="419" y="436"/>
                  <a:pt x="418" y="435"/>
                  <a:pt x="418" y="433"/>
                </a:cubicBezTo>
                <a:cubicBezTo>
                  <a:pt x="418" y="433"/>
                  <a:pt x="418" y="433"/>
                  <a:pt x="418" y="433"/>
                </a:cubicBezTo>
                <a:cubicBezTo>
                  <a:pt x="418" y="432"/>
                  <a:pt x="418" y="432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29"/>
                  <a:pt x="418" y="428"/>
                  <a:pt x="418" y="427"/>
                </a:cubicBezTo>
                <a:cubicBezTo>
                  <a:pt x="418" y="426"/>
                  <a:pt x="417" y="426"/>
                  <a:pt x="417" y="427"/>
                </a:cubicBezTo>
                <a:cubicBezTo>
                  <a:pt x="417" y="428"/>
                  <a:pt x="417" y="429"/>
                  <a:pt x="417" y="431"/>
                </a:cubicBezTo>
                <a:cubicBezTo>
                  <a:pt x="415" y="431"/>
                  <a:pt x="412" y="432"/>
                  <a:pt x="410" y="432"/>
                </a:cubicBezTo>
                <a:cubicBezTo>
                  <a:pt x="410" y="430"/>
                  <a:pt x="410" y="429"/>
                  <a:pt x="410" y="428"/>
                </a:cubicBezTo>
                <a:cubicBezTo>
                  <a:pt x="412" y="427"/>
                  <a:pt x="415" y="427"/>
                  <a:pt x="418" y="426"/>
                </a:cubicBezTo>
                <a:cubicBezTo>
                  <a:pt x="418" y="426"/>
                  <a:pt x="418" y="426"/>
                  <a:pt x="418" y="426"/>
                </a:cubicBezTo>
                <a:cubicBezTo>
                  <a:pt x="415" y="426"/>
                  <a:pt x="412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09" y="426"/>
                  <a:pt x="408" y="426"/>
                  <a:pt x="409" y="427"/>
                </a:cubicBezTo>
                <a:cubicBezTo>
                  <a:pt x="409" y="427"/>
                  <a:pt x="409" y="427"/>
                  <a:pt x="409" y="427"/>
                </a:cubicBezTo>
                <a:cubicBezTo>
                  <a:pt x="406" y="428"/>
                  <a:pt x="404" y="428"/>
                  <a:pt x="402" y="429"/>
                </a:cubicBezTo>
                <a:cubicBezTo>
                  <a:pt x="402" y="428"/>
                  <a:pt x="402" y="427"/>
                  <a:pt x="402" y="426"/>
                </a:cubicBezTo>
                <a:cubicBezTo>
                  <a:pt x="407" y="425"/>
                  <a:pt x="411" y="424"/>
                  <a:pt x="416" y="423"/>
                </a:cubicBezTo>
                <a:cubicBezTo>
                  <a:pt x="416" y="423"/>
                  <a:pt x="416" y="423"/>
                  <a:pt x="416" y="423"/>
                </a:cubicBezTo>
                <a:cubicBezTo>
                  <a:pt x="411" y="423"/>
                  <a:pt x="407" y="424"/>
                  <a:pt x="402" y="425"/>
                </a:cubicBezTo>
                <a:cubicBezTo>
                  <a:pt x="402" y="425"/>
                  <a:pt x="402" y="425"/>
                  <a:pt x="402" y="424"/>
                </a:cubicBezTo>
                <a:cubicBezTo>
                  <a:pt x="405" y="424"/>
                  <a:pt x="409" y="423"/>
                  <a:pt x="412" y="423"/>
                </a:cubicBezTo>
                <a:cubicBezTo>
                  <a:pt x="412" y="423"/>
                  <a:pt x="412" y="422"/>
                  <a:pt x="412" y="422"/>
                </a:cubicBezTo>
                <a:cubicBezTo>
                  <a:pt x="410" y="423"/>
                  <a:pt x="408" y="423"/>
                  <a:pt x="405" y="423"/>
                </a:cubicBezTo>
                <a:cubicBezTo>
                  <a:pt x="408" y="423"/>
                  <a:pt x="410" y="422"/>
                  <a:pt x="412" y="422"/>
                </a:cubicBezTo>
                <a:cubicBezTo>
                  <a:pt x="412" y="422"/>
                  <a:pt x="412" y="421"/>
                  <a:pt x="412" y="421"/>
                </a:cubicBezTo>
                <a:cubicBezTo>
                  <a:pt x="409" y="422"/>
                  <a:pt x="406" y="423"/>
                  <a:pt x="402" y="424"/>
                </a:cubicBezTo>
                <a:cubicBezTo>
                  <a:pt x="402" y="423"/>
                  <a:pt x="402" y="422"/>
                  <a:pt x="403" y="422"/>
                </a:cubicBezTo>
                <a:cubicBezTo>
                  <a:pt x="403" y="422"/>
                  <a:pt x="402" y="421"/>
                  <a:pt x="402" y="421"/>
                </a:cubicBezTo>
                <a:cubicBezTo>
                  <a:pt x="406" y="421"/>
                  <a:pt x="410" y="420"/>
                  <a:pt x="414" y="419"/>
                </a:cubicBezTo>
                <a:cubicBezTo>
                  <a:pt x="415" y="419"/>
                  <a:pt x="416" y="418"/>
                  <a:pt x="417" y="418"/>
                </a:cubicBezTo>
                <a:cubicBezTo>
                  <a:pt x="418" y="420"/>
                  <a:pt x="420" y="420"/>
                  <a:pt x="421" y="418"/>
                </a:cubicBezTo>
                <a:cubicBezTo>
                  <a:pt x="421" y="418"/>
                  <a:pt x="421" y="418"/>
                  <a:pt x="421" y="418"/>
                </a:cubicBezTo>
                <a:cubicBezTo>
                  <a:pt x="426" y="418"/>
                  <a:pt x="430" y="418"/>
                  <a:pt x="435" y="419"/>
                </a:cubicBezTo>
                <a:cubicBezTo>
                  <a:pt x="436" y="419"/>
                  <a:pt x="436" y="417"/>
                  <a:pt x="435" y="417"/>
                </a:cubicBezTo>
                <a:cubicBezTo>
                  <a:pt x="431" y="416"/>
                  <a:pt x="426" y="416"/>
                  <a:pt x="422" y="416"/>
                </a:cubicBezTo>
                <a:cubicBezTo>
                  <a:pt x="422" y="416"/>
                  <a:pt x="422" y="416"/>
                  <a:pt x="422" y="416"/>
                </a:cubicBezTo>
                <a:cubicBezTo>
                  <a:pt x="422" y="415"/>
                  <a:pt x="423" y="414"/>
                  <a:pt x="423" y="414"/>
                </a:cubicBezTo>
                <a:cubicBezTo>
                  <a:pt x="424" y="414"/>
                  <a:pt x="425" y="413"/>
                  <a:pt x="426" y="413"/>
                </a:cubicBezTo>
                <a:cubicBezTo>
                  <a:pt x="426" y="414"/>
                  <a:pt x="427" y="415"/>
                  <a:pt x="428" y="415"/>
                </a:cubicBezTo>
                <a:cubicBezTo>
                  <a:pt x="428" y="414"/>
                  <a:pt x="429" y="414"/>
                  <a:pt x="430" y="414"/>
                </a:cubicBezTo>
                <a:cubicBezTo>
                  <a:pt x="430" y="414"/>
                  <a:pt x="430" y="415"/>
                  <a:pt x="431" y="414"/>
                </a:cubicBezTo>
                <a:cubicBezTo>
                  <a:pt x="431" y="414"/>
                  <a:pt x="431" y="414"/>
                  <a:pt x="431" y="414"/>
                </a:cubicBezTo>
                <a:cubicBezTo>
                  <a:pt x="432" y="413"/>
                  <a:pt x="433" y="413"/>
                  <a:pt x="435" y="413"/>
                </a:cubicBezTo>
                <a:cubicBezTo>
                  <a:pt x="437" y="413"/>
                  <a:pt x="440" y="414"/>
                  <a:pt x="443" y="415"/>
                </a:cubicBezTo>
                <a:cubicBezTo>
                  <a:pt x="443" y="417"/>
                  <a:pt x="443" y="420"/>
                  <a:pt x="443" y="422"/>
                </a:cubicBezTo>
                <a:cubicBezTo>
                  <a:pt x="437" y="422"/>
                  <a:pt x="431" y="422"/>
                  <a:pt x="426" y="425"/>
                </a:cubicBezTo>
                <a:close/>
                <a:moveTo>
                  <a:pt x="438" y="409"/>
                </a:moveTo>
                <a:cubicBezTo>
                  <a:pt x="438" y="409"/>
                  <a:pt x="437" y="409"/>
                  <a:pt x="437" y="409"/>
                </a:cubicBezTo>
                <a:cubicBezTo>
                  <a:pt x="436" y="409"/>
                  <a:pt x="436" y="409"/>
                  <a:pt x="436" y="409"/>
                </a:cubicBezTo>
                <a:cubicBezTo>
                  <a:pt x="434" y="409"/>
                  <a:pt x="433" y="409"/>
                  <a:pt x="431" y="409"/>
                </a:cubicBezTo>
                <a:cubicBezTo>
                  <a:pt x="431" y="408"/>
                  <a:pt x="432" y="407"/>
                  <a:pt x="432" y="406"/>
                </a:cubicBezTo>
                <a:cubicBezTo>
                  <a:pt x="435" y="406"/>
                  <a:pt x="439" y="405"/>
                  <a:pt x="442" y="406"/>
                </a:cubicBezTo>
                <a:cubicBezTo>
                  <a:pt x="442" y="407"/>
                  <a:pt x="442" y="409"/>
                  <a:pt x="442" y="410"/>
                </a:cubicBezTo>
                <a:cubicBezTo>
                  <a:pt x="441" y="410"/>
                  <a:pt x="439" y="410"/>
                  <a:pt x="438" y="409"/>
                </a:cubicBezTo>
                <a:close/>
                <a:moveTo>
                  <a:pt x="444" y="393"/>
                </a:moveTo>
                <a:cubicBezTo>
                  <a:pt x="444" y="370"/>
                  <a:pt x="446" y="347"/>
                  <a:pt x="446" y="324"/>
                </a:cubicBezTo>
                <a:cubicBezTo>
                  <a:pt x="446" y="324"/>
                  <a:pt x="447" y="324"/>
                  <a:pt x="448" y="324"/>
                </a:cubicBezTo>
                <a:cubicBezTo>
                  <a:pt x="447" y="349"/>
                  <a:pt x="447" y="373"/>
                  <a:pt x="444" y="398"/>
                </a:cubicBezTo>
                <a:cubicBezTo>
                  <a:pt x="444" y="396"/>
                  <a:pt x="444" y="394"/>
                  <a:pt x="444" y="393"/>
                </a:cubicBezTo>
                <a:close/>
                <a:moveTo>
                  <a:pt x="440" y="319"/>
                </a:moveTo>
                <a:cubicBezTo>
                  <a:pt x="436" y="319"/>
                  <a:pt x="434" y="320"/>
                  <a:pt x="431" y="321"/>
                </a:cubicBezTo>
                <a:cubicBezTo>
                  <a:pt x="431" y="320"/>
                  <a:pt x="431" y="320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31" y="321"/>
                  <a:pt x="430" y="321"/>
                  <a:pt x="430" y="321"/>
                </a:cubicBezTo>
                <a:cubicBezTo>
                  <a:pt x="430" y="320"/>
                  <a:pt x="430" y="318"/>
                  <a:pt x="431" y="317"/>
                </a:cubicBezTo>
                <a:cubicBezTo>
                  <a:pt x="435" y="315"/>
                  <a:pt x="439" y="313"/>
                  <a:pt x="443" y="311"/>
                </a:cubicBezTo>
                <a:cubicBezTo>
                  <a:pt x="443" y="313"/>
                  <a:pt x="443" y="315"/>
                  <a:pt x="443" y="317"/>
                </a:cubicBezTo>
                <a:cubicBezTo>
                  <a:pt x="442" y="318"/>
                  <a:pt x="441" y="319"/>
                  <a:pt x="440" y="319"/>
                </a:cubicBezTo>
                <a:close/>
                <a:moveTo>
                  <a:pt x="445" y="308"/>
                </a:moveTo>
                <a:cubicBezTo>
                  <a:pt x="447" y="308"/>
                  <a:pt x="449" y="308"/>
                  <a:pt x="451" y="308"/>
                </a:cubicBezTo>
                <a:cubicBezTo>
                  <a:pt x="449" y="310"/>
                  <a:pt x="447" y="312"/>
                  <a:pt x="445" y="315"/>
                </a:cubicBezTo>
                <a:cubicBezTo>
                  <a:pt x="445" y="312"/>
                  <a:pt x="445" y="310"/>
                  <a:pt x="445" y="308"/>
                </a:cubicBezTo>
                <a:close/>
                <a:moveTo>
                  <a:pt x="451" y="301"/>
                </a:moveTo>
                <a:cubicBezTo>
                  <a:pt x="451" y="301"/>
                  <a:pt x="450" y="300"/>
                  <a:pt x="450" y="300"/>
                </a:cubicBezTo>
                <a:cubicBezTo>
                  <a:pt x="451" y="300"/>
                  <a:pt x="452" y="301"/>
                  <a:pt x="453" y="301"/>
                </a:cubicBezTo>
                <a:cubicBezTo>
                  <a:pt x="452" y="301"/>
                  <a:pt x="452" y="301"/>
                  <a:pt x="451" y="301"/>
                </a:cubicBezTo>
                <a:close/>
                <a:moveTo>
                  <a:pt x="441" y="294"/>
                </a:moveTo>
                <a:cubicBezTo>
                  <a:pt x="441" y="293"/>
                  <a:pt x="441" y="292"/>
                  <a:pt x="441" y="291"/>
                </a:cubicBezTo>
                <a:cubicBezTo>
                  <a:pt x="442" y="291"/>
                  <a:pt x="443" y="291"/>
                  <a:pt x="444" y="291"/>
                </a:cubicBezTo>
                <a:cubicBezTo>
                  <a:pt x="444" y="292"/>
                  <a:pt x="444" y="293"/>
                  <a:pt x="444" y="294"/>
                </a:cubicBezTo>
                <a:cubicBezTo>
                  <a:pt x="443" y="294"/>
                  <a:pt x="442" y="294"/>
                  <a:pt x="441" y="294"/>
                </a:cubicBezTo>
                <a:close/>
                <a:moveTo>
                  <a:pt x="444" y="284"/>
                </a:moveTo>
                <a:cubicBezTo>
                  <a:pt x="443" y="284"/>
                  <a:pt x="442" y="284"/>
                  <a:pt x="441" y="284"/>
                </a:cubicBezTo>
                <a:cubicBezTo>
                  <a:pt x="441" y="283"/>
                  <a:pt x="441" y="281"/>
                  <a:pt x="442" y="280"/>
                </a:cubicBezTo>
                <a:cubicBezTo>
                  <a:pt x="443" y="280"/>
                  <a:pt x="443" y="280"/>
                  <a:pt x="444" y="280"/>
                </a:cubicBezTo>
                <a:cubicBezTo>
                  <a:pt x="444" y="281"/>
                  <a:pt x="444" y="283"/>
                  <a:pt x="444" y="284"/>
                </a:cubicBezTo>
                <a:close/>
                <a:moveTo>
                  <a:pt x="442" y="280"/>
                </a:moveTo>
                <a:cubicBezTo>
                  <a:pt x="442" y="278"/>
                  <a:pt x="442" y="276"/>
                  <a:pt x="442" y="275"/>
                </a:cubicBezTo>
                <a:cubicBezTo>
                  <a:pt x="443" y="275"/>
                  <a:pt x="444" y="275"/>
                  <a:pt x="445" y="274"/>
                </a:cubicBezTo>
                <a:cubicBezTo>
                  <a:pt x="445" y="276"/>
                  <a:pt x="445" y="278"/>
                  <a:pt x="444" y="280"/>
                </a:cubicBezTo>
                <a:cubicBezTo>
                  <a:pt x="444" y="280"/>
                  <a:pt x="443" y="280"/>
                  <a:pt x="442" y="280"/>
                </a:cubicBezTo>
                <a:close/>
                <a:moveTo>
                  <a:pt x="442" y="274"/>
                </a:moveTo>
                <a:cubicBezTo>
                  <a:pt x="442" y="273"/>
                  <a:pt x="442" y="271"/>
                  <a:pt x="442" y="270"/>
                </a:cubicBezTo>
                <a:cubicBezTo>
                  <a:pt x="443" y="270"/>
                  <a:pt x="444" y="269"/>
                  <a:pt x="445" y="269"/>
                </a:cubicBezTo>
                <a:cubicBezTo>
                  <a:pt x="445" y="271"/>
                  <a:pt x="445" y="272"/>
                  <a:pt x="445" y="274"/>
                </a:cubicBezTo>
                <a:cubicBezTo>
                  <a:pt x="444" y="274"/>
                  <a:pt x="443" y="274"/>
                  <a:pt x="442" y="274"/>
                </a:cubicBezTo>
                <a:close/>
                <a:moveTo>
                  <a:pt x="445" y="269"/>
                </a:moveTo>
                <a:cubicBezTo>
                  <a:pt x="444" y="269"/>
                  <a:pt x="443" y="269"/>
                  <a:pt x="442" y="269"/>
                </a:cubicBezTo>
                <a:cubicBezTo>
                  <a:pt x="443" y="268"/>
                  <a:pt x="443" y="267"/>
                  <a:pt x="443" y="266"/>
                </a:cubicBezTo>
                <a:cubicBezTo>
                  <a:pt x="444" y="266"/>
                  <a:pt x="445" y="266"/>
                  <a:pt x="446" y="265"/>
                </a:cubicBezTo>
                <a:cubicBezTo>
                  <a:pt x="445" y="267"/>
                  <a:pt x="445" y="268"/>
                  <a:pt x="445" y="269"/>
                </a:cubicBezTo>
                <a:close/>
                <a:moveTo>
                  <a:pt x="443" y="266"/>
                </a:moveTo>
                <a:cubicBezTo>
                  <a:pt x="443" y="264"/>
                  <a:pt x="443" y="263"/>
                  <a:pt x="443" y="261"/>
                </a:cubicBezTo>
                <a:cubicBezTo>
                  <a:pt x="444" y="261"/>
                  <a:pt x="445" y="261"/>
                  <a:pt x="446" y="261"/>
                </a:cubicBezTo>
                <a:cubicBezTo>
                  <a:pt x="446" y="262"/>
                  <a:pt x="446" y="264"/>
                  <a:pt x="446" y="265"/>
                </a:cubicBezTo>
                <a:cubicBezTo>
                  <a:pt x="445" y="265"/>
                  <a:pt x="444" y="265"/>
                  <a:pt x="443" y="266"/>
                </a:cubicBezTo>
                <a:close/>
                <a:moveTo>
                  <a:pt x="443" y="261"/>
                </a:moveTo>
                <a:cubicBezTo>
                  <a:pt x="443" y="260"/>
                  <a:pt x="443" y="258"/>
                  <a:pt x="443" y="257"/>
                </a:cubicBezTo>
                <a:cubicBezTo>
                  <a:pt x="444" y="257"/>
                  <a:pt x="445" y="257"/>
                  <a:pt x="446" y="257"/>
                </a:cubicBezTo>
                <a:cubicBezTo>
                  <a:pt x="446" y="258"/>
                  <a:pt x="446" y="259"/>
                  <a:pt x="446" y="260"/>
                </a:cubicBezTo>
                <a:cubicBezTo>
                  <a:pt x="445" y="261"/>
                  <a:pt x="444" y="261"/>
                  <a:pt x="443" y="261"/>
                </a:cubicBezTo>
                <a:close/>
                <a:moveTo>
                  <a:pt x="443" y="257"/>
                </a:moveTo>
                <a:cubicBezTo>
                  <a:pt x="443" y="256"/>
                  <a:pt x="443" y="255"/>
                  <a:pt x="443" y="255"/>
                </a:cubicBezTo>
                <a:cubicBezTo>
                  <a:pt x="445" y="254"/>
                  <a:pt x="446" y="254"/>
                  <a:pt x="447" y="254"/>
                </a:cubicBezTo>
                <a:cubicBezTo>
                  <a:pt x="447" y="255"/>
                  <a:pt x="447" y="255"/>
                  <a:pt x="446" y="256"/>
                </a:cubicBezTo>
                <a:cubicBezTo>
                  <a:pt x="445" y="256"/>
                  <a:pt x="444" y="257"/>
                  <a:pt x="443" y="257"/>
                </a:cubicBezTo>
                <a:close/>
                <a:moveTo>
                  <a:pt x="442" y="257"/>
                </a:moveTo>
                <a:cubicBezTo>
                  <a:pt x="441" y="258"/>
                  <a:pt x="440" y="258"/>
                  <a:pt x="438" y="258"/>
                </a:cubicBezTo>
                <a:cubicBezTo>
                  <a:pt x="438" y="258"/>
                  <a:pt x="438" y="259"/>
                  <a:pt x="438" y="259"/>
                </a:cubicBezTo>
                <a:cubicBezTo>
                  <a:pt x="440" y="258"/>
                  <a:pt x="441" y="258"/>
                  <a:pt x="442" y="258"/>
                </a:cubicBezTo>
                <a:cubicBezTo>
                  <a:pt x="442" y="259"/>
                  <a:pt x="442" y="260"/>
                  <a:pt x="442" y="261"/>
                </a:cubicBezTo>
                <a:cubicBezTo>
                  <a:pt x="441" y="262"/>
                  <a:pt x="440" y="262"/>
                  <a:pt x="439" y="262"/>
                </a:cubicBezTo>
                <a:cubicBezTo>
                  <a:pt x="438" y="262"/>
                  <a:pt x="437" y="263"/>
                  <a:pt x="438" y="262"/>
                </a:cubicBezTo>
                <a:cubicBezTo>
                  <a:pt x="438" y="262"/>
                  <a:pt x="438" y="262"/>
                  <a:pt x="438" y="262"/>
                </a:cubicBezTo>
                <a:cubicBezTo>
                  <a:pt x="438" y="262"/>
                  <a:pt x="437" y="262"/>
                  <a:pt x="437" y="262"/>
                </a:cubicBezTo>
                <a:cubicBezTo>
                  <a:pt x="437" y="259"/>
                  <a:pt x="437" y="256"/>
                  <a:pt x="437" y="253"/>
                </a:cubicBezTo>
                <a:cubicBezTo>
                  <a:pt x="437" y="247"/>
                  <a:pt x="437" y="241"/>
                  <a:pt x="437" y="234"/>
                </a:cubicBezTo>
                <a:cubicBezTo>
                  <a:pt x="437" y="233"/>
                  <a:pt x="436" y="229"/>
                  <a:pt x="436" y="224"/>
                </a:cubicBezTo>
                <a:cubicBezTo>
                  <a:pt x="437" y="223"/>
                  <a:pt x="439" y="223"/>
                  <a:pt x="441" y="223"/>
                </a:cubicBezTo>
                <a:cubicBezTo>
                  <a:pt x="441" y="224"/>
                  <a:pt x="441" y="224"/>
                  <a:pt x="441" y="225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7"/>
                  <a:pt x="441" y="228"/>
                </a:cubicBezTo>
                <a:cubicBezTo>
                  <a:pt x="441" y="228"/>
                  <a:pt x="440" y="228"/>
                  <a:pt x="439" y="229"/>
                </a:cubicBezTo>
                <a:cubicBezTo>
                  <a:pt x="439" y="229"/>
                  <a:pt x="439" y="229"/>
                  <a:pt x="439" y="229"/>
                </a:cubicBezTo>
                <a:cubicBezTo>
                  <a:pt x="440" y="229"/>
                  <a:pt x="441" y="228"/>
                  <a:pt x="441" y="228"/>
                </a:cubicBezTo>
                <a:cubicBezTo>
                  <a:pt x="441" y="229"/>
                  <a:pt x="441" y="230"/>
                  <a:pt x="441" y="231"/>
                </a:cubicBezTo>
                <a:cubicBezTo>
                  <a:pt x="440" y="231"/>
                  <a:pt x="439" y="232"/>
                  <a:pt x="439" y="232"/>
                </a:cubicBezTo>
                <a:cubicBezTo>
                  <a:pt x="438" y="232"/>
                  <a:pt x="439" y="233"/>
                  <a:pt x="439" y="233"/>
                </a:cubicBezTo>
                <a:cubicBezTo>
                  <a:pt x="440" y="232"/>
                  <a:pt x="440" y="232"/>
                  <a:pt x="441" y="231"/>
                </a:cubicBezTo>
                <a:cubicBezTo>
                  <a:pt x="441" y="232"/>
                  <a:pt x="441" y="233"/>
                  <a:pt x="441" y="234"/>
                </a:cubicBezTo>
                <a:cubicBezTo>
                  <a:pt x="440" y="235"/>
                  <a:pt x="439" y="235"/>
                  <a:pt x="438" y="236"/>
                </a:cubicBezTo>
                <a:cubicBezTo>
                  <a:pt x="438" y="236"/>
                  <a:pt x="438" y="236"/>
                  <a:pt x="438" y="236"/>
                </a:cubicBezTo>
                <a:cubicBezTo>
                  <a:pt x="439" y="235"/>
                  <a:pt x="440" y="235"/>
                  <a:pt x="441" y="235"/>
                </a:cubicBezTo>
                <a:cubicBezTo>
                  <a:pt x="441" y="241"/>
                  <a:pt x="441" y="248"/>
                  <a:pt x="440" y="255"/>
                </a:cubicBezTo>
                <a:cubicBezTo>
                  <a:pt x="440" y="255"/>
                  <a:pt x="440" y="255"/>
                  <a:pt x="439" y="255"/>
                </a:cubicBezTo>
                <a:cubicBezTo>
                  <a:pt x="439" y="255"/>
                  <a:pt x="439" y="255"/>
                  <a:pt x="439" y="255"/>
                </a:cubicBezTo>
                <a:cubicBezTo>
                  <a:pt x="439" y="255"/>
                  <a:pt x="440" y="255"/>
                  <a:pt x="440" y="255"/>
                </a:cubicBezTo>
                <a:cubicBezTo>
                  <a:pt x="440" y="256"/>
                  <a:pt x="440" y="256"/>
                  <a:pt x="440" y="257"/>
                </a:cubicBezTo>
                <a:cubicBezTo>
                  <a:pt x="439" y="257"/>
                  <a:pt x="440" y="257"/>
                  <a:pt x="441" y="257"/>
                </a:cubicBezTo>
                <a:cubicBezTo>
                  <a:pt x="441" y="256"/>
                  <a:pt x="441" y="256"/>
                  <a:pt x="441" y="255"/>
                </a:cubicBezTo>
                <a:cubicBezTo>
                  <a:pt x="441" y="255"/>
                  <a:pt x="442" y="255"/>
                  <a:pt x="442" y="255"/>
                </a:cubicBezTo>
                <a:cubicBezTo>
                  <a:pt x="442" y="256"/>
                  <a:pt x="442" y="256"/>
                  <a:pt x="442" y="257"/>
                </a:cubicBezTo>
                <a:close/>
                <a:moveTo>
                  <a:pt x="443" y="231"/>
                </a:moveTo>
                <a:cubicBezTo>
                  <a:pt x="444" y="231"/>
                  <a:pt x="446" y="231"/>
                  <a:pt x="447" y="231"/>
                </a:cubicBezTo>
                <a:cubicBezTo>
                  <a:pt x="447" y="232"/>
                  <a:pt x="447" y="233"/>
                  <a:pt x="447" y="234"/>
                </a:cubicBezTo>
                <a:cubicBezTo>
                  <a:pt x="446" y="234"/>
                  <a:pt x="445" y="234"/>
                  <a:pt x="444" y="234"/>
                </a:cubicBezTo>
                <a:cubicBezTo>
                  <a:pt x="443" y="233"/>
                  <a:pt x="443" y="232"/>
                  <a:pt x="443" y="231"/>
                </a:cubicBezTo>
                <a:close/>
                <a:moveTo>
                  <a:pt x="443" y="230"/>
                </a:moveTo>
                <a:cubicBezTo>
                  <a:pt x="443" y="230"/>
                  <a:pt x="443" y="229"/>
                  <a:pt x="443" y="228"/>
                </a:cubicBezTo>
                <a:cubicBezTo>
                  <a:pt x="444" y="227"/>
                  <a:pt x="446" y="227"/>
                  <a:pt x="447" y="227"/>
                </a:cubicBezTo>
                <a:cubicBezTo>
                  <a:pt x="447" y="228"/>
                  <a:pt x="447" y="229"/>
                  <a:pt x="447" y="230"/>
                </a:cubicBezTo>
                <a:cubicBezTo>
                  <a:pt x="446" y="230"/>
                  <a:pt x="444" y="230"/>
                  <a:pt x="443" y="230"/>
                </a:cubicBezTo>
                <a:close/>
                <a:moveTo>
                  <a:pt x="443" y="227"/>
                </a:moveTo>
                <a:cubicBezTo>
                  <a:pt x="443" y="227"/>
                  <a:pt x="443" y="226"/>
                  <a:pt x="443" y="225"/>
                </a:cubicBezTo>
                <a:cubicBezTo>
                  <a:pt x="444" y="225"/>
                  <a:pt x="445" y="225"/>
                  <a:pt x="446" y="225"/>
                </a:cubicBezTo>
                <a:cubicBezTo>
                  <a:pt x="446" y="225"/>
                  <a:pt x="446" y="225"/>
                  <a:pt x="447" y="225"/>
                </a:cubicBezTo>
                <a:cubicBezTo>
                  <a:pt x="447" y="225"/>
                  <a:pt x="447" y="226"/>
                  <a:pt x="447" y="227"/>
                </a:cubicBezTo>
                <a:cubicBezTo>
                  <a:pt x="446" y="227"/>
                  <a:pt x="444" y="227"/>
                  <a:pt x="443" y="227"/>
                </a:cubicBezTo>
                <a:close/>
                <a:moveTo>
                  <a:pt x="444" y="224"/>
                </a:moveTo>
                <a:cubicBezTo>
                  <a:pt x="444" y="224"/>
                  <a:pt x="443" y="225"/>
                  <a:pt x="443" y="225"/>
                </a:cubicBezTo>
                <a:cubicBezTo>
                  <a:pt x="443" y="225"/>
                  <a:pt x="443" y="224"/>
                  <a:pt x="442" y="224"/>
                </a:cubicBezTo>
                <a:cubicBezTo>
                  <a:pt x="442" y="224"/>
                  <a:pt x="443" y="223"/>
                  <a:pt x="443" y="223"/>
                </a:cubicBezTo>
                <a:cubicBezTo>
                  <a:pt x="444" y="223"/>
                  <a:pt x="445" y="223"/>
                  <a:pt x="447" y="223"/>
                </a:cubicBezTo>
                <a:cubicBezTo>
                  <a:pt x="447" y="223"/>
                  <a:pt x="447" y="224"/>
                  <a:pt x="447" y="224"/>
                </a:cubicBezTo>
                <a:cubicBezTo>
                  <a:pt x="446" y="224"/>
                  <a:pt x="445" y="224"/>
                  <a:pt x="444" y="224"/>
                </a:cubicBezTo>
                <a:close/>
                <a:moveTo>
                  <a:pt x="443" y="222"/>
                </a:moveTo>
                <a:cubicBezTo>
                  <a:pt x="443" y="221"/>
                  <a:pt x="443" y="220"/>
                  <a:pt x="443" y="220"/>
                </a:cubicBezTo>
                <a:cubicBezTo>
                  <a:pt x="444" y="219"/>
                  <a:pt x="445" y="219"/>
                  <a:pt x="447" y="220"/>
                </a:cubicBezTo>
                <a:cubicBezTo>
                  <a:pt x="447" y="221"/>
                  <a:pt x="447" y="222"/>
                  <a:pt x="447" y="223"/>
                </a:cubicBezTo>
                <a:cubicBezTo>
                  <a:pt x="445" y="222"/>
                  <a:pt x="444" y="222"/>
                  <a:pt x="443" y="222"/>
                </a:cubicBezTo>
                <a:close/>
                <a:moveTo>
                  <a:pt x="443" y="217"/>
                </a:moveTo>
                <a:cubicBezTo>
                  <a:pt x="443" y="216"/>
                  <a:pt x="443" y="216"/>
                  <a:pt x="443" y="216"/>
                </a:cubicBezTo>
                <a:cubicBezTo>
                  <a:pt x="443" y="215"/>
                  <a:pt x="443" y="215"/>
                  <a:pt x="443" y="215"/>
                </a:cubicBezTo>
                <a:cubicBezTo>
                  <a:pt x="442" y="215"/>
                  <a:pt x="442" y="215"/>
                  <a:pt x="442" y="215"/>
                </a:cubicBezTo>
                <a:cubicBezTo>
                  <a:pt x="442" y="215"/>
                  <a:pt x="442" y="216"/>
                  <a:pt x="442" y="216"/>
                </a:cubicBezTo>
                <a:cubicBezTo>
                  <a:pt x="442" y="216"/>
                  <a:pt x="442" y="217"/>
                  <a:pt x="442" y="217"/>
                </a:cubicBezTo>
                <a:cubicBezTo>
                  <a:pt x="441" y="217"/>
                  <a:pt x="441" y="217"/>
                  <a:pt x="441" y="217"/>
                </a:cubicBezTo>
                <a:cubicBezTo>
                  <a:pt x="441" y="215"/>
                  <a:pt x="440" y="213"/>
                  <a:pt x="440" y="211"/>
                </a:cubicBezTo>
                <a:cubicBezTo>
                  <a:pt x="441" y="210"/>
                  <a:pt x="443" y="209"/>
                  <a:pt x="445" y="208"/>
                </a:cubicBezTo>
                <a:cubicBezTo>
                  <a:pt x="445" y="209"/>
                  <a:pt x="446" y="211"/>
                  <a:pt x="446" y="212"/>
                </a:cubicBezTo>
                <a:cubicBezTo>
                  <a:pt x="446" y="212"/>
                  <a:pt x="446" y="212"/>
                  <a:pt x="446" y="213"/>
                </a:cubicBezTo>
                <a:cubicBezTo>
                  <a:pt x="446" y="214"/>
                  <a:pt x="447" y="215"/>
                  <a:pt x="447" y="217"/>
                </a:cubicBezTo>
                <a:cubicBezTo>
                  <a:pt x="446" y="217"/>
                  <a:pt x="444" y="217"/>
                  <a:pt x="443" y="217"/>
                </a:cubicBezTo>
                <a:close/>
                <a:moveTo>
                  <a:pt x="448" y="204"/>
                </a:moveTo>
                <a:cubicBezTo>
                  <a:pt x="448" y="203"/>
                  <a:pt x="447" y="202"/>
                  <a:pt x="446" y="203"/>
                </a:cubicBezTo>
                <a:cubicBezTo>
                  <a:pt x="445" y="204"/>
                  <a:pt x="445" y="205"/>
                  <a:pt x="445" y="206"/>
                </a:cubicBezTo>
                <a:cubicBezTo>
                  <a:pt x="444" y="206"/>
                  <a:pt x="444" y="207"/>
                  <a:pt x="443" y="207"/>
                </a:cubicBezTo>
                <a:cubicBezTo>
                  <a:pt x="443" y="207"/>
                  <a:pt x="443" y="207"/>
                  <a:pt x="443" y="207"/>
                </a:cubicBezTo>
                <a:cubicBezTo>
                  <a:pt x="439" y="208"/>
                  <a:pt x="435" y="209"/>
                  <a:pt x="431" y="210"/>
                </a:cubicBezTo>
                <a:cubicBezTo>
                  <a:pt x="431" y="210"/>
                  <a:pt x="432" y="210"/>
                  <a:pt x="432" y="210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8"/>
                  <a:pt x="432" y="207"/>
                  <a:pt x="431" y="207"/>
                </a:cubicBezTo>
                <a:cubicBezTo>
                  <a:pt x="431" y="207"/>
                  <a:pt x="431" y="206"/>
                  <a:pt x="431" y="206"/>
                </a:cubicBezTo>
                <a:cubicBezTo>
                  <a:pt x="434" y="205"/>
                  <a:pt x="437" y="205"/>
                  <a:pt x="439" y="205"/>
                </a:cubicBezTo>
                <a:cubicBezTo>
                  <a:pt x="440" y="205"/>
                  <a:pt x="440" y="203"/>
                  <a:pt x="439" y="203"/>
                </a:cubicBezTo>
                <a:cubicBezTo>
                  <a:pt x="438" y="203"/>
                  <a:pt x="437" y="203"/>
                  <a:pt x="435" y="203"/>
                </a:cubicBezTo>
                <a:cubicBezTo>
                  <a:pt x="437" y="203"/>
                  <a:pt x="438" y="202"/>
                  <a:pt x="440" y="202"/>
                </a:cubicBezTo>
                <a:cubicBezTo>
                  <a:pt x="440" y="203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2" y="202"/>
                  <a:pt x="442" y="202"/>
                </a:cubicBezTo>
                <a:cubicBezTo>
                  <a:pt x="442" y="202"/>
                  <a:pt x="442" y="202"/>
                  <a:pt x="442" y="201"/>
                </a:cubicBezTo>
                <a:cubicBezTo>
                  <a:pt x="442" y="201"/>
                  <a:pt x="443" y="201"/>
                  <a:pt x="443" y="201"/>
                </a:cubicBezTo>
                <a:cubicBezTo>
                  <a:pt x="444" y="201"/>
                  <a:pt x="444" y="201"/>
                  <a:pt x="444" y="200"/>
                </a:cubicBezTo>
                <a:cubicBezTo>
                  <a:pt x="444" y="200"/>
                  <a:pt x="445" y="200"/>
                  <a:pt x="445" y="200"/>
                </a:cubicBezTo>
                <a:cubicBezTo>
                  <a:pt x="445" y="198"/>
                  <a:pt x="444" y="197"/>
                  <a:pt x="444" y="196"/>
                </a:cubicBezTo>
                <a:cubicBezTo>
                  <a:pt x="450" y="195"/>
                  <a:pt x="456" y="197"/>
                  <a:pt x="460" y="203"/>
                </a:cubicBezTo>
                <a:cubicBezTo>
                  <a:pt x="461" y="204"/>
                  <a:pt x="463" y="202"/>
                  <a:pt x="462" y="201"/>
                </a:cubicBezTo>
                <a:cubicBezTo>
                  <a:pt x="457" y="195"/>
                  <a:pt x="451" y="193"/>
                  <a:pt x="444" y="194"/>
                </a:cubicBezTo>
                <a:cubicBezTo>
                  <a:pt x="444" y="188"/>
                  <a:pt x="444" y="182"/>
                  <a:pt x="444" y="176"/>
                </a:cubicBezTo>
                <a:cubicBezTo>
                  <a:pt x="444" y="173"/>
                  <a:pt x="443" y="168"/>
                  <a:pt x="443" y="164"/>
                </a:cubicBezTo>
                <a:cubicBezTo>
                  <a:pt x="445" y="163"/>
                  <a:pt x="446" y="163"/>
                  <a:pt x="448" y="163"/>
                </a:cubicBezTo>
                <a:cubicBezTo>
                  <a:pt x="447" y="166"/>
                  <a:pt x="448" y="171"/>
                  <a:pt x="448" y="174"/>
                </a:cubicBezTo>
                <a:cubicBezTo>
                  <a:pt x="448" y="179"/>
                  <a:pt x="449" y="184"/>
                  <a:pt x="449" y="189"/>
                </a:cubicBezTo>
                <a:cubicBezTo>
                  <a:pt x="449" y="189"/>
                  <a:pt x="450" y="189"/>
                  <a:pt x="450" y="189"/>
                </a:cubicBezTo>
                <a:cubicBezTo>
                  <a:pt x="450" y="184"/>
                  <a:pt x="449" y="179"/>
                  <a:pt x="449" y="174"/>
                </a:cubicBezTo>
                <a:cubicBezTo>
                  <a:pt x="449" y="171"/>
                  <a:pt x="449" y="168"/>
                  <a:pt x="449" y="165"/>
                </a:cubicBezTo>
                <a:cubicBezTo>
                  <a:pt x="449" y="164"/>
                  <a:pt x="449" y="163"/>
                  <a:pt x="449" y="162"/>
                </a:cubicBezTo>
                <a:cubicBezTo>
                  <a:pt x="454" y="162"/>
                  <a:pt x="459" y="162"/>
                  <a:pt x="463" y="164"/>
                </a:cubicBezTo>
                <a:cubicBezTo>
                  <a:pt x="463" y="165"/>
                  <a:pt x="464" y="165"/>
                  <a:pt x="464" y="166"/>
                </a:cubicBezTo>
                <a:cubicBezTo>
                  <a:pt x="464" y="175"/>
                  <a:pt x="464" y="183"/>
                  <a:pt x="464" y="192"/>
                </a:cubicBezTo>
                <a:cubicBezTo>
                  <a:pt x="464" y="192"/>
                  <a:pt x="464" y="192"/>
                  <a:pt x="464" y="192"/>
                </a:cubicBezTo>
                <a:cubicBezTo>
                  <a:pt x="464" y="197"/>
                  <a:pt x="464" y="202"/>
                  <a:pt x="464" y="207"/>
                </a:cubicBezTo>
                <a:cubicBezTo>
                  <a:pt x="459" y="205"/>
                  <a:pt x="453" y="204"/>
                  <a:pt x="448" y="205"/>
                </a:cubicBezTo>
                <a:cubicBezTo>
                  <a:pt x="448" y="205"/>
                  <a:pt x="448" y="204"/>
                  <a:pt x="448" y="204"/>
                </a:cubicBezTo>
                <a:close/>
                <a:moveTo>
                  <a:pt x="468" y="209"/>
                </a:moveTo>
                <a:cubicBezTo>
                  <a:pt x="467" y="209"/>
                  <a:pt x="467" y="208"/>
                  <a:pt x="466" y="208"/>
                </a:cubicBezTo>
                <a:cubicBezTo>
                  <a:pt x="466" y="207"/>
                  <a:pt x="466" y="206"/>
                  <a:pt x="466" y="205"/>
                </a:cubicBezTo>
                <a:cubicBezTo>
                  <a:pt x="468" y="206"/>
                  <a:pt x="471" y="207"/>
                  <a:pt x="473" y="207"/>
                </a:cubicBezTo>
                <a:cubicBezTo>
                  <a:pt x="473" y="209"/>
                  <a:pt x="472" y="210"/>
                  <a:pt x="472" y="212"/>
                </a:cubicBezTo>
                <a:cubicBezTo>
                  <a:pt x="471" y="211"/>
                  <a:pt x="469" y="211"/>
                  <a:pt x="468" y="210"/>
                </a:cubicBezTo>
                <a:cubicBezTo>
                  <a:pt x="468" y="210"/>
                  <a:pt x="468" y="209"/>
                  <a:pt x="468" y="209"/>
                </a:cubicBezTo>
                <a:close/>
                <a:moveTo>
                  <a:pt x="475" y="173"/>
                </a:moveTo>
                <a:cubicBezTo>
                  <a:pt x="475" y="170"/>
                  <a:pt x="476" y="168"/>
                  <a:pt x="476" y="169"/>
                </a:cubicBezTo>
                <a:cubicBezTo>
                  <a:pt x="477" y="169"/>
                  <a:pt x="478" y="169"/>
                  <a:pt x="478" y="168"/>
                </a:cubicBezTo>
                <a:cubicBezTo>
                  <a:pt x="477" y="173"/>
                  <a:pt x="476" y="177"/>
                  <a:pt x="475" y="182"/>
                </a:cubicBezTo>
                <a:cubicBezTo>
                  <a:pt x="475" y="179"/>
                  <a:pt x="475" y="176"/>
                  <a:pt x="475" y="173"/>
                </a:cubicBezTo>
                <a:close/>
                <a:moveTo>
                  <a:pt x="477" y="166"/>
                </a:moveTo>
                <a:cubicBezTo>
                  <a:pt x="476" y="166"/>
                  <a:pt x="476" y="166"/>
                  <a:pt x="475" y="166"/>
                </a:cubicBezTo>
                <a:cubicBezTo>
                  <a:pt x="476" y="165"/>
                  <a:pt x="477" y="165"/>
                  <a:pt x="478" y="164"/>
                </a:cubicBezTo>
                <a:cubicBezTo>
                  <a:pt x="478" y="164"/>
                  <a:pt x="479" y="165"/>
                  <a:pt x="480" y="165"/>
                </a:cubicBezTo>
                <a:cubicBezTo>
                  <a:pt x="480" y="164"/>
                  <a:pt x="481" y="164"/>
                  <a:pt x="481" y="164"/>
                </a:cubicBezTo>
                <a:cubicBezTo>
                  <a:pt x="480" y="165"/>
                  <a:pt x="478" y="166"/>
                  <a:pt x="477" y="166"/>
                </a:cubicBezTo>
                <a:close/>
                <a:moveTo>
                  <a:pt x="484" y="154"/>
                </a:moveTo>
                <a:cubicBezTo>
                  <a:pt x="482" y="159"/>
                  <a:pt x="478" y="162"/>
                  <a:pt x="474" y="166"/>
                </a:cubicBezTo>
                <a:cubicBezTo>
                  <a:pt x="474" y="165"/>
                  <a:pt x="474" y="165"/>
                  <a:pt x="474" y="164"/>
                </a:cubicBezTo>
                <a:cubicBezTo>
                  <a:pt x="475" y="162"/>
                  <a:pt x="478" y="160"/>
                  <a:pt x="479" y="159"/>
                </a:cubicBezTo>
                <a:cubicBezTo>
                  <a:pt x="481" y="158"/>
                  <a:pt x="482" y="156"/>
                  <a:pt x="484" y="154"/>
                </a:cubicBezTo>
                <a:cubicBezTo>
                  <a:pt x="484" y="154"/>
                  <a:pt x="484" y="153"/>
                  <a:pt x="485" y="153"/>
                </a:cubicBezTo>
                <a:cubicBezTo>
                  <a:pt x="485" y="153"/>
                  <a:pt x="484" y="154"/>
                  <a:pt x="484" y="154"/>
                </a:cubicBezTo>
                <a:close/>
                <a:moveTo>
                  <a:pt x="465" y="126"/>
                </a:moveTo>
                <a:cubicBezTo>
                  <a:pt x="461" y="116"/>
                  <a:pt x="458" y="107"/>
                  <a:pt x="455" y="98"/>
                </a:cubicBezTo>
                <a:cubicBezTo>
                  <a:pt x="454" y="92"/>
                  <a:pt x="454" y="86"/>
                  <a:pt x="454" y="80"/>
                </a:cubicBezTo>
                <a:cubicBezTo>
                  <a:pt x="455" y="80"/>
                  <a:pt x="457" y="79"/>
                  <a:pt x="458" y="79"/>
                </a:cubicBezTo>
                <a:cubicBezTo>
                  <a:pt x="458" y="86"/>
                  <a:pt x="457" y="93"/>
                  <a:pt x="456" y="100"/>
                </a:cubicBezTo>
                <a:cubicBezTo>
                  <a:pt x="456" y="101"/>
                  <a:pt x="458" y="101"/>
                  <a:pt x="458" y="100"/>
                </a:cubicBezTo>
                <a:cubicBezTo>
                  <a:pt x="459" y="93"/>
                  <a:pt x="460" y="86"/>
                  <a:pt x="460" y="78"/>
                </a:cubicBezTo>
                <a:cubicBezTo>
                  <a:pt x="460" y="78"/>
                  <a:pt x="460" y="78"/>
                  <a:pt x="460" y="78"/>
                </a:cubicBezTo>
                <a:cubicBezTo>
                  <a:pt x="461" y="78"/>
                  <a:pt x="461" y="77"/>
                  <a:pt x="460" y="77"/>
                </a:cubicBezTo>
                <a:cubicBezTo>
                  <a:pt x="460" y="74"/>
                  <a:pt x="460" y="71"/>
                  <a:pt x="461" y="68"/>
                </a:cubicBezTo>
                <a:cubicBezTo>
                  <a:pt x="461" y="68"/>
                  <a:pt x="462" y="68"/>
                  <a:pt x="462" y="68"/>
                </a:cubicBezTo>
                <a:cubicBezTo>
                  <a:pt x="462" y="74"/>
                  <a:pt x="462" y="81"/>
                  <a:pt x="462" y="88"/>
                </a:cubicBezTo>
                <a:cubicBezTo>
                  <a:pt x="462" y="88"/>
                  <a:pt x="463" y="88"/>
                  <a:pt x="463" y="88"/>
                </a:cubicBezTo>
                <a:cubicBezTo>
                  <a:pt x="463" y="81"/>
                  <a:pt x="463" y="74"/>
                  <a:pt x="463" y="67"/>
                </a:cubicBezTo>
                <a:cubicBezTo>
                  <a:pt x="464" y="67"/>
                  <a:pt x="464" y="66"/>
                  <a:pt x="464" y="66"/>
                </a:cubicBezTo>
                <a:cubicBezTo>
                  <a:pt x="464" y="61"/>
                  <a:pt x="464" y="56"/>
                  <a:pt x="463" y="52"/>
                </a:cubicBezTo>
                <a:cubicBezTo>
                  <a:pt x="463" y="52"/>
                  <a:pt x="463" y="52"/>
                  <a:pt x="463" y="51"/>
                </a:cubicBezTo>
                <a:cubicBezTo>
                  <a:pt x="464" y="52"/>
                  <a:pt x="465" y="52"/>
                  <a:pt x="466" y="52"/>
                </a:cubicBezTo>
                <a:cubicBezTo>
                  <a:pt x="466" y="64"/>
                  <a:pt x="466" y="75"/>
                  <a:pt x="465" y="87"/>
                </a:cubicBezTo>
                <a:cubicBezTo>
                  <a:pt x="465" y="87"/>
                  <a:pt x="466" y="87"/>
                  <a:pt x="466" y="87"/>
                </a:cubicBezTo>
                <a:cubicBezTo>
                  <a:pt x="467" y="75"/>
                  <a:pt x="467" y="64"/>
                  <a:pt x="467" y="52"/>
                </a:cubicBezTo>
                <a:cubicBezTo>
                  <a:pt x="467" y="53"/>
                  <a:pt x="467" y="53"/>
                  <a:pt x="468" y="53"/>
                </a:cubicBezTo>
                <a:cubicBezTo>
                  <a:pt x="468" y="53"/>
                  <a:pt x="468" y="53"/>
                  <a:pt x="468" y="54"/>
                </a:cubicBezTo>
                <a:cubicBezTo>
                  <a:pt x="468" y="54"/>
                  <a:pt x="468" y="54"/>
                  <a:pt x="468" y="54"/>
                </a:cubicBezTo>
                <a:cubicBezTo>
                  <a:pt x="468" y="77"/>
                  <a:pt x="469" y="100"/>
                  <a:pt x="471" y="123"/>
                </a:cubicBezTo>
                <a:cubicBezTo>
                  <a:pt x="471" y="123"/>
                  <a:pt x="472" y="123"/>
                  <a:pt x="472" y="123"/>
                </a:cubicBezTo>
                <a:cubicBezTo>
                  <a:pt x="472" y="132"/>
                  <a:pt x="472" y="141"/>
                  <a:pt x="472" y="150"/>
                </a:cubicBezTo>
                <a:cubicBezTo>
                  <a:pt x="471" y="142"/>
                  <a:pt x="467" y="134"/>
                  <a:pt x="465" y="126"/>
                </a:cubicBezTo>
                <a:close/>
                <a:moveTo>
                  <a:pt x="472" y="123"/>
                </a:moveTo>
                <a:cubicBezTo>
                  <a:pt x="470" y="100"/>
                  <a:pt x="469" y="76"/>
                  <a:pt x="469" y="53"/>
                </a:cubicBezTo>
                <a:cubicBezTo>
                  <a:pt x="470" y="53"/>
                  <a:pt x="471" y="54"/>
                  <a:pt x="472" y="54"/>
                </a:cubicBezTo>
                <a:cubicBezTo>
                  <a:pt x="471" y="77"/>
                  <a:pt x="471" y="100"/>
                  <a:pt x="472" y="123"/>
                </a:cubicBezTo>
                <a:close/>
                <a:moveTo>
                  <a:pt x="484" y="50"/>
                </a:moveTo>
                <a:cubicBezTo>
                  <a:pt x="482" y="48"/>
                  <a:pt x="479" y="47"/>
                  <a:pt x="477" y="46"/>
                </a:cubicBezTo>
                <a:cubicBezTo>
                  <a:pt x="479" y="47"/>
                  <a:pt x="481" y="47"/>
                  <a:pt x="483" y="48"/>
                </a:cubicBezTo>
                <a:cubicBezTo>
                  <a:pt x="483" y="49"/>
                  <a:pt x="483" y="49"/>
                  <a:pt x="484" y="50"/>
                </a:cubicBezTo>
                <a:close/>
                <a:moveTo>
                  <a:pt x="490" y="58"/>
                </a:moveTo>
                <a:cubicBezTo>
                  <a:pt x="490" y="58"/>
                  <a:pt x="489" y="58"/>
                  <a:pt x="489" y="58"/>
                </a:cubicBezTo>
                <a:cubicBezTo>
                  <a:pt x="490" y="58"/>
                  <a:pt x="490" y="57"/>
                  <a:pt x="490" y="57"/>
                </a:cubicBezTo>
                <a:cubicBezTo>
                  <a:pt x="490" y="57"/>
                  <a:pt x="490" y="57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lose/>
                <a:moveTo>
                  <a:pt x="484" y="42"/>
                </a:moveTo>
                <a:cubicBezTo>
                  <a:pt x="483" y="44"/>
                  <a:pt x="483" y="45"/>
                  <a:pt x="483" y="46"/>
                </a:cubicBezTo>
                <a:cubicBezTo>
                  <a:pt x="478" y="44"/>
                  <a:pt x="472" y="43"/>
                  <a:pt x="466" y="42"/>
                </a:cubicBezTo>
                <a:cubicBezTo>
                  <a:pt x="470" y="40"/>
                  <a:pt x="475" y="41"/>
                  <a:pt x="480" y="41"/>
                </a:cubicBezTo>
                <a:cubicBezTo>
                  <a:pt x="481" y="41"/>
                  <a:pt x="481" y="41"/>
                  <a:pt x="482" y="41"/>
                </a:cubicBezTo>
                <a:cubicBezTo>
                  <a:pt x="482" y="41"/>
                  <a:pt x="482" y="41"/>
                  <a:pt x="482" y="41"/>
                </a:cubicBezTo>
                <a:cubicBezTo>
                  <a:pt x="482" y="42"/>
                  <a:pt x="483" y="43"/>
                  <a:pt x="484" y="42"/>
                </a:cubicBezTo>
                <a:close/>
                <a:moveTo>
                  <a:pt x="433" y="48"/>
                </a:moveTo>
                <a:cubicBezTo>
                  <a:pt x="434" y="47"/>
                  <a:pt x="436" y="47"/>
                  <a:pt x="438" y="46"/>
                </a:cubicBezTo>
                <a:cubicBezTo>
                  <a:pt x="436" y="47"/>
                  <a:pt x="434" y="47"/>
                  <a:pt x="433" y="48"/>
                </a:cubicBezTo>
                <a:close/>
                <a:moveTo>
                  <a:pt x="423" y="58"/>
                </a:moveTo>
                <a:cubicBezTo>
                  <a:pt x="422" y="58"/>
                  <a:pt x="422" y="58"/>
                  <a:pt x="422" y="58"/>
                </a:cubicBezTo>
                <a:cubicBezTo>
                  <a:pt x="422" y="58"/>
                  <a:pt x="422" y="58"/>
                  <a:pt x="423" y="58"/>
                </a:cubicBezTo>
                <a:cubicBezTo>
                  <a:pt x="423" y="58"/>
                  <a:pt x="423" y="58"/>
                  <a:pt x="423" y="58"/>
                </a:cubicBezTo>
                <a:close/>
                <a:moveTo>
                  <a:pt x="422" y="60"/>
                </a:move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lose/>
                <a:moveTo>
                  <a:pt x="422" y="64"/>
                </a:moveTo>
                <a:cubicBezTo>
                  <a:pt x="422" y="65"/>
                  <a:pt x="422" y="65"/>
                  <a:pt x="422" y="65"/>
                </a:cubicBezTo>
                <a:cubicBezTo>
                  <a:pt x="422" y="65"/>
                  <a:pt x="422" y="65"/>
                  <a:pt x="422" y="66"/>
                </a:cubicBezTo>
                <a:cubicBezTo>
                  <a:pt x="422" y="65"/>
                  <a:pt x="422" y="65"/>
                  <a:pt x="422" y="64"/>
                </a:cubicBezTo>
                <a:close/>
                <a:moveTo>
                  <a:pt x="425" y="62"/>
                </a:moveTo>
                <a:cubicBezTo>
                  <a:pt x="425" y="62"/>
                  <a:pt x="424" y="61"/>
                  <a:pt x="424" y="61"/>
                </a:cubicBezTo>
                <a:cubicBezTo>
                  <a:pt x="425" y="61"/>
                  <a:pt x="425" y="61"/>
                  <a:pt x="426" y="61"/>
                </a:cubicBezTo>
                <a:cubicBezTo>
                  <a:pt x="425" y="62"/>
                  <a:pt x="425" y="62"/>
                  <a:pt x="425" y="62"/>
                </a:cubicBezTo>
                <a:close/>
                <a:moveTo>
                  <a:pt x="427" y="60"/>
                </a:moveTo>
                <a:cubicBezTo>
                  <a:pt x="427" y="60"/>
                  <a:pt x="426" y="60"/>
                  <a:pt x="426" y="59"/>
                </a:cubicBezTo>
                <a:cubicBezTo>
                  <a:pt x="428" y="58"/>
                  <a:pt x="431" y="56"/>
                  <a:pt x="434" y="55"/>
                </a:cubicBezTo>
                <a:cubicBezTo>
                  <a:pt x="432" y="56"/>
                  <a:pt x="430" y="57"/>
                  <a:pt x="429" y="58"/>
                </a:cubicBezTo>
                <a:cubicBezTo>
                  <a:pt x="428" y="59"/>
                  <a:pt x="428" y="59"/>
                  <a:pt x="427" y="60"/>
                </a:cubicBezTo>
                <a:close/>
                <a:moveTo>
                  <a:pt x="432" y="67"/>
                </a:moveTo>
                <a:cubicBezTo>
                  <a:pt x="432" y="67"/>
                  <a:pt x="432" y="67"/>
                  <a:pt x="432" y="67"/>
                </a:cubicBezTo>
                <a:cubicBezTo>
                  <a:pt x="433" y="66"/>
                  <a:pt x="434" y="66"/>
                  <a:pt x="435" y="65"/>
                </a:cubicBezTo>
                <a:cubicBezTo>
                  <a:pt x="434" y="67"/>
                  <a:pt x="434" y="68"/>
                  <a:pt x="434" y="70"/>
                </a:cubicBezTo>
                <a:cubicBezTo>
                  <a:pt x="433" y="70"/>
                  <a:pt x="433" y="70"/>
                  <a:pt x="433" y="71"/>
                </a:cubicBezTo>
                <a:cubicBezTo>
                  <a:pt x="433" y="70"/>
                  <a:pt x="433" y="69"/>
                  <a:pt x="434" y="68"/>
                </a:cubicBezTo>
                <a:cubicBezTo>
                  <a:pt x="434" y="67"/>
                  <a:pt x="433" y="67"/>
                  <a:pt x="433" y="68"/>
                </a:cubicBezTo>
                <a:cubicBezTo>
                  <a:pt x="432" y="69"/>
                  <a:pt x="432" y="70"/>
                  <a:pt x="431" y="72"/>
                </a:cubicBezTo>
                <a:cubicBezTo>
                  <a:pt x="431" y="72"/>
                  <a:pt x="431" y="72"/>
                  <a:pt x="431" y="72"/>
                </a:cubicBezTo>
                <a:cubicBezTo>
                  <a:pt x="431" y="70"/>
                  <a:pt x="432" y="69"/>
                  <a:pt x="432" y="67"/>
                </a:cubicBezTo>
                <a:close/>
                <a:moveTo>
                  <a:pt x="429" y="74"/>
                </a:moveTo>
                <a:cubicBezTo>
                  <a:pt x="428" y="74"/>
                  <a:pt x="428" y="74"/>
                  <a:pt x="427" y="75"/>
                </a:cubicBezTo>
                <a:cubicBezTo>
                  <a:pt x="428" y="73"/>
                  <a:pt x="429" y="72"/>
                  <a:pt x="430" y="70"/>
                </a:cubicBezTo>
                <a:cubicBezTo>
                  <a:pt x="429" y="71"/>
                  <a:pt x="429" y="73"/>
                  <a:pt x="429" y="74"/>
                </a:cubicBezTo>
                <a:close/>
                <a:moveTo>
                  <a:pt x="430" y="74"/>
                </a:moveTo>
                <a:cubicBezTo>
                  <a:pt x="430" y="75"/>
                  <a:pt x="429" y="76"/>
                  <a:pt x="429" y="78"/>
                </a:cubicBezTo>
                <a:cubicBezTo>
                  <a:pt x="429" y="76"/>
                  <a:pt x="430" y="75"/>
                  <a:pt x="430" y="74"/>
                </a:cubicBezTo>
                <a:cubicBezTo>
                  <a:pt x="430" y="74"/>
                  <a:pt x="430" y="74"/>
                  <a:pt x="430" y="74"/>
                </a:cubicBezTo>
                <a:close/>
                <a:moveTo>
                  <a:pt x="428" y="83"/>
                </a:moveTo>
                <a:cubicBezTo>
                  <a:pt x="429" y="82"/>
                  <a:pt x="430" y="82"/>
                  <a:pt x="430" y="82"/>
                </a:cubicBezTo>
                <a:cubicBezTo>
                  <a:pt x="430" y="84"/>
                  <a:pt x="429" y="87"/>
                  <a:pt x="428" y="90"/>
                </a:cubicBezTo>
                <a:cubicBezTo>
                  <a:pt x="427" y="90"/>
                  <a:pt x="426" y="91"/>
                  <a:pt x="425" y="91"/>
                </a:cubicBezTo>
                <a:cubicBezTo>
                  <a:pt x="426" y="88"/>
                  <a:pt x="427" y="86"/>
                  <a:pt x="428" y="83"/>
                </a:cubicBezTo>
                <a:close/>
                <a:moveTo>
                  <a:pt x="432" y="81"/>
                </a:moveTo>
                <a:cubicBezTo>
                  <a:pt x="432" y="81"/>
                  <a:pt x="433" y="80"/>
                  <a:pt x="434" y="80"/>
                </a:cubicBezTo>
                <a:cubicBezTo>
                  <a:pt x="433" y="82"/>
                  <a:pt x="432" y="84"/>
                  <a:pt x="432" y="87"/>
                </a:cubicBezTo>
                <a:cubicBezTo>
                  <a:pt x="431" y="87"/>
                  <a:pt x="431" y="88"/>
                  <a:pt x="431" y="89"/>
                </a:cubicBezTo>
                <a:cubicBezTo>
                  <a:pt x="430" y="89"/>
                  <a:pt x="430" y="89"/>
                  <a:pt x="429" y="90"/>
                </a:cubicBezTo>
                <a:cubicBezTo>
                  <a:pt x="430" y="87"/>
                  <a:pt x="431" y="84"/>
                  <a:pt x="432" y="81"/>
                </a:cubicBezTo>
                <a:close/>
                <a:moveTo>
                  <a:pt x="429" y="91"/>
                </a:moveTo>
                <a:cubicBezTo>
                  <a:pt x="429" y="91"/>
                  <a:pt x="430" y="91"/>
                  <a:pt x="430" y="90"/>
                </a:cubicBezTo>
                <a:cubicBezTo>
                  <a:pt x="430" y="93"/>
                  <a:pt x="429" y="95"/>
                  <a:pt x="429" y="97"/>
                </a:cubicBezTo>
                <a:cubicBezTo>
                  <a:pt x="428" y="99"/>
                  <a:pt x="427" y="101"/>
                  <a:pt x="426" y="103"/>
                </a:cubicBezTo>
                <a:cubicBezTo>
                  <a:pt x="426" y="104"/>
                  <a:pt x="425" y="104"/>
                  <a:pt x="425" y="104"/>
                </a:cubicBezTo>
                <a:cubicBezTo>
                  <a:pt x="426" y="99"/>
                  <a:pt x="427" y="95"/>
                  <a:pt x="429" y="91"/>
                </a:cubicBezTo>
                <a:close/>
                <a:moveTo>
                  <a:pt x="427" y="104"/>
                </a:moveTo>
                <a:cubicBezTo>
                  <a:pt x="426" y="106"/>
                  <a:pt x="426" y="107"/>
                  <a:pt x="426" y="109"/>
                </a:cubicBezTo>
                <a:cubicBezTo>
                  <a:pt x="426" y="109"/>
                  <a:pt x="426" y="109"/>
                  <a:pt x="425" y="109"/>
                </a:cubicBezTo>
                <a:cubicBezTo>
                  <a:pt x="425" y="109"/>
                  <a:pt x="425" y="110"/>
                  <a:pt x="425" y="110"/>
                </a:cubicBezTo>
                <a:cubicBezTo>
                  <a:pt x="425" y="108"/>
                  <a:pt x="426" y="106"/>
                  <a:pt x="427" y="104"/>
                </a:cubicBezTo>
                <a:cubicBezTo>
                  <a:pt x="427" y="104"/>
                  <a:pt x="427" y="104"/>
                  <a:pt x="427" y="104"/>
                </a:cubicBezTo>
                <a:close/>
                <a:moveTo>
                  <a:pt x="421" y="124"/>
                </a:moveTo>
                <a:cubicBezTo>
                  <a:pt x="421" y="124"/>
                  <a:pt x="421" y="124"/>
                  <a:pt x="422" y="124"/>
                </a:cubicBezTo>
                <a:cubicBezTo>
                  <a:pt x="422" y="122"/>
                  <a:pt x="423" y="120"/>
                  <a:pt x="424" y="117"/>
                </a:cubicBezTo>
                <a:cubicBezTo>
                  <a:pt x="426" y="116"/>
                  <a:pt x="428" y="115"/>
                  <a:pt x="429" y="114"/>
                </a:cubicBezTo>
                <a:cubicBezTo>
                  <a:pt x="429" y="117"/>
                  <a:pt x="428" y="119"/>
                  <a:pt x="427" y="121"/>
                </a:cubicBezTo>
                <a:cubicBezTo>
                  <a:pt x="426" y="122"/>
                  <a:pt x="425" y="122"/>
                  <a:pt x="424" y="121"/>
                </a:cubicBezTo>
                <a:cubicBezTo>
                  <a:pt x="424" y="121"/>
                  <a:pt x="423" y="122"/>
                  <a:pt x="424" y="122"/>
                </a:cubicBezTo>
                <a:cubicBezTo>
                  <a:pt x="424" y="123"/>
                  <a:pt x="425" y="123"/>
                  <a:pt x="427" y="122"/>
                </a:cubicBezTo>
                <a:cubicBezTo>
                  <a:pt x="426" y="125"/>
                  <a:pt x="425" y="127"/>
                  <a:pt x="424" y="129"/>
                </a:cubicBezTo>
                <a:cubicBezTo>
                  <a:pt x="422" y="130"/>
                  <a:pt x="421" y="130"/>
                  <a:pt x="419" y="131"/>
                </a:cubicBezTo>
                <a:cubicBezTo>
                  <a:pt x="418" y="132"/>
                  <a:pt x="419" y="133"/>
                  <a:pt x="419" y="132"/>
                </a:cubicBezTo>
                <a:cubicBezTo>
                  <a:pt x="421" y="132"/>
                  <a:pt x="422" y="131"/>
                  <a:pt x="424" y="130"/>
                </a:cubicBezTo>
                <a:cubicBezTo>
                  <a:pt x="422" y="133"/>
                  <a:pt x="421" y="136"/>
                  <a:pt x="420" y="140"/>
                </a:cubicBezTo>
                <a:cubicBezTo>
                  <a:pt x="419" y="140"/>
                  <a:pt x="419" y="141"/>
                  <a:pt x="418" y="142"/>
                </a:cubicBezTo>
                <a:cubicBezTo>
                  <a:pt x="418" y="140"/>
                  <a:pt x="418" y="138"/>
                  <a:pt x="418" y="136"/>
                </a:cubicBezTo>
                <a:cubicBezTo>
                  <a:pt x="418" y="135"/>
                  <a:pt x="417" y="135"/>
                  <a:pt x="417" y="135"/>
                </a:cubicBezTo>
                <a:cubicBezTo>
                  <a:pt x="417" y="134"/>
                  <a:pt x="418" y="133"/>
                  <a:pt x="418" y="132"/>
                </a:cubicBezTo>
                <a:cubicBezTo>
                  <a:pt x="418" y="132"/>
                  <a:pt x="418" y="132"/>
                  <a:pt x="418" y="132"/>
                </a:cubicBezTo>
                <a:cubicBezTo>
                  <a:pt x="419" y="129"/>
                  <a:pt x="420" y="127"/>
                  <a:pt x="421" y="124"/>
                </a:cubicBezTo>
                <a:close/>
                <a:moveTo>
                  <a:pt x="394" y="200"/>
                </a:moveTo>
                <a:cubicBezTo>
                  <a:pt x="394" y="200"/>
                  <a:pt x="394" y="200"/>
                  <a:pt x="394" y="201"/>
                </a:cubicBezTo>
                <a:cubicBezTo>
                  <a:pt x="394" y="200"/>
                  <a:pt x="394" y="200"/>
                  <a:pt x="394" y="200"/>
                </a:cubicBezTo>
                <a:close/>
                <a:moveTo>
                  <a:pt x="394" y="172"/>
                </a:moveTo>
                <a:cubicBezTo>
                  <a:pt x="394" y="172"/>
                  <a:pt x="394" y="172"/>
                  <a:pt x="394" y="172"/>
                </a:cubicBezTo>
                <a:cubicBezTo>
                  <a:pt x="394" y="172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0"/>
                  <a:pt x="392" y="170"/>
                </a:cubicBezTo>
                <a:cubicBezTo>
                  <a:pt x="392" y="170"/>
                  <a:pt x="392" y="170"/>
                  <a:pt x="392" y="170"/>
                </a:cubicBezTo>
                <a:cubicBezTo>
                  <a:pt x="393" y="170"/>
                  <a:pt x="394" y="171"/>
                  <a:pt x="395" y="172"/>
                </a:cubicBezTo>
                <a:cubicBezTo>
                  <a:pt x="394" y="173"/>
                  <a:pt x="394" y="173"/>
                  <a:pt x="394" y="172"/>
                </a:cubicBezTo>
                <a:close/>
                <a:moveTo>
                  <a:pt x="392" y="172"/>
                </a:moveTo>
                <a:cubicBezTo>
                  <a:pt x="392" y="173"/>
                  <a:pt x="392" y="173"/>
                  <a:pt x="392" y="174"/>
                </a:cubicBezTo>
                <a:cubicBezTo>
                  <a:pt x="392" y="174"/>
                  <a:pt x="392" y="174"/>
                  <a:pt x="392" y="174"/>
                </a:cubicBezTo>
                <a:cubicBezTo>
                  <a:pt x="392" y="178"/>
                  <a:pt x="392" y="182"/>
                  <a:pt x="393" y="186"/>
                </a:cubicBezTo>
                <a:cubicBezTo>
                  <a:pt x="391" y="195"/>
                  <a:pt x="391" y="205"/>
                  <a:pt x="394" y="214"/>
                </a:cubicBezTo>
                <a:cubicBezTo>
                  <a:pt x="394" y="215"/>
                  <a:pt x="395" y="215"/>
                  <a:pt x="395" y="215"/>
                </a:cubicBezTo>
                <a:cubicBezTo>
                  <a:pt x="390" y="218"/>
                  <a:pt x="385" y="220"/>
                  <a:pt x="379" y="219"/>
                </a:cubicBezTo>
                <a:cubicBezTo>
                  <a:pt x="376" y="219"/>
                  <a:pt x="374" y="218"/>
                  <a:pt x="372" y="219"/>
                </a:cubicBezTo>
                <a:cubicBezTo>
                  <a:pt x="372" y="215"/>
                  <a:pt x="371" y="212"/>
                  <a:pt x="371" y="208"/>
                </a:cubicBezTo>
                <a:cubicBezTo>
                  <a:pt x="371" y="208"/>
                  <a:pt x="372" y="208"/>
                  <a:pt x="372" y="208"/>
                </a:cubicBezTo>
                <a:cubicBezTo>
                  <a:pt x="372" y="211"/>
                  <a:pt x="372" y="213"/>
                  <a:pt x="372" y="216"/>
                </a:cubicBezTo>
                <a:cubicBezTo>
                  <a:pt x="372" y="217"/>
                  <a:pt x="374" y="217"/>
                  <a:pt x="374" y="216"/>
                </a:cubicBezTo>
                <a:cubicBezTo>
                  <a:pt x="374" y="211"/>
                  <a:pt x="373" y="206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4" y="201"/>
                  <a:pt x="374" y="201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3" y="199"/>
                  <a:pt x="373" y="197"/>
                  <a:pt x="373" y="196"/>
                </a:cubicBezTo>
                <a:cubicBezTo>
                  <a:pt x="373" y="196"/>
                  <a:pt x="374" y="196"/>
                  <a:pt x="374" y="196"/>
                </a:cubicBezTo>
                <a:cubicBezTo>
                  <a:pt x="374" y="196"/>
                  <a:pt x="374" y="196"/>
                  <a:pt x="374" y="196"/>
                </a:cubicBezTo>
                <a:cubicBezTo>
                  <a:pt x="374" y="196"/>
                  <a:pt x="373" y="195"/>
                  <a:pt x="373" y="195"/>
                </a:cubicBezTo>
                <a:cubicBezTo>
                  <a:pt x="372" y="194"/>
                  <a:pt x="372" y="193"/>
                  <a:pt x="372" y="192"/>
                </a:cubicBezTo>
                <a:cubicBezTo>
                  <a:pt x="373" y="192"/>
                  <a:pt x="373" y="192"/>
                  <a:pt x="374" y="192"/>
                </a:cubicBezTo>
                <a:cubicBezTo>
                  <a:pt x="374" y="192"/>
                  <a:pt x="374" y="191"/>
                  <a:pt x="374" y="191"/>
                </a:cubicBezTo>
                <a:cubicBezTo>
                  <a:pt x="373" y="191"/>
                  <a:pt x="373" y="191"/>
                  <a:pt x="372" y="191"/>
                </a:cubicBezTo>
                <a:cubicBezTo>
                  <a:pt x="372" y="190"/>
                  <a:pt x="372" y="189"/>
                  <a:pt x="372" y="188"/>
                </a:cubicBezTo>
                <a:cubicBezTo>
                  <a:pt x="374" y="187"/>
                  <a:pt x="375" y="187"/>
                  <a:pt x="376" y="187"/>
                </a:cubicBezTo>
                <a:cubicBezTo>
                  <a:pt x="377" y="187"/>
                  <a:pt x="377" y="187"/>
                  <a:pt x="376" y="187"/>
                </a:cubicBezTo>
                <a:cubicBezTo>
                  <a:pt x="375" y="187"/>
                  <a:pt x="374" y="187"/>
                  <a:pt x="372" y="187"/>
                </a:cubicBezTo>
                <a:cubicBezTo>
                  <a:pt x="372" y="186"/>
                  <a:pt x="372" y="185"/>
                  <a:pt x="372" y="183"/>
                </a:cubicBezTo>
                <a:cubicBezTo>
                  <a:pt x="374" y="183"/>
                  <a:pt x="376" y="183"/>
                  <a:pt x="377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6" y="183"/>
                  <a:pt x="374" y="183"/>
                  <a:pt x="372" y="183"/>
                </a:cubicBezTo>
                <a:cubicBezTo>
                  <a:pt x="372" y="182"/>
                  <a:pt x="373" y="180"/>
                  <a:pt x="373" y="179"/>
                </a:cubicBezTo>
                <a:cubicBezTo>
                  <a:pt x="377" y="179"/>
                  <a:pt x="380" y="179"/>
                  <a:pt x="382" y="179"/>
                </a:cubicBezTo>
                <a:cubicBezTo>
                  <a:pt x="382" y="179"/>
                  <a:pt x="382" y="179"/>
                  <a:pt x="382" y="179"/>
                </a:cubicBezTo>
                <a:cubicBezTo>
                  <a:pt x="380" y="179"/>
                  <a:pt x="377" y="178"/>
                  <a:pt x="373" y="178"/>
                </a:cubicBezTo>
                <a:cubicBezTo>
                  <a:pt x="373" y="177"/>
                  <a:pt x="373" y="176"/>
                  <a:pt x="373" y="175"/>
                </a:cubicBezTo>
                <a:cubicBezTo>
                  <a:pt x="379" y="175"/>
                  <a:pt x="385" y="176"/>
                  <a:pt x="389" y="179"/>
                </a:cubicBezTo>
                <a:cubicBezTo>
                  <a:pt x="389" y="180"/>
                  <a:pt x="389" y="182"/>
                  <a:pt x="388" y="184"/>
                </a:cubicBezTo>
                <a:cubicBezTo>
                  <a:pt x="388" y="194"/>
                  <a:pt x="387" y="204"/>
                  <a:pt x="386" y="214"/>
                </a:cubicBezTo>
                <a:cubicBezTo>
                  <a:pt x="386" y="215"/>
                  <a:pt x="388" y="215"/>
                  <a:pt x="388" y="214"/>
                </a:cubicBezTo>
                <a:cubicBezTo>
                  <a:pt x="389" y="205"/>
                  <a:pt x="390" y="197"/>
                  <a:pt x="390" y="189"/>
                </a:cubicBezTo>
                <a:cubicBezTo>
                  <a:pt x="390" y="185"/>
                  <a:pt x="390" y="180"/>
                  <a:pt x="391" y="175"/>
                </a:cubicBezTo>
                <a:cubicBezTo>
                  <a:pt x="392" y="175"/>
                  <a:pt x="392" y="174"/>
                  <a:pt x="392" y="173"/>
                </a:cubicBezTo>
                <a:cubicBezTo>
                  <a:pt x="392" y="173"/>
                  <a:pt x="392" y="173"/>
                  <a:pt x="391" y="172"/>
                </a:cubicBezTo>
                <a:cubicBezTo>
                  <a:pt x="391" y="172"/>
                  <a:pt x="391" y="172"/>
                  <a:pt x="391" y="172"/>
                </a:cubicBezTo>
                <a:cubicBezTo>
                  <a:pt x="392" y="172"/>
                  <a:pt x="392" y="172"/>
                  <a:pt x="392" y="172"/>
                </a:cubicBezTo>
                <a:close/>
                <a:moveTo>
                  <a:pt x="366" y="207"/>
                </a:moveTo>
                <a:cubicBezTo>
                  <a:pt x="366" y="207"/>
                  <a:pt x="367" y="206"/>
                  <a:pt x="367" y="206"/>
                </a:cubicBezTo>
                <a:cubicBezTo>
                  <a:pt x="367" y="207"/>
                  <a:pt x="367" y="208"/>
                  <a:pt x="367" y="209"/>
                </a:cubicBezTo>
                <a:cubicBezTo>
                  <a:pt x="367" y="209"/>
                  <a:pt x="367" y="209"/>
                  <a:pt x="366" y="209"/>
                </a:cubicBezTo>
                <a:cubicBezTo>
                  <a:pt x="366" y="209"/>
                  <a:pt x="367" y="209"/>
                  <a:pt x="367" y="209"/>
                </a:cubicBezTo>
                <a:cubicBezTo>
                  <a:pt x="367" y="208"/>
                  <a:pt x="366" y="208"/>
                  <a:pt x="366" y="207"/>
                </a:cubicBezTo>
                <a:close/>
                <a:moveTo>
                  <a:pt x="367" y="184"/>
                </a:moveTo>
                <a:cubicBezTo>
                  <a:pt x="367" y="184"/>
                  <a:pt x="367" y="184"/>
                  <a:pt x="367" y="184"/>
                </a:cubicBezTo>
                <a:cubicBezTo>
                  <a:pt x="367" y="185"/>
                  <a:pt x="367" y="187"/>
                  <a:pt x="367" y="188"/>
                </a:cubicBezTo>
                <a:cubicBezTo>
                  <a:pt x="367" y="189"/>
                  <a:pt x="367" y="189"/>
                  <a:pt x="367" y="189"/>
                </a:cubicBezTo>
                <a:cubicBezTo>
                  <a:pt x="367" y="187"/>
                  <a:pt x="367" y="185"/>
                  <a:pt x="367" y="184"/>
                </a:cubicBezTo>
                <a:close/>
                <a:moveTo>
                  <a:pt x="370" y="168"/>
                </a:moveTo>
                <a:cubicBezTo>
                  <a:pt x="370" y="169"/>
                  <a:pt x="370" y="170"/>
                  <a:pt x="370" y="171"/>
                </a:cubicBezTo>
                <a:cubicBezTo>
                  <a:pt x="369" y="172"/>
                  <a:pt x="368" y="172"/>
                  <a:pt x="368" y="172"/>
                </a:cubicBezTo>
                <a:cubicBezTo>
                  <a:pt x="368" y="171"/>
                  <a:pt x="368" y="169"/>
                  <a:pt x="369" y="168"/>
                </a:cubicBezTo>
                <a:cubicBezTo>
                  <a:pt x="369" y="168"/>
                  <a:pt x="369" y="168"/>
                  <a:pt x="370" y="168"/>
                </a:cubicBezTo>
                <a:close/>
                <a:moveTo>
                  <a:pt x="365" y="173"/>
                </a:moveTo>
                <a:cubicBezTo>
                  <a:pt x="365" y="172"/>
                  <a:pt x="365" y="172"/>
                  <a:pt x="365" y="172"/>
                </a:cubicBezTo>
                <a:cubicBezTo>
                  <a:pt x="365" y="171"/>
                  <a:pt x="364" y="171"/>
                  <a:pt x="364" y="172"/>
                </a:cubicBezTo>
                <a:cubicBezTo>
                  <a:pt x="364" y="172"/>
                  <a:pt x="364" y="173"/>
                  <a:pt x="364" y="173"/>
                </a:cubicBezTo>
                <a:cubicBezTo>
                  <a:pt x="363" y="173"/>
                  <a:pt x="362" y="173"/>
                  <a:pt x="361" y="174"/>
                </a:cubicBezTo>
                <a:cubicBezTo>
                  <a:pt x="363" y="172"/>
                  <a:pt x="365" y="170"/>
                  <a:pt x="367" y="169"/>
                </a:cubicBezTo>
                <a:cubicBezTo>
                  <a:pt x="367" y="170"/>
                  <a:pt x="367" y="171"/>
                  <a:pt x="367" y="172"/>
                </a:cubicBezTo>
                <a:cubicBezTo>
                  <a:pt x="367" y="172"/>
                  <a:pt x="367" y="172"/>
                  <a:pt x="367" y="172"/>
                </a:cubicBezTo>
                <a:cubicBezTo>
                  <a:pt x="366" y="172"/>
                  <a:pt x="366" y="172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8" y="173"/>
                </a:moveTo>
                <a:cubicBezTo>
                  <a:pt x="368" y="173"/>
                  <a:pt x="369" y="173"/>
                  <a:pt x="370" y="172"/>
                </a:cubicBezTo>
                <a:cubicBezTo>
                  <a:pt x="370" y="173"/>
                  <a:pt x="370" y="174"/>
                  <a:pt x="370" y="175"/>
                </a:cubicBezTo>
                <a:cubicBezTo>
                  <a:pt x="369" y="175"/>
                  <a:pt x="368" y="175"/>
                  <a:pt x="368" y="175"/>
                </a:cubicBezTo>
                <a:cubicBezTo>
                  <a:pt x="368" y="175"/>
                  <a:pt x="368" y="174"/>
                  <a:pt x="368" y="173"/>
                </a:cubicBezTo>
                <a:close/>
                <a:moveTo>
                  <a:pt x="370" y="176"/>
                </a:moveTo>
                <a:cubicBezTo>
                  <a:pt x="370" y="177"/>
                  <a:pt x="370" y="178"/>
                  <a:pt x="370" y="178"/>
                </a:cubicBezTo>
                <a:cubicBezTo>
                  <a:pt x="369" y="178"/>
                  <a:pt x="368" y="179"/>
                  <a:pt x="368" y="179"/>
                </a:cubicBezTo>
                <a:cubicBezTo>
                  <a:pt x="368" y="178"/>
                  <a:pt x="368" y="177"/>
                  <a:pt x="368" y="177"/>
                </a:cubicBezTo>
                <a:cubicBezTo>
                  <a:pt x="368" y="176"/>
                  <a:pt x="369" y="176"/>
                  <a:pt x="370" y="176"/>
                </a:cubicBezTo>
                <a:close/>
                <a:moveTo>
                  <a:pt x="370" y="179"/>
                </a:moveTo>
                <a:cubicBezTo>
                  <a:pt x="370" y="180"/>
                  <a:pt x="370" y="182"/>
                  <a:pt x="370" y="183"/>
                </a:cubicBezTo>
                <a:cubicBezTo>
                  <a:pt x="369" y="183"/>
                  <a:pt x="368" y="183"/>
                  <a:pt x="368" y="183"/>
                </a:cubicBezTo>
                <a:cubicBezTo>
                  <a:pt x="368" y="182"/>
                  <a:pt x="368" y="180"/>
                  <a:pt x="368" y="179"/>
                </a:cubicBezTo>
                <a:cubicBezTo>
                  <a:pt x="368" y="179"/>
                  <a:pt x="369" y="179"/>
                  <a:pt x="370" y="179"/>
                </a:cubicBezTo>
                <a:close/>
                <a:moveTo>
                  <a:pt x="370" y="196"/>
                </a:moveTo>
                <a:cubicBezTo>
                  <a:pt x="369" y="196"/>
                  <a:pt x="368" y="196"/>
                  <a:pt x="367" y="196"/>
                </a:cubicBezTo>
                <a:cubicBezTo>
                  <a:pt x="367" y="195"/>
                  <a:pt x="368" y="194"/>
                  <a:pt x="368" y="193"/>
                </a:cubicBezTo>
                <a:cubicBezTo>
                  <a:pt x="368" y="192"/>
                  <a:pt x="369" y="192"/>
                  <a:pt x="370" y="192"/>
                </a:cubicBezTo>
                <a:cubicBezTo>
                  <a:pt x="370" y="193"/>
                  <a:pt x="370" y="194"/>
                  <a:pt x="370" y="196"/>
                </a:cubicBezTo>
                <a:close/>
                <a:moveTo>
                  <a:pt x="370" y="183"/>
                </a:moveTo>
                <a:cubicBezTo>
                  <a:pt x="370" y="185"/>
                  <a:pt x="370" y="186"/>
                  <a:pt x="370" y="188"/>
                </a:cubicBezTo>
                <a:cubicBezTo>
                  <a:pt x="369" y="188"/>
                  <a:pt x="368" y="188"/>
                  <a:pt x="368" y="188"/>
                </a:cubicBezTo>
                <a:cubicBezTo>
                  <a:pt x="368" y="187"/>
                  <a:pt x="368" y="185"/>
                  <a:pt x="368" y="184"/>
                </a:cubicBezTo>
                <a:cubicBezTo>
                  <a:pt x="368" y="184"/>
                  <a:pt x="369" y="183"/>
                  <a:pt x="370" y="183"/>
                </a:cubicBezTo>
                <a:close/>
                <a:moveTo>
                  <a:pt x="370" y="188"/>
                </a:moveTo>
                <a:cubicBezTo>
                  <a:pt x="370" y="189"/>
                  <a:pt x="370" y="191"/>
                  <a:pt x="370" y="192"/>
                </a:cubicBezTo>
                <a:cubicBezTo>
                  <a:pt x="369" y="192"/>
                  <a:pt x="368" y="192"/>
                  <a:pt x="368" y="192"/>
                </a:cubicBezTo>
                <a:cubicBezTo>
                  <a:pt x="368" y="191"/>
                  <a:pt x="368" y="190"/>
                  <a:pt x="368" y="189"/>
                </a:cubicBezTo>
                <a:cubicBezTo>
                  <a:pt x="368" y="188"/>
                  <a:pt x="369" y="188"/>
                  <a:pt x="370" y="188"/>
                </a:cubicBezTo>
                <a:close/>
                <a:moveTo>
                  <a:pt x="367" y="197"/>
                </a:moveTo>
                <a:cubicBezTo>
                  <a:pt x="368" y="196"/>
                  <a:pt x="369" y="196"/>
                  <a:pt x="370" y="196"/>
                </a:cubicBezTo>
                <a:cubicBezTo>
                  <a:pt x="370" y="198"/>
                  <a:pt x="370" y="199"/>
                  <a:pt x="370" y="201"/>
                </a:cubicBezTo>
                <a:cubicBezTo>
                  <a:pt x="369" y="201"/>
                  <a:pt x="368" y="201"/>
                  <a:pt x="367" y="201"/>
                </a:cubicBezTo>
                <a:cubicBezTo>
                  <a:pt x="367" y="201"/>
                  <a:pt x="367" y="200"/>
                  <a:pt x="367" y="199"/>
                </a:cubicBezTo>
                <a:cubicBezTo>
                  <a:pt x="367" y="198"/>
                  <a:pt x="367" y="197"/>
                  <a:pt x="367" y="197"/>
                </a:cubicBezTo>
                <a:close/>
                <a:moveTo>
                  <a:pt x="367" y="202"/>
                </a:moveTo>
                <a:cubicBezTo>
                  <a:pt x="368" y="202"/>
                  <a:pt x="369" y="201"/>
                  <a:pt x="370" y="201"/>
                </a:cubicBezTo>
                <a:cubicBezTo>
                  <a:pt x="370" y="202"/>
                  <a:pt x="370" y="203"/>
                  <a:pt x="370" y="204"/>
                </a:cubicBezTo>
                <a:cubicBezTo>
                  <a:pt x="369" y="204"/>
                  <a:pt x="368" y="205"/>
                  <a:pt x="367" y="205"/>
                </a:cubicBezTo>
                <a:cubicBezTo>
                  <a:pt x="367" y="204"/>
                  <a:pt x="367" y="203"/>
                  <a:pt x="367" y="202"/>
                </a:cubicBezTo>
                <a:close/>
                <a:moveTo>
                  <a:pt x="371" y="178"/>
                </a:moveTo>
                <a:cubicBezTo>
                  <a:pt x="371" y="177"/>
                  <a:pt x="371" y="177"/>
                  <a:pt x="371" y="176"/>
                </a:cubicBezTo>
                <a:cubicBezTo>
                  <a:pt x="371" y="176"/>
                  <a:pt x="371" y="176"/>
                  <a:pt x="371" y="176"/>
                </a:cubicBezTo>
                <a:cubicBezTo>
                  <a:pt x="371" y="177"/>
                  <a:pt x="371" y="177"/>
                  <a:pt x="371" y="178"/>
                </a:cubicBezTo>
                <a:cubicBezTo>
                  <a:pt x="371" y="178"/>
                  <a:pt x="371" y="178"/>
                  <a:pt x="371" y="178"/>
                </a:cubicBezTo>
                <a:close/>
                <a:moveTo>
                  <a:pt x="371" y="175"/>
                </a:moveTo>
                <a:cubicBezTo>
                  <a:pt x="371" y="174"/>
                  <a:pt x="371" y="173"/>
                  <a:pt x="371" y="172"/>
                </a:cubicBezTo>
                <a:cubicBezTo>
                  <a:pt x="371" y="172"/>
                  <a:pt x="371" y="172"/>
                  <a:pt x="372" y="172"/>
                </a:cubicBezTo>
                <a:cubicBezTo>
                  <a:pt x="372" y="173"/>
                  <a:pt x="372" y="174"/>
                  <a:pt x="371" y="175"/>
                </a:cubicBezTo>
                <a:cubicBezTo>
                  <a:pt x="371" y="175"/>
                  <a:pt x="371" y="175"/>
                  <a:pt x="371" y="175"/>
                </a:cubicBezTo>
                <a:close/>
                <a:moveTo>
                  <a:pt x="372" y="172"/>
                </a:moveTo>
                <a:cubicBezTo>
                  <a:pt x="372" y="172"/>
                  <a:pt x="372" y="172"/>
                  <a:pt x="372" y="172"/>
                </a:cubicBezTo>
                <a:cubicBezTo>
                  <a:pt x="372" y="172"/>
                  <a:pt x="371" y="172"/>
                  <a:pt x="371" y="172"/>
                </a:cubicBezTo>
                <a:cubicBezTo>
                  <a:pt x="371" y="172"/>
                  <a:pt x="371" y="172"/>
                  <a:pt x="371" y="172"/>
                </a:cubicBezTo>
                <a:cubicBezTo>
                  <a:pt x="371" y="172"/>
                  <a:pt x="372" y="172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lose/>
                <a:moveTo>
                  <a:pt x="370" y="172"/>
                </a:moveTo>
                <a:cubicBezTo>
                  <a:pt x="369" y="172"/>
                  <a:pt x="369" y="172"/>
                  <a:pt x="369" y="172"/>
                </a:cubicBezTo>
                <a:cubicBezTo>
                  <a:pt x="369" y="172"/>
                  <a:pt x="369" y="172"/>
                  <a:pt x="370" y="172"/>
                </a:cubicBezTo>
                <a:cubicBezTo>
                  <a:pt x="370" y="172"/>
                  <a:pt x="370" y="172"/>
                  <a:pt x="370" y="172"/>
                </a:cubicBezTo>
                <a:close/>
                <a:moveTo>
                  <a:pt x="367" y="169"/>
                </a:moveTo>
                <a:cubicBezTo>
                  <a:pt x="367" y="169"/>
                  <a:pt x="367" y="168"/>
                  <a:pt x="367" y="168"/>
                </a:cubicBezTo>
                <a:cubicBezTo>
                  <a:pt x="367" y="168"/>
                  <a:pt x="367" y="168"/>
                  <a:pt x="367" y="168"/>
                </a:cubicBezTo>
                <a:cubicBezTo>
                  <a:pt x="367" y="168"/>
                  <a:pt x="367" y="168"/>
                  <a:pt x="367" y="169"/>
                </a:cubicBezTo>
                <a:close/>
                <a:moveTo>
                  <a:pt x="359" y="173"/>
                </a:moveTo>
                <a:cubicBezTo>
                  <a:pt x="361" y="169"/>
                  <a:pt x="365" y="167"/>
                  <a:pt x="368" y="165"/>
                </a:cubicBezTo>
                <a:cubicBezTo>
                  <a:pt x="368" y="166"/>
                  <a:pt x="368" y="166"/>
                  <a:pt x="368" y="166"/>
                </a:cubicBezTo>
                <a:cubicBezTo>
                  <a:pt x="365" y="167"/>
                  <a:pt x="362" y="170"/>
                  <a:pt x="359" y="173"/>
                </a:cubicBezTo>
                <a:close/>
                <a:moveTo>
                  <a:pt x="361" y="175"/>
                </a:moveTo>
                <a:cubicBezTo>
                  <a:pt x="361" y="174"/>
                  <a:pt x="362" y="174"/>
                  <a:pt x="362" y="174"/>
                </a:cubicBezTo>
                <a:cubicBezTo>
                  <a:pt x="362" y="174"/>
                  <a:pt x="361" y="175"/>
                  <a:pt x="361" y="175"/>
                </a:cubicBezTo>
                <a:cubicBezTo>
                  <a:pt x="361" y="175"/>
                  <a:pt x="361" y="175"/>
                  <a:pt x="361" y="175"/>
                </a:cubicBezTo>
                <a:close/>
                <a:moveTo>
                  <a:pt x="365" y="173"/>
                </a:moveTo>
                <a:cubicBezTo>
                  <a:pt x="365" y="173"/>
                  <a:pt x="366" y="173"/>
                  <a:pt x="366" y="173"/>
                </a:cubicBezTo>
                <a:cubicBezTo>
                  <a:pt x="366" y="174"/>
                  <a:pt x="366" y="175"/>
                  <a:pt x="366" y="176"/>
                </a:cubicBezTo>
                <a:cubicBezTo>
                  <a:pt x="366" y="176"/>
                  <a:pt x="365" y="177"/>
                  <a:pt x="365" y="177"/>
                </a:cubicBezTo>
                <a:cubicBezTo>
                  <a:pt x="365" y="176"/>
                  <a:pt x="365" y="174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7" y="179"/>
                </a:moveTo>
                <a:cubicBezTo>
                  <a:pt x="367" y="179"/>
                  <a:pt x="367" y="179"/>
                  <a:pt x="367" y="179"/>
                </a:cubicBezTo>
                <a:cubicBezTo>
                  <a:pt x="367" y="179"/>
                  <a:pt x="367" y="178"/>
                  <a:pt x="367" y="178"/>
                </a:cubicBezTo>
                <a:cubicBezTo>
                  <a:pt x="367" y="178"/>
                  <a:pt x="367" y="179"/>
                  <a:pt x="367" y="179"/>
                </a:cubicBezTo>
                <a:close/>
                <a:moveTo>
                  <a:pt x="367" y="179"/>
                </a:moveTo>
                <a:cubicBezTo>
                  <a:pt x="367" y="181"/>
                  <a:pt x="367" y="182"/>
                  <a:pt x="367" y="183"/>
                </a:cubicBezTo>
                <a:cubicBezTo>
                  <a:pt x="367" y="183"/>
                  <a:pt x="367" y="184"/>
                  <a:pt x="367" y="184"/>
                </a:cubicBezTo>
                <a:cubicBezTo>
                  <a:pt x="367" y="182"/>
                  <a:pt x="367" y="181"/>
                  <a:pt x="367" y="179"/>
                </a:cubicBezTo>
                <a:cubicBezTo>
                  <a:pt x="367" y="179"/>
                  <a:pt x="367" y="179"/>
                  <a:pt x="367" y="179"/>
                </a:cubicBezTo>
                <a:close/>
                <a:moveTo>
                  <a:pt x="367" y="189"/>
                </a:moveTo>
                <a:cubicBezTo>
                  <a:pt x="367" y="189"/>
                  <a:pt x="367" y="190"/>
                  <a:pt x="367" y="191"/>
                </a:cubicBezTo>
                <a:cubicBezTo>
                  <a:pt x="367" y="190"/>
                  <a:pt x="367" y="190"/>
                  <a:pt x="367" y="189"/>
                </a:cubicBezTo>
                <a:cubicBezTo>
                  <a:pt x="367" y="189"/>
                  <a:pt x="367" y="189"/>
                  <a:pt x="367" y="189"/>
                </a:cubicBezTo>
                <a:close/>
                <a:moveTo>
                  <a:pt x="368" y="205"/>
                </a:moveTo>
                <a:cubicBezTo>
                  <a:pt x="368" y="205"/>
                  <a:pt x="369" y="205"/>
                  <a:pt x="370" y="205"/>
                </a:cubicBezTo>
                <a:cubicBezTo>
                  <a:pt x="370" y="206"/>
                  <a:pt x="370" y="207"/>
                  <a:pt x="370" y="208"/>
                </a:cubicBezTo>
                <a:cubicBezTo>
                  <a:pt x="369" y="208"/>
                  <a:pt x="369" y="209"/>
                  <a:pt x="368" y="209"/>
                </a:cubicBezTo>
                <a:cubicBezTo>
                  <a:pt x="368" y="208"/>
                  <a:pt x="368" y="207"/>
                  <a:pt x="368" y="205"/>
                </a:cubicBezTo>
                <a:close/>
                <a:moveTo>
                  <a:pt x="371" y="205"/>
                </a:moveTo>
                <a:cubicBezTo>
                  <a:pt x="371" y="205"/>
                  <a:pt x="371" y="205"/>
                  <a:pt x="371" y="205"/>
                </a:cubicBezTo>
                <a:cubicBezTo>
                  <a:pt x="371" y="206"/>
                  <a:pt x="372" y="207"/>
                  <a:pt x="372" y="208"/>
                </a:cubicBezTo>
                <a:cubicBezTo>
                  <a:pt x="372" y="208"/>
                  <a:pt x="371" y="208"/>
                  <a:pt x="371" y="208"/>
                </a:cubicBezTo>
                <a:cubicBezTo>
                  <a:pt x="371" y="207"/>
                  <a:pt x="371" y="206"/>
                  <a:pt x="371" y="205"/>
                </a:cubicBezTo>
                <a:close/>
                <a:moveTo>
                  <a:pt x="389" y="173"/>
                </a:moveTo>
                <a:cubicBezTo>
                  <a:pt x="389" y="174"/>
                  <a:pt x="389" y="176"/>
                  <a:pt x="389" y="178"/>
                </a:cubicBezTo>
                <a:cubicBezTo>
                  <a:pt x="385" y="175"/>
                  <a:pt x="379" y="174"/>
                  <a:pt x="374" y="174"/>
                </a:cubicBezTo>
                <a:cubicBezTo>
                  <a:pt x="374" y="174"/>
                  <a:pt x="374" y="173"/>
                  <a:pt x="374" y="172"/>
                </a:cubicBezTo>
                <a:cubicBezTo>
                  <a:pt x="378" y="172"/>
                  <a:pt x="382" y="173"/>
                  <a:pt x="384" y="173"/>
                </a:cubicBezTo>
                <a:cubicBezTo>
                  <a:pt x="384" y="173"/>
                  <a:pt x="384" y="172"/>
                  <a:pt x="384" y="172"/>
                </a:cubicBezTo>
                <a:cubicBezTo>
                  <a:pt x="383" y="172"/>
                  <a:pt x="378" y="172"/>
                  <a:pt x="374" y="172"/>
                </a:cubicBezTo>
                <a:cubicBezTo>
                  <a:pt x="374" y="172"/>
                  <a:pt x="374" y="172"/>
                  <a:pt x="374" y="171"/>
                </a:cubicBezTo>
                <a:cubicBezTo>
                  <a:pt x="379" y="171"/>
                  <a:pt x="383" y="172"/>
                  <a:pt x="386" y="172"/>
                </a:cubicBezTo>
                <a:cubicBezTo>
                  <a:pt x="386" y="172"/>
                  <a:pt x="386" y="172"/>
                  <a:pt x="386" y="172"/>
                </a:cubicBezTo>
                <a:cubicBezTo>
                  <a:pt x="383" y="171"/>
                  <a:pt x="378" y="171"/>
                  <a:pt x="373" y="171"/>
                </a:cubicBezTo>
                <a:cubicBezTo>
                  <a:pt x="373" y="171"/>
                  <a:pt x="373" y="171"/>
                  <a:pt x="372" y="171"/>
                </a:cubicBezTo>
                <a:cubicBezTo>
                  <a:pt x="372" y="171"/>
                  <a:pt x="371" y="171"/>
                  <a:pt x="371" y="171"/>
                </a:cubicBezTo>
                <a:cubicBezTo>
                  <a:pt x="371" y="170"/>
                  <a:pt x="371" y="169"/>
                  <a:pt x="371" y="167"/>
                </a:cubicBezTo>
                <a:cubicBezTo>
                  <a:pt x="376" y="166"/>
                  <a:pt x="383" y="168"/>
                  <a:pt x="389" y="170"/>
                </a:cubicBezTo>
                <a:cubicBezTo>
                  <a:pt x="389" y="171"/>
                  <a:pt x="389" y="172"/>
                  <a:pt x="389" y="173"/>
                </a:cubicBezTo>
                <a:close/>
                <a:moveTo>
                  <a:pt x="370" y="165"/>
                </a:moveTo>
                <a:cubicBezTo>
                  <a:pt x="370" y="165"/>
                  <a:pt x="370" y="165"/>
                  <a:pt x="370" y="165"/>
                </a:cubicBezTo>
                <a:cubicBezTo>
                  <a:pt x="370" y="165"/>
                  <a:pt x="370" y="165"/>
                  <a:pt x="369" y="166"/>
                </a:cubicBezTo>
                <a:cubicBezTo>
                  <a:pt x="369" y="165"/>
                  <a:pt x="369" y="165"/>
                  <a:pt x="369" y="165"/>
                </a:cubicBezTo>
                <a:cubicBezTo>
                  <a:pt x="375" y="164"/>
                  <a:pt x="381" y="165"/>
                  <a:pt x="387" y="168"/>
                </a:cubicBezTo>
                <a:cubicBezTo>
                  <a:pt x="387" y="168"/>
                  <a:pt x="387" y="168"/>
                  <a:pt x="387" y="168"/>
                </a:cubicBezTo>
                <a:cubicBezTo>
                  <a:pt x="382" y="165"/>
                  <a:pt x="376" y="164"/>
                  <a:pt x="370" y="165"/>
                </a:cubicBezTo>
                <a:close/>
                <a:moveTo>
                  <a:pt x="373" y="163"/>
                </a:moveTo>
                <a:cubicBezTo>
                  <a:pt x="373" y="152"/>
                  <a:pt x="374" y="140"/>
                  <a:pt x="376" y="129"/>
                </a:cubicBezTo>
                <a:cubicBezTo>
                  <a:pt x="378" y="142"/>
                  <a:pt x="382" y="153"/>
                  <a:pt x="386" y="165"/>
                </a:cubicBezTo>
                <a:cubicBezTo>
                  <a:pt x="382" y="163"/>
                  <a:pt x="377" y="162"/>
                  <a:pt x="373" y="163"/>
                </a:cubicBezTo>
                <a:close/>
                <a:moveTo>
                  <a:pt x="364" y="179"/>
                </a:moveTo>
                <a:cubicBezTo>
                  <a:pt x="364" y="179"/>
                  <a:pt x="364" y="179"/>
                  <a:pt x="364" y="179"/>
                </a:cubicBezTo>
                <a:cubicBezTo>
                  <a:pt x="364" y="179"/>
                  <a:pt x="363" y="180"/>
                  <a:pt x="363" y="180"/>
                </a:cubicBezTo>
                <a:cubicBezTo>
                  <a:pt x="363" y="179"/>
                  <a:pt x="364" y="179"/>
                  <a:pt x="364" y="179"/>
                </a:cubicBezTo>
                <a:close/>
                <a:moveTo>
                  <a:pt x="365" y="178"/>
                </a:moveTo>
                <a:cubicBezTo>
                  <a:pt x="365" y="178"/>
                  <a:pt x="366" y="178"/>
                  <a:pt x="366" y="177"/>
                </a:cubicBezTo>
                <a:cubicBezTo>
                  <a:pt x="366" y="178"/>
                  <a:pt x="366" y="178"/>
                  <a:pt x="366" y="179"/>
                </a:cubicBezTo>
                <a:cubicBezTo>
                  <a:pt x="365" y="179"/>
                  <a:pt x="365" y="179"/>
                  <a:pt x="365" y="179"/>
                </a:cubicBezTo>
                <a:cubicBezTo>
                  <a:pt x="365" y="179"/>
                  <a:pt x="365" y="178"/>
                  <a:pt x="365" y="178"/>
                </a:cubicBezTo>
                <a:close/>
                <a:moveTo>
                  <a:pt x="366" y="179"/>
                </a:moveTo>
                <a:cubicBezTo>
                  <a:pt x="366" y="181"/>
                  <a:pt x="366" y="182"/>
                  <a:pt x="366" y="184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5" y="183"/>
                  <a:pt x="365" y="181"/>
                  <a:pt x="365" y="180"/>
                </a:cubicBezTo>
                <a:cubicBezTo>
                  <a:pt x="365" y="180"/>
                  <a:pt x="365" y="179"/>
                  <a:pt x="366" y="179"/>
                </a:cubicBezTo>
                <a:close/>
                <a:moveTo>
                  <a:pt x="366" y="184"/>
                </a:moveTo>
                <a:cubicBezTo>
                  <a:pt x="366" y="186"/>
                  <a:pt x="366" y="187"/>
                  <a:pt x="366" y="189"/>
                </a:cubicBezTo>
                <a:cubicBezTo>
                  <a:pt x="366" y="189"/>
                  <a:pt x="365" y="189"/>
                  <a:pt x="365" y="189"/>
                </a:cubicBezTo>
                <a:cubicBezTo>
                  <a:pt x="365" y="187"/>
                  <a:pt x="365" y="186"/>
                  <a:pt x="365" y="184"/>
                </a:cubicBezTo>
                <a:cubicBezTo>
                  <a:pt x="365" y="184"/>
                  <a:pt x="365" y="184"/>
                  <a:pt x="366" y="184"/>
                </a:cubicBezTo>
                <a:close/>
                <a:moveTo>
                  <a:pt x="366" y="189"/>
                </a:moveTo>
                <a:cubicBezTo>
                  <a:pt x="366" y="190"/>
                  <a:pt x="366" y="192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2"/>
                  <a:pt x="366" y="190"/>
                  <a:pt x="365" y="189"/>
                </a:cubicBezTo>
                <a:cubicBezTo>
                  <a:pt x="366" y="189"/>
                  <a:pt x="366" y="189"/>
                  <a:pt x="366" y="189"/>
                </a:cubicBezTo>
                <a:close/>
                <a:moveTo>
                  <a:pt x="366" y="193"/>
                </a:move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lose/>
                <a:moveTo>
                  <a:pt x="367" y="209"/>
                </a:moveTo>
                <a:cubicBezTo>
                  <a:pt x="367" y="211"/>
                  <a:pt x="367" y="212"/>
                  <a:pt x="367" y="213"/>
                </a:cubicBezTo>
                <a:cubicBezTo>
                  <a:pt x="367" y="213"/>
                  <a:pt x="366" y="213"/>
                  <a:pt x="366" y="213"/>
                </a:cubicBezTo>
                <a:cubicBezTo>
                  <a:pt x="366" y="212"/>
                  <a:pt x="366" y="211"/>
                  <a:pt x="366" y="210"/>
                </a:cubicBezTo>
                <a:cubicBezTo>
                  <a:pt x="366" y="210"/>
                  <a:pt x="367" y="209"/>
                  <a:pt x="367" y="209"/>
                </a:cubicBezTo>
                <a:close/>
                <a:moveTo>
                  <a:pt x="368" y="209"/>
                </a:moveTo>
                <a:cubicBezTo>
                  <a:pt x="369" y="209"/>
                  <a:pt x="370" y="209"/>
                  <a:pt x="370" y="209"/>
                </a:cubicBezTo>
                <a:cubicBezTo>
                  <a:pt x="370" y="212"/>
                  <a:pt x="371" y="215"/>
                  <a:pt x="371" y="219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6"/>
                  <a:pt x="368" y="212"/>
                  <a:pt x="368" y="209"/>
                </a:cubicBezTo>
                <a:close/>
                <a:moveTo>
                  <a:pt x="374" y="221"/>
                </a:moveTo>
                <a:cubicBezTo>
                  <a:pt x="375" y="220"/>
                  <a:pt x="377" y="221"/>
                  <a:pt x="379" y="222"/>
                </a:cubicBezTo>
                <a:cubicBezTo>
                  <a:pt x="375" y="222"/>
                  <a:pt x="371" y="222"/>
                  <a:pt x="368" y="223"/>
                </a:cubicBezTo>
                <a:cubicBezTo>
                  <a:pt x="368" y="223"/>
                  <a:pt x="368" y="222"/>
                  <a:pt x="368" y="221"/>
                </a:cubicBezTo>
                <a:cubicBezTo>
                  <a:pt x="370" y="221"/>
                  <a:pt x="372" y="221"/>
                  <a:pt x="374" y="221"/>
                </a:cubicBezTo>
                <a:close/>
                <a:moveTo>
                  <a:pt x="362" y="226"/>
                </a:moveTo>
                <a:cubicBezTo>
                  <a:pt x="360" y="227"/>
                  <a:pt x="358" y="228"/>
                  <a:pt x="356" y="229"/>
                </a:cubicBezTo>
                <a:cubicBezTo>
                  <a:pt x="356" y="228"/>
                  <a:pt x="356" y="228"/>
                  <a:pt x="356" y="228"/>
                </a:cubicBezTo>
                <a:cubicBezTo>
                  <a:pt x="358" y="227"/>
                  <a:pt x="361" y="226"/>
                  <a:pt x="363" y="225"/>
                </a:cubicBezTo>
                <a:cubicBezTo>
                  <a:pt x="363" y="226"/>
                  <a:pt x="362" y="226"/>
                  <a:pt x="362" y="226"/>
                </a:cubicBezTo>
                <a:close/>
                <a:moveTo>
                  <a:pt x="356" y="238"/>
                </a:moveTo>
                <a:cubicBezTo>
                  <a:pt x="359" y="235"/>
                  <a:pt x="362" y="233"/>
                  <a:pt x="366" y="231"/>
                </a:cubicBezTo>
                <a:cubicBezTo>
                  <a:pt x="366" y="231"/>
                  <a:pt x="366" y="231"/>
                  <a:pt x="366" y="231"/>
                </a:cubicBezTo>
                <a:cubicBezTo>
                  <a:pt x="365" y="232"/>
                  <a:pt x="365" y="233"/>
                  <a:pt x="365" y="234"/>
                </a:cubicBezTo>
                <a:cubicBezTo>
                  <a:pt x="362" y="235"/>
                  <a:pt x="360" y="237"/>
                  <a:pt x="359" y="239"/>
                </a:cubicBezTo>
                <a:cubicBezTo>
                  <a:pt x="358" y="240"/>
                  <a:pt x="357" y="242"/>
                  <a:pt x="356" y="243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7" y="244"/>
                  <a:pt x="357" y="244"/>
                  <a:pt x="357" y="243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5" y="244"/>
                  <a:pt x="358" y="240"/>
                  <a:pt x="358" y="241"/>
                </a:cubicBezTo>
                <a:cubicBezTo>
                  <a:pt x="358" y="240"/>
                  <a:pt x="359" y="240"/>
                  <a:pt x="359" y="240"/>
                </a:cubicBezTo>
                <a:cubicBezTo>
                  <a:pt x="359" y="240"/>
                  <a:pt x="359" y="241"/>
                  <a:pt x="360" y="242"/>
                </a:cubicBezTo>
                <a:cubicBezTo>
                  <a:pt x="359" y="242"/>
                  <a:pt x="359" y="242"/>
                  <a:pt x="359" y="242"/>
                </a:cubicBezTo>
                <a:cubicBezTo>
                  <a:pt x="359" y="242"/>
                  <a:pt x="359" y="242"/>
                  <a:pt x="359" y="241"/>
                </a:cubicBezTo>
                <a:cubicBezTo>
                  <a:pt x="359" y="241"/>
                  <a:pt x="358" y="241"/>
                  <a:pt x="358" y="241"/>
                </a:cubicBezTo>
                <a:cubicBezTo>
                  <a:pt x="358" y="242"/>
                  <a:pt x="358" y="242"/>
                  <a:pt x="358" y="243"/>
                </a:cubicBezTo>
                <a:cubicBezTo>
                  <a:pt x="358" y="244"/>
                  <a:pt x="357" y="244"/>
                  <a:pt x="357" y="245"/>
                </a:cubicBezTo>
                <a:cubicBezTo>
                  <a:pt x="356" y="245"/>
                  <a:pt x="357" y="245"/>
                  <a:pt x="357" y="245"/>
                </a:cubicBezTo>
                <a:cubicBezTo>
                  <a:pt x="357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5"/>
                </a:cubicBezTo>
                <a:cubicBezTo>
                  <a:pt x="358" y="245"/>
                  <a:pt x="358" y="245"/>
                  <a:pt x="358" y="246"/>
                </a:cubicBezTo>
                <a:cubicBezTo>
                  <a:pt x="358" y="247"/>
                  <a:pt x="358" y="249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2"/>
                  <a:pt x="358" y="253"/>
                  <a:pt x="358" y="254"/>
                </a:cubicBezTo>
                <a:cubicBezTo>
                  <a:pt x="358" y="255"/>
                  <a:pt x="358" y="255"/>
                  <a:pt x="357" y="255"/>
                </a:cubicBezTo>
                <a:cubicBezTo>
                  <a:pt x="357" y="255"/>
                  <a:pt x="357" y="255"/>
                  <a:pt x="357" y="255"/>
                </a:cubicBezTo>
                <a:cubicBezTo>
                  <a:pt x="358" y="255"/>
                  <a:pt x="358" y="255"/>
                  <a:pt x="358" y="255"/>
                </a:cubicBezTo>
                <a:cubicBezTo>
                  <a:pt x="358" y="256"/>
                  <a:pt x="358" y="257"/>
                  <a:pt x="358" y="258"/>
                </a:cubicBezTo>
                <a:cubicBezTo>
                  <a:pt x="358" y="258"/>
                  <a:pt x="358" y="258"/>
                  <a:pt x="358" y="258"/>
                </a:cubicBezTo>
                <a:cubicBezTo>
                  <a:pt x="358" y="258"/>
                  <a:pt x="358" y="259"/>
                  <a:pt x="358" y="259"/>
                </a:cubicBezTo>
                <a:cubicBezTo>
                  <a:pt x="358" y="260"/>
                  <a:pt x="358" y="261"/>
                  <a:pt x="358" y="262"/>
                </a:cubicBezTo>
                <a:cubicBezTo>
                  <a:pt x="358" y="262"/>
                  <a:pt x="358" y="262"/>
                  <a:pt x="358" y="262"/>
                </a:cubicBezTo>
                <a:cubicBezTo>
                  <a:pt x="357" y="262"/>
                  <a:pt x="357" y="262"/>
                  <a:pt x="357" y="262"/>
                </a:cubicBezTo>
                <a:cubicBezTo>
                  <a:pt x="357" y="263"/>
                  <a:pt x="358" y="263"/>
                  <a:pt x="358" y="263"/>
                </a:cubicBezTo>
                <a:cubicBezTo>
                  <a:pt x="358" y="264"/>
                  <a:pt x="358" y="266"/>
                  <a:pt x="358" y="267"/>
                </a:cubicBezTo>
                <a:cubicBezTo>
                  <a:pt x="357" y="268"/>
                  <a:pt x="356" y="268"/>
                  <a:pt x="355" y="268"/>
                </a:cubicBezTo>
                <a:cubicBezTo>
                  <a:pt x="355" y="258"/>
                  <a:pt x="356" y="248"/>
                  <a:pt x="356" y="238"/>
                </a:cubicBezTo>
                <a:close/>
                <a:moveTo>
                  <a:pt x="359" y="262"/>
                </a:moveTo>
                <a:cubicBezTo>
                  <a:pt x="359" y="262"/>
                  <a:pt x="360" y="262"/>
                  <a:pt x="360" y="262"/>
                </a:cubicBezTo>
                <a:cubicBezTo>
                  <a:pt x="360" y="264"/>
                  <a:pt x="360" y="265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ubicBezTo>
                  <a:pt x="359" y="265"/>
                  <a:pt x="359" y="264"/>
                  <a:pt x="359" y="262"/>
                </a:cubicBezTo>
                <a:close/>
                <a:moveTo>
                  <a:pt x="359" y="267"/>
                </a:moveTo>
                <a:cubicBezTo>
                  <a:pt x="359" y="268"/>
                  <a:pt x="359" y="268"/>
                  <a:pt x="359" y="268"/>
                </a:cubicBezTo>
                <a:cubicBezTo>
                  <a:pt x="359" y="268"/>
                  <a:pt x="359" y="268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lose/>
                <a:moveTo>
                  <a:pt x="359" y="294"/>
                </a:moveTo>
                <a:cubicBezTo>
                  <a:pt x="359" y="294"/>
                  <a:pt x="360" y="294"/>
                  <a:pt x="360" y="294"/>
                </a:cubicBezTo>
                <a:cubicBezTo>
                  <a:pt x="360" y="295"/>
                  <a:pt x="360" y="296"/>
                  <a:pt x="360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59" y="296"/>
                  <a:pt x="359" y="295"/>
                  <a:pt x="359" y="294"/>
                </a:cubicBezTo>
                <a:close/>
                <a:moveTo>
                  <a:pt x="359" y="298"/>
                </a:moveTo>
                <a:cubicBezTo>
                  <a:pt x="359" y="298"/>
                  <a:pt x="359" y="298"/>
                  <a:pt x="360" y="297"/>
                </a:cubicBezTo>
                <a:cubicBezTo>
                  <a:pt x="360" y="299"/>
                  <a:pt x="360" y="300"/>
                  <a:pt x="360" y="301"/>
                </a:cubicBezTo>
                <a:cubicBezTo>
                  <a:pt x="359" y="301"/>
                  <a:pt x="359" y="302"/>
                  <a:pt x="359" y="302"/>
                </a:cubicBezTo>
                <a:cubicBezTo>
                  <a:pt x="359" y="300"/>
                  <a:pt x="359" y="299"/>
                  <a:pt x="359" y="298"/>
                </a:cubicBezTo>
                <a:close/>
                <a:moveTo>
                  <a:pt x="360" y="302"/>
                </a:moveTo>
                <a:cubicBezTo>
                  <a:pt x="360" y="302"/>
                  <a:pt x="360" y="302"/>
                  <a:pt x="360" y="302"/>
                </a:cubicBezTo>
                <a:cubicBezTo>
                  <a:pt x="359" y="303"/>
                  <a:pt x="359" y="303"/>
                  <a:pt x="359" y="303"/>
                </a:cubicBezTo>
                <a:cubicBezTo>
                  <a:pt x="359" y="303"/>
                  <a:pt x="359" y="302"/>
                  <a:pt x="359" y="302"/>
                </a:cubicBezTo>
                <a:cubicBezTo>
                  <a:pt x="359" y="302"/>
                  <a:pt x="359" y="302"/>
                  <a:pt x="360" y="302"/>
                </a:cubicBezTo>
                <a:close/>
                <a:moveTo>
                  <a:pt x="358" y="303"/>
                </a:moveTo>
                <a:cubicBezTo>
                  <a:pt x="358" y="303"/>
                  <a:pt x="357" y="303"/>
                  <a:pt x="357" y="303"/>
                </a:cubicBezTo>
                <a:cubicBezTo>
                  <a:pt x="357" y="303"/>
                  <a:pt x="358" y="303"/>
                  <a:pt x="358" y="303"/>
                </a:cubicBezTo>
                <a:cubicBezTo>
                  <a:pt x="358" y="303"/>
                  <a:pt x="358" y="303"/>
                  <a:pt x="358" y="303"/>
                </a:cubicBezTo>
                <a:close/>
                <a:moveTo>
                  <a:pt x="358" y="304"/>
                </a:moveTo>
                <a:cubicBezTo>
                  <a:pt x="358" y="305"/>
                  <a:pt x="358" y="305"/>
                  <a:pt x="358" y="305"/>
                </a:cubicBezTo>
                <a:cubicBezTo>
                  <a:pt x="356" y="306"/>
                  <a:pt x="354" y="306"/>
                  <a:pt x="353" y="307"/>
                </a:cubicBezTo>
                <a:cubicBezTo>
                  <a:pt x="354" y="306"/>
                  <a:pt x="356" y="305"/>
                  <a:pt x="358" y="304"/>
                </a:cubicBezTo>
                <a:close/>
                <a:moveTo>
                  <a:pt x="354" y="319"/>
                </a:moveTo>
                <a:cubicBezTo>
                  <a:pt x="355" y="319"/>
                  <a:pt x="357" y="318"/>
                  <a:pt x="359" y="317"/>
                </a:cubicBezTo>
                <a:cubicBezTo>
                  <a:pt x="358" y="318"/>
                  <a:pt x="357" y="318"/>
                  <a:pt x="357" y="319"/>
                </a:cubicBezTo>
                <a:cubicBezTo>
                  <a:pt x="356" y="319"/>
                  <a:pt x="355" y="320"/>
                  <a:pt x="354" y="320"/>
                </a:cubicBezTo>
                <a:cubicBezTo>
                  <a:pt x="354" y="320"/>
                  <a:pt x="354" y="320"/>
                  <a:pt x="354" y="319"/>
                </a:cubicBezTo>
                <a:close/>
                <a:moveTo>
                  <a:pt x="358" y="333"/>
                </a:moveTo>
                <a:cubicBezTo>
                  <a:pt x="358" y="333"/>
                  <a:pt x="358" y="333"/>
                  <a:pt x="358" y="333"/>
                </a:cubicBezTo>
                <a:cubicBezTo>
                  <a:pt x="359" y="332"/>
                  <a:pt x="359" y="331"/>
                  <a:pt x="360" y="330"/>
                </a:cubicBezTo>
                <a:cubicBezTo>
                  <a:pt x="360" y="330"/>
                  <a:pt x="361" y="330"/>
                  <a:pt x="361" y="330"/>
                </a:cubicBezTo>
                <a:cubicBezTo>
                  <a:pt x="360" y="331"/>
                  <a:pt x="359" y="332"/>
                  <a:pt x="358" y="333"/>
                </a:cubicBezTo>
                <a:cubicBezTo>
                  <a:pt x="358" y="333"/>
                  <a:pt x="358" y="333"/>
                  <a:pt x="358" y="333"/>
                </a:cubicBezTo>
                <a:close/>
                <a:moveTo>
                  <a:pt x="363" y="331"/>
                </a:moveTo>
                <a:cubicBezTo>
                  <a:pt x="362" y="344"/>
                  <a:pt x="361" y="357"/>
                  <a:pt x="359" y="370"/>
                </a:cubicBezTo>
                <a:cubicBezTo>
                  <a:pt x="359" y="365"/>
                  <a:pt x="359" y="360"/>
                  <a:pt x="359" y="355"/>
                </a:cubicBezTo>
                <a:cubicBezTo>
                  <a:pt x="360" y="355"/>
                  <a:pt x="360" y="354"/>
                  <a:pt x="360" y="354"/>
                </a:cubicBezTo>
                <a:cubicBezTo>
                  <a:pt x="360" y="351"/>
                  <a:pt x="360" y="347"/>
                  <a:pt x="359" y="344"/>
                </a:cubicBezTo>
                <a:cubicBezTo>
                  <a:pt x="359" y="342"/>
                  <a:pt x="359" y="340"/>
                  <a:pt x="360" y="338"/>
                </a:cubicBezTo>
                <a:cubicBezTo>
                  <a:pt x="360" y="338"/>
                  <a:pt x="359" y="337"/>
                  <a:pt x="359" y="337"/>
                </a:cubicBezTo>
                <a:cubicBezTo>
                  <a:pt x="360" y="337"/>
                  <a:pt x="360" y="336"/>
                  <a:pt x="360" y="335"/>
                </a:cubicBezTo>
                <a:cubicBezTo>
                  <a:pt x="361" y="335"/>
                  <a:pt x="360" y="334"/>
                  <a:pt x="360" y="335"/>
                </a:cubicBezTo>
                <a:cubicBezTo>
                  <a:pt x="359" y="335"/>
                  <a:pt x="359" y="336"/>
                  <a:pt x="358" y="337"/>
                </a:cubicBezTo>
                <a:cubicBezTo>
                  <a:pt x="358" y="336"/>
                  <a:pt x="358" y="336"/>
                  <a:pt x="358" y="335"/>
                </a:cubicBezTo>
                <a:cubicBezTo>
                  <a:pt x="360" y="334"/>
                  <a:pt x="361" y="333"/>
                  <a:pt x="363" y="331"/>
                </a:cubicBezTo>
                <a:close/>
                <a:moveTo>
                  <a:pt x="357" y="389"/>
                </a:moveTo>
                <a:cubicBezTo>
                  <a:pt x="357" y="390"/>
                  <a:pt x="357" y="390"/>
                  <a:pt x="356" y="391"/>
                </a:cubicBezTo>
                <a:cubicBezTo>
                  <a:pt x="356" y="390"/>
                  <a:pt x="356" y="390"/>
                  <a:pt x="356" y="389"/>
                </a:cubicBezTo>
                <a:cubicBezTo>
                  <a:pt x="357" y="389"/>
                  <a:pt x="357" y="389"/>
                  <a:pt x="357" y="389"/>
                </a:cubicBezTo>
                <a:close/>
                <a:moveTo>
                  <a:pt x="359" y="387"/>
                </a:moveTo>
                <a:cubicBezTo>
                  <a:pt x="360" y="386"/>
                  <a:pt x="362" y="385"/>
                  <a:pt x="363" y="384"/>
                </a:cubicBezTo>
                <a:cubicBezTo>
                  <a:pt x="363" y="387"/>
                  <a:pt x="363" y="390"/>
                  <a:pt x="363" y="393"/>
                </a:cubicBezTo>
                <a:cubicBezTo>
                  <a:pt x="361" y="394"/>
                  <a:pt x="359" y="395"/>
                  <a:pt x="358" y="396"/>
                </a:cubicBezTo>
                <a:cubicBezTo>
                  <a:pt x="358" y="393"/>
                  <a:pt x="359" y="390"/>
                  <a:pt x="359" y="387"/>
                </a:cubicBezTo>
                <a:close/>
                <a:moveTo>
                  <a:pt x="364" y="384"/>
                </a:moveTo>
                <a:cubicBezTo>
                  <a:pt x="365" y="383"/>
                  <a:pt x="366" y="382"/>
                  <a:pt x="366" y="382"/>
                </a:cubicBezTo>
                <a:cubicBezTo>
                  <a:pt x="366" y="383"/>
                  <a:pt x="367" y="384"/>
                  <a:pt x="367" y="386"/>
                </a:cubicBezTo>
                <a:cubicBezTo>
                  <a:pt x="367" y="386"/>
                  <a:pt x="368" y="386"/>
                  <a:pt x="368" y="386"/>
                </a:cubicBezTo>
                <a:cubicBezTo>
                  <a:pt x="368" y="384"/>
                  <a:pt x="367" y="383"/>
                  <a:pt x="367" y="381"/>
                </a:cubicBezTo>
                <a:cubicBezTo>
                  <a:pt x="372" y="378"/>
                  <a:pt x="377" y="374"/>
                  <a:pt x="381" y="370"/>
                </a:cubicBezTo>
                <a:cubicBezTo>
                  <a:pt x="381" y="372"/>
                  <a:pt x="381" y="373"/>
                  <a:pt x="381" y="375"/>
                </a:cubicBezTo>
                <a:cubicBezTo>
                  <a:pt x="380" y="375"/>
                  <a:pt x="381" y="376"/>
                  <a:pt x="382" y="375"/>
                </a:cubicBezTo>
                <a:cubicBezTo>
                  <a:pt x="382" y="373"/>
                  <a:pt x="382" y="371"/>
                  <a:pt x="382" y="370"/>
                </a:cubicBezTo>
                <a:cubicBezTo>
                  <a:pt x="383" y="369"/>
                  <a:pt x="384" y="368"/>
                  <a:pt x="386" y="367"/>
                </a:cubicBezTo>
                <a:cubicBezTo>
                  <a:pt x="386" y="370"/>
                  <a:pt x="385" y="374"/>
                  <a:pt x="385" y="377"/>
                </a:cubicBezTo>
                <a:cubicBezTo>
                  <a:pt x="385" y="378"/>
                  <a:pt x="385" y="378"/>
                  <a:pt x="385" y="378"/>
                </a:cubicBezTo>
                <a:cubicBezTo>
                  <a:pt x="378" y="383"/>
                  <a:pt x="371" y="387"/>
                  <a:pt x="365" y="392"/>
                </a:cubicBezTo>
                <a:cubicBezTo>
                  <a:pt x="364" y="392"/>
                  <a:pt x="364" y="392"/>
                  <a:pt x="364" y="392"/>
                </a:cubicBezTo>
                <a:cubicBezTo>
                  <a:pt x="364" y="389"/>
                  <a:pt x="364" y="386"/>
                  <a:pt x="364" y="384"/>
                </a:cubicBezTo>
                <a:close/>
                <a:moveTo>
                  <a:pt x="376" y="387"/>
                </a:moveTo>
                <a:cubicBezTo>
                  <a:pt x="372" y="392"/>
                  <a:pt x="368" y="397"/>
                  <a:pt x="363" y="401"/>
                </a:cubicBezTo>
                <a:cubicBezTo>
                  <a:pt x="363" y="401"/>
                  <a:pt x="363" y="401"/>
                  <a:pt x="363" y="401"/>
                </a:cubicBezTo>
                <a:cubicBezTo>
                  <a:pt x="363" y="400"/>
                  <a:pt x="363" y="398"/>
                  <a:pt x="363" y="396"/>
                </a:cubicBezTo>
                <a:cubicBezTo>
                  <a:pt x="368" y="393"/>
                  <a:pt x="372" y="390"/>
                  <a:pt x="376" y="387"/>
                </a:cubicBezTo>
                <a:close/>
                <a:moveTo>
                  <a:pt x="340" y="425"/>
                </a:moveTo>
                <a:cubicBezTo>
                  <a:pt x="340" y="425"/>
                  <a:pt x="341" y="425"/>
                  <a:pt x="341" y="425"/>
                </a:cubicBezTo>
                <a:cubicBezTo>
                  <a:pt x="341" y="425"/>
                  <a:pt x="341" y="425"/>
                  <a:pt x="342" y="425"/>
                </a:cubicBezTo>
                <a:cubicBezTo>
                  <a:pt x="341" y="426"/>
                  <a:pt x="341" y="427"/>
                  <a:pt x="341" y="428"/>
                </a:cubicBezTo>
                <a:cubicBezTo>
                  <a:pt x="340" y="427"/>
                  <a:pt x="340" y="426"/>
                  <a:pt x="340" y="425"/>
                </a:cubicBezTo>
                <a:close/>
                <a:moveTo>
                  <a:pt x="346" y="429"/>
                </a:moveTo>
                <a:cubicBezTo>
                  <a:pt x="346" y="429"/>
                  <a:pt x="346" y="429"/>
                  <a:pt x="346" y="429"/>
                </a:cubicBezTo>
                <a:cubicBezTo>
                  <a:pt x="346" y="429"/>
                  <a:pt x="346" y="429"/>
                  <a:pt x="346" y="428"/>
                </a:cubicBezTo>
                <a:cubicBezTo>
                  <a:pt x="346" y="428"/>
                  <a:pt x="346" y="428"/>
                  <a:pt x="346" y="429"/>
                </a:cubicBezTo>
                <a:cubicBezTo>
                  <a:pt x="346" y="429"/>
                  <a:pt x="346" y="429"/>
                  <a:pt x="347" y="429"/>
                </a:cubicBezTo>
                <a:cubicBezTo>
                  <a:pt x="346" y="429"/>
                  <a:pt x="346" y="429"/>
                  <a:pt x="346" y="429"/>
                </a:cubicBezTo>
                <a:close/>
                <a:moveTo>
                  <a:pt x="348" y="427"/>
                </a:move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7" y="427"/>
                  <a:pt x="347" y="427"/>
                </a:cubicBezTo>
                <a:cubicBezTo>
                  <a:pt x="348" y="425"/>
                  <a:pt x="350" y="425"/>
                  <a:pt x="351" y="424"/>
                </a:cubicBezTo>
                <a:cubicBezTo>
                  <a:pt x="351" y="425"/>
                  <a:pt x="351" y="425"/>
                  <a:pt x="351" y="425"/>
                </a:cubicBezTo>
                <a:cubicBezTo>
                  <a:pt x="350" y="426"/>
                  <a:pt x="349" y="426"/>
                  <a:pt x="349" y="427"/>
                </a:cubicBezTo>
                <a:cubicBezTo>
                  <a:pt x="348" y="427"/>
                  <a:pt x="348" y="427"/>
                  <a:pt x="348" y="427"/>
                </a:cubicBezTo>
                <a:close/>
                <a:moveTo>
                  <a:pt x="351" y="427"/>
                </a:move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lose/>
                <a:moveTo>
                  <a:pt x="342" y="512"/>
                </a:moveTo>
                <a:cubicBezTo>
                  <a:pt x="342" y="513"/>
                  <a:pt x="341" y="513"/>
                  <a:pt x="341" y="514"/>
                </a:cubicBezTo>
                <a:cubicBezTo>
                  <a:pt x="341" y="513"/>
                  <a:pt x="341" y="513"/>
                  <a:pt x="342" y="512"/>
                </a:cubicBezTo>
                <a:close/>
                <a:moveTo>
                  <a:pt x="363" y="515"/>
                </a:moveTo>
                <a:cubicBezTo>
                  <a:pt x="364" y="515"/>
                  <a:pt x="365" y="515"/>
                  <a:pt x="366" y="514"/>
                </a:cubicBezTo>
                <a:cubicBezTo>
                  <a:pt x="366" y="515"/>
                  <a:pt x="366" y="516"/>
                  <a:pt x="366" y="517"/>
                </a:cubicBezTo>
                <a:cubicBezTo>
                  <a:pt x="364" y="516"/>
                  <a:pt x="363" y="516"/>
                  <a:pt x="362" y="515"/>
                </a:cubicBezTo>
                <a:cubicBezTo>
                  <a:pt x="362" y="515"/>
                  <a:pt x="362" y="515"/>
                  <a:pt x="363" y="515"/>
                </a:cubicBezTo>
                <a:close/>
                <a:moveTo>
                  <a:pt x="373" y="521"/>
                </a:moveTo>
                <a:cubicBezTo>
                  <a:pt x="373" y="525"/>
                  <a:pt x="373" y="529"/>
                  <a:pt x="373" y="533"/>
                </a:cubicBezTo>
                <a:cubicBezTo>
                  <a:pt x="373" y="533"/>
                  <a:pt x="373" y="533"/>
                  <a:pt x="373" y="533"/>
                </a:cubicBezTo>
                <a:cubicBezTo>
                  <a:pt x="373" y="530"/>
                  <a:pt x="372" y="527"/>
                  <a:pt x="372" y="524"/>
                </a:cubicBezTo>
                <a:cubicBezTo>
                  <a:pt x="372" y="523"/>
                  <a:pt x="372" y="522"/>
                  <a:pt x="372" y="521"/>
                </a:cubicBezTo>
                <a:cubicBezTo>
                  <a:pt x="372" y="521"/>
                  <a:pt x="373" y="521"/>
                  <a:pt x="373" y="521"/>
                </a:cubicBezTo>
                <a:close/>
                <a:moveTo>
                  <a:pt x="373" y="533"/>
                </a:moveTo>
                <a:cubicBezTo>
                  <a:pt x="373" y="529"/>
                  <a:pt x="373" y="525"/>
                  <a:pt x="373" y="521"/>
                </a:cubicBezTo>
                <a:cubicBezTo>
                  <a:pt x="374" y="521"/>
                  <a:pt x="374" y="521"/>
                  <a:pt x="374" y="521"/>
                </a:cubicBezTo>
                <a:cubicBezTo>
                  <a:pt x="374" y="522"/>
                  <a:pt x="374" y="524"/>
                  <a:pt x="374" y="526"/>
                </a:cubicBezTo>
                <a:cubicBezTo>
                  <a:pt x="374" y="526"/>
                  <a:pt x="374" y="526"/>
                  <a:pt x="374" y="526"/>
                </a:cubicBezTo>
                <a:cubicBezTo>
                  <a:pt x="373" y="526"/>
                  <a:pt x="373" y="527"/>
                  <a:pt x="374" y="527"/>
                </a:cubicBezTo>
                <a:cubicBezTo>
                  <a:pt x="374" y="527"/>
                  <a:pt x="374" y="527"/>
                  <a:pt x="374" y="527"/>
                </a:cubicBezTo>
                <a:cubicBezTo>
                  <a:pt x="374" y="528"/>
                  <a:pt x="374" y="530"/>
                  <a:pt x="374" y="531"/>
                </a:cubicBezTo>
                <a:cubicBezTo>
                  <a:pt x="374" y="532"/>
                  <a:pt x="373" y="532"/>
                  <a:pt x="373" y="533"/>
                </a:cubicBezTo>
                <a:close/>
                <a:moveTo>
                  <a:pt x="375" y="527"/>
                </a:moveTo>
                <a:cubicBezTo>
                  <a:pt x="375" y="527"/>
                  <a:pt x="376" y="526"/>
                  <a:pt x="377" y="526"/>
                </a:cubicBezTo>
                <a:cubicBezTo>
                  <a:pt x="377" y="527"/>
                  <a:pt x="377" y="528"/>
                  <a:pt x="377" y="529"/>
                </a:cubicBezTo>
                <a:cubicBezTo>
                  <a:pt x="376" y="530"/>
                  <a:pt x="375" y="530"/>
                  <a:pt x="375" y="531"/>
                </a:cubicBezTo>
                <a:cubicBezTo>
                  <a:pt x="375" y="529"/>
                  <a:pt x="375" y="528"/>
                  <a:pt x="375" y="527"/>
                </a:cubicBezTo>
                <a:close/>
                <a:moveTo>
                  <a:pt x="382" y="526"/>
                </a:move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3" y="526"/>
                </a:cubicBezTo>
                <a:cubicBezTo>
                  <a:pt x="383" y="526"/>
                  <a:pt x="383" y="526"/>
                  <a:pt x="383" y="527"/>
                </a:cubicBezTo>
                <a:cubicBezTo>
                  <a:pt x="382" y="527"/>
                  <a:pt x="382" y="527"/>
                  <a:pt x="381" y="527"/>
                </a:cubicBezTo>
                <a:cubicBezTo>
                  <a:pt x="381" y="527"/>
                  <a:pt x="381" y="526"/>
                  <a:pt x="382" y="526"/>
                </a:cubicBezTo>
                <a:close/>
                <a:moveTo>
                  <a:pt x="383" y="526"/>
                </a:move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7"/>
                  <a:pt x="383" y="527"/>
                </a:cubicBezTo>
                <a:cubicBezTo>
                  <a:pt x="383" y="526"/>
                  <a:pt x="383" y="526"/>
                  <a:pt x="383" y="526"/>
                </a:cubicBezTo>
                <a:close/>
                <a:moveTo>
                  <a:pt x="383" y="529"/>
                </a:move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lose/>
                <a:moveTo>
                  <a:pt x="384" y="528"/>
                </a:moveTo>
                <a:cubicBezTo>
                  <a:pt x="384" y="528"/>
                  <a:pt x="384" y="528"/>
                  <a:pt x="384" y="528"/>
                </a:cubicBezTo>
                <a:cubicBezTo>
                  <a:pt x="384" y="528"/>
                  <a:pt x="384" y="529"/>
                  <a:pt x="384" y="529"/>
                </a:cubicBezTo>
                <a:cubicBezTo>
                  <a:pt x="384" y="529"/>
                  <a:pt x="384" y="529"/>
                  <a:pt x="384" y="528"/>
                </a:cubicBezTo>
                <a:close/>
                <a:moveTo>
                  <a:pt x="397" y="528"/>
                </a:moveTo>
                <a:cubicBezTo>
                  <a:pt x="397" y="528"/>
                  <a:pt x="398" y="528"/>
                  <a:pt x="399" y="528"/>
                </a:cubicBezTo>
                <a:cubicBezTo>
                  <a:pt x="398" y="528"/>
                  <a:pt x="398" y="528"/>
                  <a:pt x="397" y="529"/>
                </a:cubicBezTo>
                <a:cubicBezTo>
                  <a:pt x="396" y="530"/>
                  <a:pt x="396" y="531"/>
                  <a:pt x="395" y="533"/>
                </a:cubicBezTo>
                <a:cubicBezTo>
                  <a:pt x="395" y="532"/>
                  <a:pt x="394" y="531"/>
                  <a:pt x="393" y="531"/>
                </a:cubicBezTo>
                <a:cubicBezTo>
                  <a:pt x="394" y="531"/>
                  <a:pt x="394" y="531"/>
                  <a:pt x="394" y="531"/>
                </a:cubicBezTo>
                <a:cubicBezTo>
                  <a:pt x="394" y="530"/>
                  <a:pt x="394" y="530"/>
                  <a:pt x="393" y="530"/>
                </a:cubicBezTo>
                <a:cubicBezTo>
                  <a:pt x="395" y="529"/>
                  <a:pt x="396" y="528"/>
                  <a:pt x="397" y="528"/>
                </a:cubicBezTo>
                <a:close/>
                <a:moveTo>
                  <a:pt x="391" y="538"/>
                </a:moveTo>
                <a:cubicBezTo>
                  <a:pt x="392" y="538"/>
                  <a:pt x="392" y="538"/>
                  <a:pt x="392" y="539"/>
                </a:cubicBezTo>
                <a:cubicBezTo>
                  <a:pt x="392" y="540"/>
                  <a:pt x="391" y="541"/>
                  <a:pt x="391" y="542"/>
                </a:cubicBezTo>
                <a:cubicBezTo>
                  <a:pt x="391" y="541"/>
                  <a:pt x="390" y="541"/>
                  <a:pt x="389" y="541"/>
                </a:cubicBezTo>
                <a:cubicBezTo>
                  <a:pt x="390" y="540"/>
                  <a:pt x="391" y="539"/>
                  <a:pt x="391" y="538"/>
                </a:cubicBezTo>
                <a:close/>
                <a:moveTo>
                  <a:pt x="381" y="568"/>
                </a:moveTo>
                <a:cubicBezTo>
                  <a:pt x="381" y="569"/>
                  <a:pt x="381" y="569"/>
                  <a:pt x="381" y="570"/>
                </a:cubicBezTo>
                <a:cubicBezTo>
                  <a:pt x="381" y="570"/>
                  <a:pt x="381" y="570"/>
                  <a:pt x="381" y="570"/>
                </a:cubicBezTo>
                <a:cubicBezTo>
                  <a:pt x="381" y="569"/>
                  <a:pt x="381" y="569"/>
                  <a:pt x="381" y="568"/>
                </a:cubicBezTo>
                <a:close/>
                <a:moveTo>
                  <a:pt x="378" y="579"/>
                </a:moveTo>
                <a:cubicBezTo>
                  <a:pt x="378" y="579"/>
                  <a:pt x="378" y="579"/>
                  <a:pt x="378" y="579"/>
                </a:cubicBezTo>
                <a:cubicBezTo>
                  <a:pt x="378" y="578"/>
                  <a:pt x="378" y="577"/>
                  <a:pt x="378" y="576"/>
                </a:cubicBezTo>
                <a:cubicBezTo>
                  <a:pt x="378" y="577"/>
                  <a:pt x="378" y="578"/>
                  <a:pt x="378" y="579"/>
                </a:cubicBezTo>
                <a:cubicBezTo>
                  <a:pt x="378" y="579"/>
                  <a:pt x="378" y="579"/>
                  <a:pt x="378" y="579"/>
                </a:cubicBezTo>
                <a:close/>
                <a:moveTo>
                  <a:pt x="420" y="545"/>
                </a:moveTo>
                <a:cubicBezTo>
                  <a:pt x="420" y="544"/>
                  <a:pt x="420" y="543"/>
                  <a:pt x="420" y="543"/>
                </a:cubicBezTo>
                <a:cubicBezTo>
                  <a:pt x="420" y="542"/>
                  <a:pt x="419" y="541"/>
                  <a:pt x="418" y="541"/>
                </a:cubicBezTo>
                <a:cubicBezTo>
                  <a:pt x="418" y="541"/>
                  <a:pt x="418" y="541"/>
                  <a:pt x="418" y="541"/>
                </a:cubicBezTo>
                <a:cubicBezTo>
                  <a:pt x="417" y="539"/>
                  <a:pt x="417" y="537"/>
                  <a:pt x="416" y="535"/>
                </a:cubicBezTo>
                <a:cubicBezTo>
                  <a:pt x="416" y="534"/>
                  <a:pt x="415" y="534"/>
                  <a:pt x="414" y="534"/>
                </a:cubicBezTo>
                <a:cubicBezTo>
                  <a:pt x="414" y="534"/>
                  <a:pt x="414" y="534"/>
                  <a:pt x="413" y="534"/>
                </a:cubicBezTo>
                <a:cubicBezTo>
                  <a:pt x="412" y="532"/>
                  <a:pt x="411" y="530"/>
                  <a:pt x="410" y="529"/>
                </a:cubicBezTo>
                <a:cubicBezTo>
                  <a:pt x="411" y="529"/>
                  <a:pt x="412" y="529"/>
                  <a:pt x="413" y="529"/>
                </a:cubicBezTo>
                <a:cubicBezTo>
                  <a:pt x="414" y="530"/>
                  <a:pt x="416" y="531"/>
                  <a:pt x="417" y="532"/>
                </a:cubicBezTo>
                <a:cubicBezTo>
                  <a:pt x="421" y="536"/>
                  <a:pt x="423" y="541"/>
                  <a:pt x="424" y="548"/>
                </a:cubicBezTo>
                <a:cubicBezTo>
                  <a:pt x="424" y="548"/>
                  <a:pt x="423" y="548"/>
                  <a:pt x="423" y="548"/>
                </a:cubicBezTo>
                <a:cubicBezTo>
                  <a:pt x="423" y="546"/>
                  <a:pt x="422" y="543"/>
                  <a:pt x="422" y="540"/>
                </a:cubicBezTo>
                <a:cubicBezTo>
                  <a:pt x="422" y="539"/>
                  <a:pt x="420" y="539"/>
                  <a:pt x="420" y="540"/>
                </a:cubicBezTo>
                <a:cubicBezTo>
                  <a:pt x="420" y="543"/>
                  <a:pt x="421" y="546"/>
                  <a:pt x="421" y="549"/>
                </a:cubicBezTo>
                <a:cubicBezTo>
                  <a:pt x="421" y="550"/>
                  <a:pt x="420" y="550"/>
                  <a:pt x="420" y="550"/>
                </a:cubicBezTo>
                <a:cubicBezTo>
                  <a:pt x="420" y="549"/>
                  <a:pt x="419" y="548"/>
                  <a:pt x="419" y="547"/>
                </a:cubicBezTo>
                <a:cubicBezTo>
                  <a:pt x="420" y="546"/>
                  <a:pt x="420" y="546"/>
                  <a:pt x="420" y="545"/>
                </a:cubicBezTo>
                <a:close/>
                <a:moveTo>
                  <a:pt x="425" y="549"/>
                </a:moveTo>
                <a:cubicBezTo>
                  <a:pt x="424" y="549"/>
                  <a:pt x="424" y="549"/>
                  <a:pt x="423" y="549"/>
                </a:cubicBezTo>
                <a:cubicBezTo>
                  <a:pt x="424" y="549"/>
                  <a:pt x="424" y="549"/>
                  <a:pt x="425" y="549"/>
                </a:cubicBezTo>
                <a:cubicBezTo>
                  <a:pt x="425" y="549"/>
                  <a:pt x="425" y="549"/>
                  <a:pt x="425" y="549"/>
                </a:cubicBezTo>
                <a:close/>
                <a:moveTo>
                  <a:pt x="425" y="551"/>
                </a:moveTo>
                <a:cubicBezTo>
                  <a:pt x="425" y="552"/>
                  <a:pt x="425" y="552"/>
                  <a:pt x="425" y="553"/>
                </a:cubicBezTo>
                <a:cubicBezTo>
                  <a:pt x="425" y="554"/>
                  <a:pt x="424" y="554"/>
                  <a:pt x="423" y="555"/>
                </a:cubicBezTo>
                <a:cubicBezTo>
                  <a:pt x="423" y="554"/>
                  <a:pt x="423" y="553"/>
                  <a:pt x="423" y="551"/>
                </a:cubicBezTo>
                <a:cubicBezTo>
                  <a:pt x="424" y="551"/>
                  <a:pt x="424" y="551"/>
                  <a:pt x="425" y="551"/>
                </a:cubicBezTo>
                <a:close/>
                <a:moveTo>
                  <a:pt x="425" y="554"/>
                </a:moveTo>
                <a:cubicBezTo>
                  <a:pt x="425" y="559"/>
                  <a:pt x="425" y="564"/>
                  <a:pt x="425" y="568"/>
                </a:cubicBezTo>
                <a:cubicBezTo>
                  <a:pt x="425" y="569"/>
                  <a:pt x="425" y="571"/>
                  <a:pt x="425" y="572"/>
                </a:cubicBezTo>
                <a:cubicBezTo>
                  <a:pt x="424" y="566"/>
                  <a:pt x="424" y="561"/>
                  <a:pt x="424" y="556"/>
                </a:cubicBezTo>
                <a:cubicBezTo>
                  <a:pt x="424" y="556"/>
                  <a:pt x="425" y="555"/>
                  <a:pt x="425" y="554"/>
                </a:cubicBezTo>
                <a:close/>
                <a:moveTo>
                  <a:pt x="424" y="595"/>
                </a:moveTo>
                <a:cubicBezTo>
                  <a:pt x="422" y="590"/>
                  <a:pt x="422" y="585"/>
                  <a:pt x="423" y="580"/>
                </a:cubicBezTo>
                <a:cubicBezTo>
                  <a:pt x="424" y="585"/>
                  <a:pt x="424" y="590"/>
                  <a:pt x="424" y="595"/>
                </a:cubicBezTo>
                <a:close/>
                <a:moveTo>
                  <a:pt x="427" y="566"/>
                </a:moveTo>
                <a:cubicBezTo>
                  <a:pt x="428" y="575"/>
                  <a:pt x="428" y="585"/>
                  <a:pt x="427" y="595"/>
                </a:cubicBezTo>
                <a:cubicBezTo>
                  <a:pt x="427" y="596"/>
                  <a:pt x="429" y="596"/>
                  <a:pt x="429" y="595"/>
                </a:cubicBezTo>
                <a:cubicBezTo>
                  <a:pt x="431" y="579"/>
                  <a:pt x="429" y="564"/>
                  <a:pt x="428" y="549"/>
                </a:cubicBezTo>
                <a:cubicBezTo>
                  <a:pt x="428" y="548"/>
                  <a:pt x="427" y="548"/>
                  <a:pt x="427" y="548"/>
                </a:cubicBezTo>
                <a:cubicBezTo>
                  <a:pt x="427" y="548"/>
                  <a:pt x="427" y="548"/>
                  <a:pt x="427" y="548"/>
                </a:cubicBezTo>
                <a:cubicBezTo>
                  <a:pt x="427" y="548"/>
                  <a:pt x="428" y="547"/>
                  <a:pt x="428" y="547"/>
                </a:cubicBezTo>
                <a:cubicBezTo>
                  <a:pt x="428" y="547"/>
                  <a:pt x="428" y="547"/>
                  <a:pt x="428" y="547"/>
                </a:cubicBezTo>
                <a:cubicBezTo>
                  <a:pt x="429" y="548"/>
                  <a:pt x="429" y="549"/>
                  <a:pt x="429" y="550"/>
                </a:cubicBezTo>
                <a:cubicBezTo>
                  <a:pt x="429" y="550"/>
                  <a:pt x="429" y="550"/>
                  <a:pt x="429" y="550"/>
                </a:cubicBezTo>
                <a:cubicBezTo>
                  <a:pt x="429" y="565"/>
                  <a:pt x="432" y="580"/>
                  <a:pt x="429" y="595"/>
                </a:cubicBezTo>
                <a:cubicBezTo>
                  <a:pt x="429" y="596"/>
                  <a:pt x="431" y="596"/>
                  <a:pt x="431" y="595"/>
                </a:cubicBezTo>
                <a:cubicBezTo>
                  <a:pt x="433" y="582"/>
                  <a:pt x="432" y="568"/>
                  <a:pt x="431" y="555"/>
                </a:cubicBezTo>
                <a:cubicBezTo>
                  <a:pt x="431" y="555"/>
                  <a:pt x="432" y="555"/>
                  <a:pt x="432" y="554"/>
                </a:cubicBezTo>
                <a:cubicBezTo>
                  <a:pt x="432" y="554"/>
                  <a:pt x="433" y="554"/>
                  <a:pt x="433" y="554"/>
                </a:cubicBezTo>
                <a:cubicBezTo>
                  <a:pt x="433" y="542"/>
                  <a:pt x="433" y="529"/>
                  <a:pt x="433" y="517"/>
                </a:cubicBezTo>
                <a:cubicBezTo>
                  <a:pt x="433" y="516"/>
                  <a:pt x="434" y="516"/>
                  <a:pt x="435" y="516"/>
                </a:cubicBezTo>
                <a:cubicBezTo>
                  <a:pt x="435" y="517"/>
                  <a:pt x="436" y="517"/>
                  <a:pt x="436" y="518"/>
                </a:cubicBezTo>
                <a:cubicBezTo>
                  <a:pt x="436" y="518"/>
                  <a:pt x="436" y="518"/>
                  <a:pt x="435" y="518"/>
                </a:cubicBezTo>
                <a:cubicBezTo>
                  <a:pt x="435" y="517"/>
                  <a:pt x="434" y="518"/>
                  <a:pt x="435" y="518"/>
                </a:cubicBezTo>
                <a:cubicBezTo>
                  <a:pt x="436" y="520"/>
                  <a:pt x="436" y="522"/>
                  <a:pt x="437" y="524"/>
                </a:cubicBezTo>
                <a:cubicBezTo>
                  <a:pt x="438" y="534"/>
                  <a:pt x="436" y="546"/>
                  <a:pt x="435" y="555"/>
                </a:cubicBezTo>
                <a:cubicBezTo>
                  <a:pt x="434" y="555"/>
                  <a:pt x="435" y="556"/>
                  <a:pt x="436" y="555"/>
                </a:cubicBezTo>
                <a:cubicBezTo>
                  <a:pt x="436" y="553"/>
                  <a:pt x="436" y="550"/>
                  <a:pt x="437" y="548"/>
                </a:cubicBezTo>
                <a:cubicBezTo>
                  <a:pt x="437" y="557"/>
                  <a:pt x="437" y="566"/>
                  <a:pt x="437" y="576"/>
                </a:cubicBezTo>
                <a:cubicBezTo>
                  <a:pt x="437" y="576"/>
                  <a:pt x="438" y="576"/>
                  <a:pt x="438" y="576"/>
                </a:cubicBezTo>
                <a:cubicBezTo>
                  <a:pt x="438" y="565"/>
                  <a:pt x="438" y="553"/>
                  <a:pt x="438" y="542"/>
                </a:cubicBezTo>
                <a:cubicBezTo>
                  <a:pt x="438" y="540"/>
                  <a:pt x="438" y="538"/>
                  <a:pt x="438" y="535"/>
                </a:cubicBezTo>
                <a:cubicBezTo>
                  <a:pt x="438" y="535"/>
                  <a:pt x="438" y="534"/>
                  <a:pt x="438" y="533"/>
                </a:cubicBezTo>
                <a:cubicBezTo>
                  <a:pt x="438" y="532"/>
                  <a:pt x="438" y="530"/>
                  <a:pt x="438" y="529"/>
                </a:cubicBezTo>
                <a:cubicBezTo>
                  <a:pt x="438" y="528"/>
                  <a:pt x="438" y="528"/>
                  <a:pt x="438" y="528"/>
                </a:cubicBezTo>
                <a:cubicBezTo>
                  <a:pt x="438" y="527"/>
                  <a:pt x="438" y="526"/>
                  <a:pt x="438" y="525"/>
                </a:cubicBezTo>
                <a:cubicBezTo>
                  <a:pt x="438" y="522"/>
                  <a:pt x="437" y="519"/>
                  <a:pt x="436" y="515"/>
                </a:cubicBezTo>
                <a:cubicBezTo>
                  <a:pt x="437" y="515"/>
                  <a:pt x="438" y="515"/>
                  <a:pt x="440" y="515"/>
                </a:cubicBezTo>
                <a:cubicBezTo>
                  <a:pt x="440" y="535"/>
                  <a:pt x="440" y="555"/>
                  <a:pt x="441" y="575"/>
                </a:cubicBezTo>
                <a:cubicBezTo>
                  <a:pt x="441" y="575"/>
                  <a:pt x="442" y="575"/>
                  <a:pt x="442" y="575"/>
                </a:cubicBezTo>
                <a:cubicBezTo>
                  <a:pt x="442" y="568"/>
                  <a:pt x="441" y="560"/>
                  <a:pt x="441" y="553"/>
                </a:cubicBezTo>
                <a:cubicBezTo>
                  <a:pt x="441" y="553"/>
                  <a:pt x="441" y="553"/>
                  <a:pt x="442" y="553"/>
                </a:cubicBezTo>
                <a:cubicBezTo>
                  <a:pt x="443" y="540"/>
                  <a:pt x="444" y="527"/>
                  <a:pt x="444" y="515"/>
                </a:cubicBezTo>
                <a:cubicBezTo>
                  <a:pt x="444" y="515"/>
                  <a:pt x="444" y="515"/>
                  <a:pt x="444" y="515"/>
                </a:cubicBezTo>
                <a:cubicBezTo>
                  <a:pt x="444" y="529"/>
                  <a:pt x="444" y="543"/>
                  <a:pt x="444" y="557"/>
                </a:cubicBezTo>
                <a:cubicBezTo>
                  <a:pt x="444" y="557"/>
                  <a:pt x="443" y="557"/>
                  <a:pt x="443" y="557"/>
                </a:cubicBezTo>
                <a:cubicBezTo>
                  <a:pt x="442" y="557"/>
                  <a:pt x="442" y="559"/>
                  <a:pt x="443" y="559"/>
                </a:cubicBezTo>
                <a:cubicBezTo>
                  <a:pt x="443" y="559"/>
                  <a:pt x="444" y="559"/>
                  <a:pt x="444" y="559"/>
                </a:cubicBezTo>
                <a:cubicBezTo>
                  <a:pt x="444" y="559"/>
                  <a:pt x="444" y="559"/>
                  <a:pt x="444" y="560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42" y="560"/>
                  <a:pt x="441" y="561"/>
                  <a:pt x="442" y="561"/>
                </a:cubicBezTo>
                <a:cubicBezTo>
                  <a:pt x="442" y="562"/>
                  <a:pt x="442" y="562"/>
                  <a:pt x="442" y="562"/>
                </a:cubicBezTo>
                <a:cubicBezTo>
                  <a:pt x="442" y="563"/>
                  <a:pt x="443" y="563"/>
                  <a:pt x="443" y="563"/>
                </a:cubicBezTo>
                <a:cubicBezTo>
                  <a:pt x="443" y="563"/>
                  <a:pt x="443" y="563"/>
                  <a:pt x="444" y="563"/>
                </a:cubicBezTo>
                <a:cubicBezTo>
                  <a:pt x="443" y="574"/>
                  <a:pt x="443" y="585"/>
                  <a:pt x="442" y="596"/>
                </a:cubicBezTo>
                <a:cubicBezTo>
                  <a:pt x="442" y="597"/>
                  <a:pt x="444" y="597"/>
                  <a:pt x="444" y="596"/>
                </a:cubicBezTo>
                <a:cubicBezTo>
                  <a:pt x="445" y="585"/>
                  <a:pt x="445" y="574"/>
                  <a:pt x="446" y="563"/>
                </a:cubicBezTo>
                <a:cubicBezTo>
                  <a:pt x="452" y="562"/>
                  <a:pt x="458" y="561"/>
                  <a:pt x="464" y="559"/>
                </a:cubicBezTo>
                <a:cubicBezTo>
                  <a:pt x="484" y="558"/>
                  <a:pt x="504" y="557"/>
                  <a:pt x="524" y="557"/>
                </a:cubicBezTo>
                <a:cubicBezTo>
                  <a:pt x="524" y="558"/>
                  <a:pt x="524" y="559"/>
                  <a:pt x="524" y="560"/>
                </a:cubicBezTo>
                <a:cubicBezTo>
                  <a:pt x="523" y="560"/>
                  <a:pt x="522" y="561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3"/>
                  <a:pt x="522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4" y="563"/>
                  <a:pt x="524" y="563"/>
                </a:cubicBezTo>
                <a:cubicBezTo>
                  <a:pt x="524" y="563"/>
                  <a:pt x="524" y="564"/>
                  <a:pt x="524" y="564"/>
                </a:cubicBezTo>
                <a:cubicBezTo>
                  <a:pt x="508" y="561"/>
                  <a:pt x="490" y="562"/>
                  <a:pt x="474" y="562"/>
                </a:cubicBezTo>
                <a:cubicBezTo>
                  <a:pt x="472" y="562"/>
                  <a:pt x="446" y="563"/>
                  <a:pt x="450" y="567"/>
                </a:cubicBezTo>
                <a:cubicBezTo>
                  <a:pt x="451" y="567"/>
                  <a:pt x="453" y="566"/>
                  <a:pt x="452" y="565"/>
                </a:cubicBezTo>
                <a:cubicBezTo>
                  <a:pt x="452" y="566"/>
                  <a:pt x="454" y="566"/>
                  <a:pt x="455" y="565"/>
                </a:cubicBezTo>
                <a:cubicBezTo>
                  <a:pt x="453" y="567"/>
                  <a:pt x="452" y="570"/>
                  <a:pt x="452" y="573"/>
                </a:cubicBezTo>
                <a:cubicBezTo>
                  <a:pt x="451" y="581"/>
                  <a:pt x="453" y="589"/>
                  <a:pt x="452" y="598"/>
                </a:cubicBezTo>
                <a:cubicBezTo>
                  <a:pt x="446" y="598"/>
                  <a:pt x="440" y="598"/>
                  <a:pt x="433" y="598"/>
                </a:cubicBezTo>
                <a:cubicBezTo>
                  <a:pt x="433" y="598"/>
                  <a:pt x="430" y="598"/>
                  <a:pt x="427" y="598"/>
                </a:cubicBezTo>
                <a:cubicBezTo>
                  <a:pt x="427" y="598"/>
                  <a:pt x="427" y="598"/>
                  <a:pt x="427" y="598"/>
                </a:cubicBezTo>
                <a:cubicBezTo>
                  <a:pt x="425" y="589"/>
                  <a:pt x="427" y="577"/>
                  <a:pt x="427" y="566"/>
                </a:cubicBezTo>
                <a:close/>
                <a:moveTo>
                  <a:pt x="455" y="571"/>
                </a:moveTo>
                <a:cubicBezTo>
                  <a:pt x="455" y="571"/>
                  <a:pt x="455" y="571"/>
                  <a:pt x="455" y="571"/>
                </a:cubicBezTo>
                <a:cubicBezTo>
                  <a:pt x="455" y="574"/>
                  <a:pt x="455" y="577"/>
                  <a:pt x="455" y="580"/>
                </a:cubicBezTo>
                <a:cubicBezTo>
                  <a:pt x="455" y="583"/>
                  <a:pt x="454" y="586"/>
                  <a:pt x="454" y="589"/>
                </a:cubicBezTo>
                <a:cubicBezTo>
                  <a:pt x="454" y="587"/>
                  <a:pt x="454" y="586"/>
                  <a:pt x="454" y="585"/>
                </a:cubicBezTo>
                <a:cubicBezTo>
                  <a:pt x="454" y="583"/>
                  <a:pt x="453" y="575"/>
                  <a:pt x="454" y="570"/>
                </a:cubicBezTo>
                <a:cubicBezTo>
                  <a:pt x="454" y="570"/>
                  <a:pt x="454" y="571"/>
                  <a:pt x="454" y="571"/>
                </a:cubicBezTo>
                <a:cubicBezTo>
                  <a:pt x="454" y="571"/>
                  <a:pt x="455" y="571"/>
                  <a:pt x="455" y="571"/>
                </a:cubicBezTo>
                <a:close/>
                <a:moveTo>
                  <a:pt x="454" y="597"/>
                </a:moveTo>
                <a:cubicBezTo>
                  <a:pt x="455" y="597"/>
                  <a:pt x="455" y="597"/>
                  <a:pt x="455" y="596"/>
                </a:cubicBezTo>
                <a:cubicBezTo>
                  <a:pt x="455" y="587"/>
                  <a:pt x="456" y="577"/>
                  <a:pt x="456" y="568"/>
                </a:cubicBezTo>
                <a:cubicBezTo>
                  <a:pt x="456" y="567"/>
                  <a:pt x="456" y="567"/>
                  <a:pt x="457" y="567"/>
                </a:cubicBezTo>
                <a:cubicBezTo>
                  <a:pt x="458" y="567"/>
                  <a:pt x="458" y="566"/>
                  <a:pt x="458" y="565"/>
                </a:cubicBezTo>
                <a:cubicBezTo>
                  <a:pt x="459" y="565"/>
                  <a:pt x="459" y="565"/>
                  <a:pt x="460" y="565"/>
                </a:cubicBezTo>
                <a:cubicBezTo>
                  <a:pt x="460" y="567"/>
                  <a:pt x="460" y="569"/>
                  <a:pt x="460" y="572"/>
                </a:cubicBezTo>
                <a:cubicBezTo>
                  <a:pt x="460" y="580"/>
                  <a:pt x="460" y="589"/>
                  <a:pt x="460" y="598"/>
                </a:cubicBezTo>
                <a:cubicBezTo>
                  <a:pt x="458" y="598"/>
                  <a:pt x="456" y="598"/>
                  <a:pt x="454" y="598"/>
                </a:cubicBezTo>
                <a:cubicBezTo>
                  <a:pt x="454" y="597"/>
                  <a:pt x="454" y="597"/>
                  <a:pt x="454" y="597"/>
                </a:cubicBezTo>
                <a:close/>
                <a:moveTo>
                  <a:pt x="462" y="572"/>
                </a:moveTo>
                <a:cubicBezTo>
                  <a:pt x="462" y="569"/>
                  <a:pt x="462" y="567"/>
                  <a:pt x="462" y="565"/>
                </a:cubicBezTo>
                <a:cubicBezTo>
                  <a:pt x="463" y="564"/>
                  <a:pt x="464" y="564"/>
                  <a:pt x="464" y="564"/>
                </a:cubicBezTo>
                <a:cubicBezTo>
                  <a:pt x="464" y="566"/>
                  <a:pt x="464" y="565"/>
                  <a:pt x="464" y="567"/>
                </a:cubicBezTo>
                <a:cubicBezTo>
                  <a:pt x="464" y="567"/>
                  <a:pt x="465" y="567"/>
                  <a:pt x="465" y="567"/>
                </a:cubicBezTo>
                <a:cubicBezTo>
                  <a:pt x="464" y="572"/>
                  <a:pt x="465" y="577"/>
                  <a:pt x="465" y="581"/>
                </a:cubicBezTo>
                <a:cubicBezTo>
                  <a:pt x="465" y="587"/>
                  <a:pt x="464" y="592"/>
                  <a:pt x="465" y="598"/>
                </a:cubicBezTo>
                <a:cubicBezTo>
                  <a:pt x="464" y="598"/>
                  <a:pt x="463" y="598"/>
                  <a:pt x="462" y="598"/>
                </a:cubicBezTo>
                <a:cubicBezTo>
                  <a:pt x="462" y="589"/>
                  <a:pt x="462" y="580"/>
                  <a:pt x="462" y="572"/>
                </a:cubicBezTo>
                <a:close/>
                <a:moveTo>
                  <a:pt x="548" y="578"/>
                </a:moveTo>
                <a:cubicBezTo>
                  <a:pt x="548" y="575"/>
                  <a:pt x="548" y="573"/>
                  <a:pt x="549" y="571"/>
                </a:cubicBezTo>
                <a:cubicBezTo>
                  <a:pt x="549" y="571"/>
                  <a:pt x="550" y="571"/>
                  <a:pt x="550" y="570"/>
                </a:cubicBezTo>
                <a:cubicBezTo>
                  <a:pt x="550" y="569"/>
                  <a:pt x="551" y="569"/>
                  <a:pt x="551" y="568"/>
                </a:cubicBezTo>
                <a:cubicBezTo>
                  <a:pt x="551" y="568"/>
                  <a:pt x="551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9"/>
                  <a:pt x="552" y="570"/>
                  <a:pt x="552" y="570"/>
                </a:cubicBezTo>
                <a:cubicBezTo>
                  <a:pt x="552" y="574"/>
                  <a:pt x="552" y="577"/>
                  <a:pt x="552" y="580"/>
                </a:cubicBezTo>
                <a:cubicBezTo>
                  <a:pt x="553" y="586"/>
                  <a:pt x="553" y="592"/>
                  <a:pt x="553" y="599"/>
                </a:cubicBezTo>
                <a:cubicBezTo>
                  <a:pt x="553" y="599"/>
                  <a:pt x="553" y="599"/>
                  <a:pt x="553" y="599"/>
                </a:cubicBezTo>
                <a:cubicBezTo>
                  <a:pt x="551" y="598"/>
                  <a:pt x="550" y="598"/>
                  <a:pt x="548" y="598"/>
                </a:cubicBezTo>
                <a:cubicBezTo>
                  <a:pt x="548" y="591"/>
                  <a:pt x="548" y="585"/>
                  <a:pt x="548" y="578"/>
                </a:cubicBezTo>
                <a:close/>
                <a:moveTo>
                  <a:pt x="508" y="511"/>
                </a:moveTo>
                <a:cubicBezTo>
                  <a:pt x="507" y="511"/>
                  <a:pt x="507" y="511"/>
                  <a:pt x="507" y="511"/>
                </a:cubicBezTo>
                <a:cubicBezTo>
                  <a:pt x="502" y="510"/>
                  <a:pt x="496" y="509"/>
                  <a:pt x="490" y="508"/>
                </a:cubicBezTo>
                <a:cubicBezTo>
                  <a:pt x="496" y="509"/>
                  <a:pt x="502" y="510"/>
                  <a:pt x="508" y="511"/>
                </a:cubicBezTo>
                <a:close/>
                <a:moveTo>
                  <a:pt x="508" y="511"/>
                </a:move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lose/>
                <a:moveTo>
                  <a:pt x="465" y="233"/>
                </a:moveTo>
                <a:cubicBezTo>
                  <a:pt x="465" y="233"/>
                  <a:pt x="466" y="233"/>
                  <a:pt x="466" y="233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3"/>
                  <a:pt x="466" y="234"/>
                  <a:pt x="465" y="235"/>
                </a:cubicBezTo>
                <a:cubicBezTo>
                  <a:pt x="465" y="234"/>
                  <a:pt x="465" y="233"/>
                  <a:pt x="465" y="233"/>
                </a:cubicBezTo>
                <a:close/>
                <a:moveTo>
                  <a:pt x="465" y="248"/>
                </a:moveTo>
                <a:cubicBezTo>
                  <a:pt x="465" y="248"/>
                  <a:pt x="465" y="248"/>
                  <a:pt x="465" y="248"/>
                </a:cubicBezTo>
                <a:cubicBezTo>
                  <a:pt x="465" y="250"/>
                  <a:pt x="465" y="252"/>
                  <a:pt x="465" y="254"/>
                </a:cubicBezTo>
                <a:cubicBezTo>
                  <a:pt x="465" y="262"/>
                  <a:pt x="465" y="271"/>
                  <a:pt x="465" y="280"/>
                </a:cubicBezTo>
                <a:cubicBezTo>
                  <a:pt x="465" y="277"/>
                  <a:pt x="465" y="273"/>
                  <a:pt x="465" y="270"/>
                </a:cubicBezTo>
                <a:cubicBezTo>
                  <a:pt x="465" y="270"/>
                  <a:pt x="465" y="270"/>
                  <a:pt x="465" y="270"/>
                </a:cubicBezTo>
                <a:cubicBezTo>
                  <a:pt x="465" y="263"/>
                  <a:pt x="465" y="255"/>
                  <a:pt x="465" y="248"/>
                </a:cubicBezTo>
                <a:close/>
                <a:moveTo>
                  <a:pt x="518" y="163"/>
                </a:moveTo>
                <a:cubicBezTo>
                  <a:pt x="517" y="163"/>
                  <a:pt x="519" y="162"/>
                  <a:pt x="520" y="161"/>
                </a:cubicBezTo>
                <a:cubicBezTo>
                  <a:pt x="520" y="162"/>
                  <a:pt x="520" y="162"/>
                  <a:pt x="520" y="162"/>
                </a:cubicBezTo>
                <a:cubicBezTo>
                  <a:pt x="519" y="163"/>
                  <a:pt x="519" y="163"/>
                  <a:pt x="518" y="164"/>
                </a:cubicBezTo>
                <a:cubicBezTo>
                  <a:pt x="518" y="164"/>
                  <a:pt x="518" y="164"/>
                  <a:pt x="518" y="164"/>
                </a:cubicBezTo>
                <a:cubicBezTo>
                  <a:pt x="518" y="163"/>
                  <a:pt x="518" y="163"/>
                  <a:pt x="518" y="163"/>
                </a:cubicBezTo>
                <a:close/>
                <a:moveTo>
                  <a:pt x="522" y="161"/>
                </a:moveTo>
                <a:cubicBezTo>
                  <a:pt x="522" y="161"/>
                  <a:pt x="523" y="161"/>
                  <a:pt x="523" y="161"/>
                </a:cubicBezTo>
                <a:cubicBezTo>
                  <a:pt x="523" y="161"/>
                  <a:pt x="523" y="161"/>
                  <a:pt x="523" y="162"/>
                </a:cubicBezTo>
                <a:cubicBezTo>
                  <a:pt x="522" y="162"/>
                  <a:pt x="522" y="162"/>
                  <a:pt x="521" y="162"/>
                </a:cubicBezTo>
                <a:cubicBezTo>
                  <a:pt x="521" y="162"/>
                  <a:pt x="521" y="161"/>
                  <a:pt x="521" y="161"/>
                </a:cubicBezTo>
                <a:cubicBezTo>
                  <a:pt x="522" y="161"/>
                  <a:pt x="522" y="161"/>
                  <a:pt x="522" y="161"/>
                </a:cubicBezTo>
                <a:close/>
                <a:moveTo>
                  <a:pt x="522" y="160"/>
                </a:moveTo>
                <a:cubicBezTo>
                  <a:pt x="524" y="154"/>
                  <a:pt x="525" y="148"/>
                  <a:pt x="527" y="142"/>
                </a:cubicBezTo>
                <a:cubicBezTo>
                  <a:pt x="526" y="148"/>
                  <a:pt x="525" y="154"/>
                  <a:pt x="523" y="160"/>
                </a:cubicBezTo>
                <a:cubicBezTo>
                  <a:pt x="523" y="160"/>
                  <a:pt x="522" y="160"/>
                  <a:pt x="522" y="160"/>
                </a:cubicBezTo>
                <a:close/>
                <a:moveTo>
                  <a:pt x="537" y="176"/>
                </a:moveTo>
                <a:cubicBezTo>
                  <a:pt x="534" y="174"/>
                  <a:pt x="530" y="174"/>
                  <a:pt x="527" y="174"/>
                </a:cubicBezTo>
                <a:cubicBezTo>
                  <a:pt x="527" y="171"/>
                  <a:pt x="527" y="169"/>
                  <a:pt x="527" y="166"/>
                </a:cubicBezTo>
                <a:cubicBezTo>
                  <a:pt x="531" y="167"/>
                  <a:pt x="535" y="168"/>
                  <a:pt x="538" y="170"/>
                </a:cubicBezTo>
                <a:cubicBezTo>
                  <a:pt x="537" y="172"/>
                  <a:pt x="537" y="174"/>
                  <a:pt x="537" y="176"/>
                </a:cubicBezTo>
                <a:close/>
                <a:moveTo>
                  <a:pt x="512" y="176"/>
                </a:moveTo>
                <a:cubicBezTo>
                  <a:pt x="512" y="176"/>
                  <a:pt x="512" y="176"/>
                  <a:pt x="512" y="176"/>
                </a:cubicBezTo>
                <a:cubicBezTo>
                  <a:pt x="512" y="182"/>
                  <a:pt x="512" y="187"/>
                  <a:pt x="512" y="193"/>
                </a:cubicBezTo>
                <a:cubicBezTo>
                  <a:pt x="512" y="190"/>
                  <a:pt x="511" y="187"/>
                  <a:pt x="511" y="184"/>
                </a:cubicBezTo>
                <a:cubicBezTo>
                  <a:pt x="511" y="181"/>
                  <a:pt x="511" y="179"/>
                  <a:pt x="512" y="176"/>
                </a:cubicBezTo>
                <a:close/>
                <a:moveTo>
                  <a:pt x="515" y="166"/>
                </a:moveTo>
                <a:cubicBezTo>
                  <a:pt x="515" y="166"/>
                  <a:pt x="515" y="167"/>
                  <a:pt x="515" y="167"/>
                </a:cubicBezTo>
                <a:cubicBezTo>
                  <a:pt x="515" y="167"/>
                  <a:pt x="515" y="166"/>
                  <a:pt x="515" y="166"/>
                </a:cubicBezTo>
                <a:cubicBezTo>
                  <a:pt x="515" y="166"/>
                  <a:pt x="515" y="166"/>
                  <a:pt x="515" y="166"/>
                </a:cubicBezTo>
                <a:close/>
                <a:moveTo>
                  <a:pt x="512" y="175"/>
                </a:move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lose/>
                <a:moveTo>
                  <a:pt x="514" y="173"/>
                </a:moveTo>
                <a:cubicBezTo>
                  <a:pt x="514" y="173"/>
                  <a:pt x="513" y="173"/>
                  <a:pt x="513" y="173"/>
                </a:cubicBezTo>
                <a:cubicBezTo>
                  <a:pt x="513" y="172"/>
                  <a:pt x="514" y="171"/>
                  <a:pt x="514" y="170"/>
                </a:cubicBezTo>
                <a:cubicBezTo>
                  <a:pt x="514" y="171"/>
                  <a:pt x="514" y="172"/>
                  <a:pt x="514" y="173"/>
                </a:cubicBezTo>
                <a:close/>
                <a:moveTo>
                  <a:pt x="515" y="177"/>
                </a:moveTo>
                <a:cubicBezTo>
                  <a:pt x="516" y="177"/>
                  <a:pt x="516" y="176"/>
                  <a:pt x="516" y="176"/>
                </a:cubicBezTo>
                <a:cubicBezTo>
                  <a:pt x="515" y="172"/>
                  <a:pt x="516" y="168"/>
                  <a:pt x="518" y="166"/>
                </a:cubicBezTo>
                <a:cubicBezTo>
                  <a:pt x="518" y="166"/>
                  <a:pt x="519" y="166"/>
                  <a:pt x="519" y="165"/>
                </a:cubicBezTo>
                <a:cubicBezTo>
                  <a:pt x="520" y="165"/>
                  <a:pt x="521" y="165"/>
                  <a:pt x="522" y="165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20" y="166"/>
                  <a:pt x="518" y="168"/>
                  <a:pt x="516" y="169"/>
                </a:cubicBezTo>
                <a:cubicBezTo>
                  <a:pt x="515" y="170"/>
                  <a:pt x="517" y="171"/>
                  <a:pt x="518" y="171"/>
                </a:cubicBezTo>
                <a:cubicBezTo>
                  <a:pt x="519" y="169"/>
                  <a:pt x="520" y="169"/>
                  <a:pt x="522" y="168"/>
                </a:cubicBezTo>
                <a:cubicBezTo>
                  <a:pt x="522" y="170"/>
                  <a:pt x="522" y="173"/>
                  <a:pt x="522" y="175"/>
                </a:cubicBezTo>
                <a:cubicBezTo>
                  <a:pt x="521" y="175"/>
                  <a:pt x="521" y="175"/>
                  <a:pt x="521" y="175"/>
                </a:cubicBezTo>
                <a:cubicBezTo>
                  <a:pt x="519" y="176"/>
                  <a:pt x="517" y="176"/>
                  <a:pt x="515" y="178"/>
                </a:cubicBezTo>
                <a:cubicBezTo>
                  <a:pt x="515" y="177"/>
                  <a:pt x="515" y="177"/>
                  <a:pt x="515" y="177"/>
                </a:cubicBezTo>
                <a:close/>
                <a:moveTo>
                  <a:pt x="526" y="166"/>
                </a:moveTo>
                <a:cubicBezTo>
                  <a:pt x="526" y="169"/>
                  <a:pt x="526" y="171"/>
                  <a:pt x="526" y="174"/>
                </a:cubicBezTo>
                <a:cubicBezTo>
                  <a:pt x="525" y="174"/>
                  <a:pt x="525" y="174"/>
                  <a:pt x="525" y="174"/>
                </a:cubicBezTo>
                <a:cubicBezTo>
                  <a:pt x="525" y="172"/>
                  <a:pt x="525" y="169"/>
                  <a:pt x="525" y="166"/>
                </a:cubicBezTo>
                <a:cubicBezTo>
                  <a:pt x="525" y="166"/>
                  <a:pt x="526" y="166"/>
                  <a:pt x="526" y="166"/>
                </a:cubicBezTo>
                <a:cubicBezTo>
                  <a:pt x="526" y="166"/>
                  <a:pt x="526" y="166"/>
                  <a:pt x="526" y="166"/>
                </a:cubicBezTo>
                <a:close/>
                <a:moveTo>
                  <a:pt x="524" y="167"/>
                </a:moveTo>
                <a:cubicBezTo>
                  <a:pt x="524" y="169"/>
                  <a:pt x="524" y="172"/>
                  <a:pt x="524" y="174"/>
                </a:cubicBezTo>
                <a:cubicBezTo>
                  <a:pt x="523" y="174"/>
                  <a:pt x="523" y="175"/>
                  <a:pt x="523" y="175"/>
                </a:cubicBezTo>
                <a:cubicBezTo>
                  <a:pt x="523" y="172"/>
                  <a:pt x="523" y="170"/>
                  <a:pt x="523" y="167"/>
                </a:cubicBezTo>
                <a:cubicBezTo>
                  <a:pt x="523" y="167"/>
                  <a:pt x="523" y="167"/>
                  <a:pt x="524" y="167"/>
                </a:cubicBezTo>
                <a:close/>
                <a:moveTo>
                  <a:pt x="531" y="165"/>
                </a:moveTo>
                <a:cubicBezTo>
                  <a:pt x="534" y="165"/>
                  <a:pt x="537" y="165"/>
                  <a:pt x="540" y="166"/>
                </a:cubicBezTo>
                <a:cubicBezTo>
                  <a:pt x="540" y="167"/>
                  <a:pt x="540" y="168"/>
                  <a:pt x="540" y="169"/>
                </a:cubicBezTo>
                <a:cubicBezTo>
                  <a:pt x="538" y="167"/>
                  <a:pt x="534" y="166"/>
                  <a:pt x="531" y="165"/>
                </a:cubicBezTo>
                <a:close/>
                <a:moveTo>
                  <a:pt x="526" y="164"/>
                </a:moveTo>
                <a:cubicBezTo>
                  <a:pt x="525" y="164"/>
                  <a:pt x="524" y="164"/>
                  <a:pt x="523" y="164"/>
                </a:cubicBezTo>
                <a:cubicBezTo>
                  <a:pt x="523" y="163"/>
                  <a:pt x="523" y="163"/>
                  <a:pt x="523" y="163"/>
                </a:cubicBezTo>
                <a:cubicBezTo>
                  <a:pt x="525" y="163"/>
                  <a:pt x="527" y="163"/>
                  <a:pt x="529" y="163"/>
                </a:cubicBezTo>
                <a:cubicBezTo>
                  <a:pt x="530" y="163"/>
                  <a:pt x="530" y="161"/>
                  <a:pt x="529" y="161"/>
                </a:cubicBezTo>
                <a:cubicBezTo>
                  <a:pt x="527" y="161"/>
                  <a:pt x="526" y="161"/>
                  <a:pt x="524" y="161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527" y="160"/>
                  <a:pt x="531" y="160"/>
                  <a:pt x="534" y="161"/>
                </a:cubicBezTo>
                <a:cubicBezTo>
                  <a:pt x="536" y="161"/>
                  <a:pt x="539" y="163"/>
                  <a:pt x="541" y="165"/>
                </a:cubicBezTo>
                <a:cubicBezTo>
                  <a:pt x="536" y="163"/>
                  <a:pt x="531" y="162"/>
                  <a:pt x="526" y="164"/>
                </a:cubicBezTo>
                <a:close/>
                <a:moveTo>
                  <a:pt x="516" y="164"/>
                </a:moveTo>
                <a:cubicBezTo>
                  <a:pt x="516" y="164"/>
                  <a:pt x="516" y="164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ubicBezTo>
                  <a:pt x="516" y="163"/>
                  <a:pt x="516" y="163"/>
                  <a:pt x="516" y="163"/>
                </a:cubicBezTo>
                <a:cubicBezTo>
                  <a:pt x="516" y="163"/>
                  <a:pt x="517" y="164"/>
                  <a:pt x="517" y="164"/>
                </a:cubicBezTo>
                <a:cubicBezTo>
                  <a:pt x="517" y="164"/>
                  <a:pt x="516" y="164"/>
                  <a:pt x="516" y="164"/>
                </a:cubicBezTo>
                <a:close/>
                <a:moveTo>
                  <a:pt x="513" y="165"/>
                </a:moveTo>
                <a:cubicBezTo>
                  <a:pt x="512" y="165"/>
                  <a:pt x="511" y="166"/>
                  <a:pt x="510" y="167"/>
                </a:cubicBezTo>
                <a:cubicBezTo>
                  <a:pt x="510" y="165"/>
                  <a:pt x="511" y="161"/>
                  <a:pt x="512" y="157"/>
                </a:cubicBezTo>
                <a:cubicBezTo>
                  <a:pt x="513" y="159"/>
                  <a:pt x="513" y="161"/>
                  <a:pt x="514" y="163"/>
                </a:cubicBezTo>
                <a:cubicBezTo>
                  <a:pt x="514" y="164"/>
                  <a:pt x="514" y="164"/>
                  <a:pt x="513" y="165"/>
                </a:cubicBezTo>
                <a:close/>
                <a:moveTo>
                  <a:pt x="509" y="171"/>
                </a:moveTo>
                <a:cubicBezTo>
                  <a:pt x="510" y="170"/>
                  <a:pt x="510" y="170"/>
                  <a:pt x="510" y="170"/>
                </a:cubicBezTo>
                <a:cubicBezTo>
                  <a:pt x="511" y="169"/>
                  <a:pt x="512" y="168"/>
                  <a:pt x="513" y="167"/>
                </a:cubicBezTo>
                <a:cubicBezTo>
                  <a:pt x="512" y="170"/>
                  <a:pt x="511" y="173"/>
                  <a:pt x="510" y="175"/>
                </a:cubicBezTo>
                <a:cubicBezTo>
                  <a:pt x="510" y="175"/>
                  <a:pt x="510" y="174"/>
                  <a:pt x="510" y="174"/>
                </a:cubicBezTo>
                <a:cubicBezTo>
                  <a:pt x="510" y="173"/>
                  <a:pt x="509" y="173"/>
                  <a:pt x="508" y="173"/>
                </a:cubicBezTo>
                <a:cubicBezTo>
                  <a:pt x="509" y="172"/>
                  <a:pt x="509" y="171"/>
                  <a:pt x="509" y="171"/>
                </a:cubicBezTo>
                <a:close/>
                <a:moveTo>
                  <a:pt x="515" y="211"/>
                </a:moveTo>
                <a:cubicBezTo>
                  <a:pt x="515" y="211"/>
                  <a:pt x="516" y="211"/>
                  <a:pt x="516" y="210"/>
                </a:cubicBezTo>
                <a:cubicBezTo>
                  <a:pt x="516" y="202"/>
                  <a:pt x="516" y="195"/>
                  <a:pt x="516" y="187"/>
                </a:cubicBezTo>
                <a:cubicBezTo>
                  <a:pt x="516" y="185"/>
                  <a:pt x="516" y="182"/>
                  <a:pt x="516" y="179"/>
                </a:cubicBezTo>
                <a:cubicBezTo>
                  <a:pt x="516" y="178"/>
                  <a:pt x="517" y="178"/>
                  <a:pt x="518" y="178"/>
                </a:cubicBezTo>
                <a:cubicBezTo>
                  <a:pt x="517" y="178"/>
                  <a:pt x="518" y="179"/>
                  <a:pt x="518" y="178"/>
                </a:cubicBezTo>
                <a:cubicBezTo>
                  <a:pt x="519" y="177"/>
                  <a:pt x="520" y="177"/>
                  <a:pt x="522" y="176"/>
                </a:cubicBezTo>
                <a:cubicBezTo>
                  <a:pt x="521" y="189"/>
                  <a:pt x="521" y="202"/>
                  <a:pt x="520" y="215"/>
                </a:cubicBezTo>
                <a:cubicBezTo>
                  <a:pt x="519" y="215"/>
                  <a:pt x="520" y="215"/>
                  <a:pt x="521" y="215"/>
                </a:cubicBezTo>
                <a:cubicBezTo>
                  <a:pt x="522" y="202"/>
                  <a:pt x="522" y="189"/>
                  <a:pt x="523" y="176"/>
                </a:cubicBezTo>
                <a:cubicBezTo>
                  <a:pt x="523" y="176"/>
                  <a:pt x="523" y="176"/>
                  <a:pt x="524" y="176"/>
                </a:cubicBezTo>
                <a:cubicBezTo>
                  <a:pt x="524" y="189"/>
                  <a:pt x="524" y="202"/>
                  <a:pt x="523" y="215"/>
                </a:cubicBezTo>
                <a:cubicBezTo>
                  <a:pt x="522" y="215"/>
                  <a:pt x="523" y="215"/>
                  <a:pt x="524" y="215"/>
                </a:cubicBezTo>
                <a:cubicBezTo>
                  <a:pt x="525" y="202"/>
                  <a:pt x="525" y="189"/>
                  <a:pt x="525" y="176"/>
                </a:cubicBezTo>
                <a:cubicBezTo>
                  <a:pt x="525" y="176"/>
                  <a:pt x="525" y="176"/>
                  <a:pt x="526" y="176"/>
                </a:cubicBezTo>
                <a:cubicBezTo>
                  <a:pt x="525" y="185"/>
                  <a:pt x="525" y="194"/>
                  <a:pt x="525" y="204"/>
                </a:cubicBezTo>
                <a:cubicBezTo>
                  <a:pt x="525" y="204"/>
                  <a:pt x="526" y="204"/>
                  <a:pt x="526" y="204"/>
                </a:cubicBezTo>
                <a:cubicBezTo>
                  <a:pt x="526" y="194"/>
                  <a:pt x="526" y="185"/>
                  <a:pt x="527" y="175"/>
                </a:cubicBezTo>
                <a:cubicBezTo>
                  <a:pt x="528" y="175"/>
                  <a:pt x="530" y="175"/>
                  <a:pt x="532" y="175"/>
                </a:cubicBezTo>
                <a:cubicBezTo>
                  <a:pt x="532" y="175"/>
                  <a:pt x="532" y="175"/>
                  <a:pt x="532" y="175"/>
                </a:cubicBezTo>
                <a:cubicBezTo>
                  <a:pt x="534" y="176"/>
                  <a:pt x="535" y="176"/>
                  <a:pt x="537" y="177"/>
                </a:cubicBezTo>
                <a:cubicBezTo>
                  <a:pt x="536" y="181"/>
                  <a:pt x="536" y="186"/>
                  <a:pt x="536" y="190"/>
                </a:cubicBezTo>
                <a:cubicBezTo>
                  <a:pt x="536" y="199"/>
                  <a:pt x="536" y="209"/>
                  <a:pt x="536" y="219"/>
                </a:cubicBezTo>
                <a:cubicBezTo>
                  <a:pt x="536" y="219"/>
                  <a:pt x="536" y="219"/>
                  <a:pt x="535" y="218"/>
                </a:cubicBezTo>
                <a:cubicBezTo>
                  <a:pt x="533" y="218"/>
                  <a:pt x="530" y="218"/>
                  <a:pt x="527" y="219"/>
                </a:cubicBezTo>
                <a:cubicBezTo>
                  <a:pt x="527" y="219"/>
                  <a:pt x="525" y="219"/>
                  <a:pt x="524" y="219"/>
                </a:cubicBezTo>
                <a:cubicBezTo>
                  <a:pt x="524" y="219"/>
                  <a:pt x="524" y="219"/>
                  <a:pt x="523" y="219"/>
                </a:cubicBezTo>
                <a:cubicBezTo>
                  <a:pt x="521" y="218"/>
                  <a:pt x="518" y="217"/>
                  <a:pt x="516" y="217"/>
                </a:cubicBezTo>
                <a:cubicBezTo>
                  <a:pt x="516" y="215"/>
                  <a:pt x="515" y="213"/>
                  <a:pt x="515" y="211"/>
                </a:cubicBezTo>
                <a:close/>
                <a:moveTo>
                  <a:pt x="538" y="219"/>
                </a:moveTo>
                <a:cubicBezTo>
                  <a:pt x="538" y="210"/>
                  <a:pt x="538" y="201"/>
                  <a:pt x="538" y="192"/>
                </a:cubicBezTo>
                <a:cubicBezTo>
                  <a:pt x="538" y="186"/>
                  <a:pt x="538" y="177"/>
                  <a:pt x="540" y="171"/>
                </a:cubicBezTo>
                <a:cubicBezTo>
                  <a:pt x="540" y="171"/>
                  <a:pt x="540" y="171"/>
                  <a:pt x="540" y="171"/>
                </a:cubicBezTo>
                <a:cubicBezTo>
                  <a:pt x="541" y="173"/>
                  <a:pt x="541" y="174"/>
                  <a:pt x="542" y="175"/>
                </a:cubicBezTo>
                <a:cubicBezTo>
                  <a:pt x="541" y="175"/>
                  <a:pt x="540" y="175"/>
                  <a:pt x="540" y="176"/>
                </a:cubicBezTo>
                <a:cubicBezTo>
                  <a:pt x="540" y="176"/>
                  <a:pt x="540" y="176"/>
                  <a:pt x="540" y="177"/>
                </a:cubicBezTo>
                <a:cubicBezTo>
                  <a:pt x="540" y="177"/>
                  <a:pt x="540" y="177"/>
                  <a:pt x="540" y="177"/>
                </a:cubicBezTo>
                <a:cubicBezTo>
                  <a:pt x="540" y="192"/>
                  <a:pt x="540" y="206"/>
                  <a:pt x="540" y="221"/>
                </a:cubicBezTo>
                <a:cubicBezTo>
                  <a:pt x="540" y="220"/>
                  <a:pt x="539" y="220"/>
                  <a:pt x="538" y="219"/>
                </a:cubicBezTo>
                <a:close/>
                <a:moveTo>
                  <a:pt x="544" y="174"/>
                </a:moveTo>
                <a:cubicBezTo>
                  <a:pt x="544" y="174"/>
                  <a:pt x="544" y="175"/>
                  <a:pt x="544" y="175"/>
                </a:cubicBezTo>
                <a:cubicBezTo>
                  <a:pt x="543" y="174"/>
                  <a:pt x="543" y="173"/>
                  <a:pt x="543" y="173"/>
                </a:cubicBezTo>
                <a:cubicBezTo>
                  <a:pt x="544" y="173"/>
                  <a:pt x="545" y="172"/>
                  <a:pt x="544" y="171"/>
                </a:cubicBezTo>
                <a:cubicBezTo>
                  <a:pt x="543" y="171"/>
                  <a:pt x="543" y="170"/>
                  <a:pt x="542" y="170"/>
                </a:cubicBezTo>
                <a:cubicBezTo>
                  <a:pt x="542" y="169"/>
                  <a:pt x="542" y="168"/>
                  <a:pt x="542" y="167"/>
                </a:cubicBezTo>
                <a:cubicBezTo>
                  <a:pt x="543" y="167"/>
                  <a:pt x="544" y="168"/>
                  <a:pt x="545" y="168"/>
                </a:cubicBezTo>
                <a:cubicBezTo>
                  <a:pt x="546" y="170"/>
                  <a:pt x="546" y="171"/>
                  <a:pt x="546" y="173"/>
                </a:cubicBezTo>
                <a:cubicBezTo>
                  <a:pt x="545" y="173"/>
                  <a:pt x="546" y="173"/>
                  <a:pt x="546" y="174"/>
                </a:cubicBezTo>
                <a:cubicBezTo>
                  <a:pt x="545" y="174"/>
                  <a:pt x="545" y="174"/>
                  <a:pt x="544" y="174"/>
                </a:cubicBezTo>
                <a:close/>
                <a:moveTo>
                  <a:pt x="543" y="165"/>
                </a:moveTo>
                <a:cubicBezTo>
                  <a:pt x="542" y="164"/>
                  <a:pt x="540" y="162"/>
                  <a:pt x="538" y="162"/>
                </a:cubicBezTo>
                <a:cubicBezTo>
                  <a:pt x="534" y="159"/>
                  <a:pt x="529" y="159"/>
                  <a:pt x="524" y="160"/>
                </a:cubicBezTo>
                <a:cubicBezTo>
                  <a:pt x="527" y="149"/>
                  <a:pt x="529" y="138"/>
                  <a:pt x="530" y="127"/>
                </a:cubicBezTo>
                <a:cubicBezTo>
                  <a:pt x="530" y="127"/>
                  <a:pt x="530" y="127"/>
                  <a:pt x="530" y="127"/>
                </a:cubicBezTo>
                <a:cubicBezTo>
                  <a:pt x="530" y="125"/>
                  <a:pt x="530" y="122"/>
                  <a:pt x="531" y="120"/>
                </a:cubicBezTo>
                <a:cubicBezTo>
                  <a:pt x="531" y="119"/>
                  <a:pt x="530" y="119"/>
                  <a:pt x="530" y="120"/>
                </a:cubicBezTo>
                <a:cubicBezTo>
                  <a:pt x="528" y="133"/>
                  <a:pt x="525" y="147"/>
                  <a:pt x="521" y="160"/>
                </a:cubicBezTo>
                <a:cubicBezTo>
                  <a:pt x="519" y="161"/>
                  <a:pt x="518" y="161"/>
                  <a:pt x="517" y="161"/>
                </a:cubicBezTo>
                <a:cubicBezTo>
                  <a:pt x="520" y="151"/>
                  <a:pt x="523" y="141"/>
                  <a:pt x="526" y="131"/>
                </a:cubicBezTo>
                <a:cubicBezTo>
                  <a:pt x="528" y="123"/>
                  <a:pt x="530" y="115"/>
                  <a:pt x="532" y="106"/>
                </a:cubicBezTo>
                <a:cubicBezTo>
                  <a:pt x="532" y="106"/>
                  <a:pt x="532" y="106"/>
                  <a:pt x="532" y="106"/>
                </a:cubicBezTo>
                <a:cubicBezTo>
                  <a:pt x="532" y="106"/>
                  <a:pt x="532" y="107"/>
                  <a:pt x="532" y="108"/>
                </a:cubicBezTo>
                <a:cubicBezTo>
                  <a:pt x="533" y="126"/>
                  <a:pt x="535" y="148"/>
                  <a:pt x="543" y="165"/>
                </a:cubicBezTo>
                <a:close/>
                <a:moveTo>
                  <a:pt x="519" y="137"/>
                </a:moveTo>
                <a:cubicBezTo>
                  <a:pt x="519" y="135"/>
                  <a:pt x="520" y="132"/>
                  <a:pt x="521" y="129"/>
                </a:cubicBezTo>
                <a:cubicBezTo>
                  <a:pt x="521" y="129"/>
                  <a:pt x="521" y="129"/>
                  <a:pt x="521" y="129"/>
                </a:cubicBezTo>
                <a:cubicBezTo>
                  <a:pt x="521" y="129"/>
                  <a:pt x="521" y="129"/>
                  <a:pt x="521" y="128"/>
                </a:cubicBezTo>
                <a:cubicBezTo>
                  <a:pt x="522" y="125"/>
                  <a:pt x="523" y="122"/>
                  <a:pt x="524" y="119"/>
                </a:cubicBezTo>
                <a:cubicBezTo>
                  <a:pt x="525" y="116"/>
                  <a:pt x="526" y="114"/>
                  <a:pt x="527" y="112"/>
                </a:cubicBezTo>
                <a:cubicBezTo>
                  <a:pt x="527" y="111"/>
                  <a:pt x="527" y="110"/>
                  <a:pt x="527" y="109"/>
                </a:cubicBezTo>
                <a:cubicBezTo>
                  <a:pt x="528" y="107"/>
                  <a:pt x="527" y="110"/>
                  <a:pt x="526" y="1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7" y="109"/>
                  <a:pt x="529" y="108"/>
                  <a:pt x="528" y="107"/>
                </a:cubicBezTo>
                <a:cubicBezTo>
                  <a:pt x="528" y="107"/>
                  <a:pt x="528" y="107"/>
                  <a:pt x="528" y="107"/>
                </a:cubicBezTo>
                <a:cubicBezTo>
                  <a:pt x="528" y="107"/>
                  <a:pt x="527" y="107"/>
                  <a:pt x="527" y="107"/>
                </a:cubicBezTo>
                <a:cubicBezTo>
                  <a:pt x="527" y="105"/>
                  <a:pt x="527" y="104"/>
                  <a:pt x="528" y="102"/>
                </a:cubicBezTo>
                <a:cubicBezTo>
                  <a:pt x="528" y="101"/>
                  <a:pt x="529" y="99"/>
                  <a:pt x="529" y="98"/>
                </a:cubicBezTo>
                <a:cubicBezTo>
                  <a:pt x="530" y="97"/>
                  <a:pt x="530" y="95"/>
                  <a:pt x="529" y="94"/>
                </a:cubicBezTo>
                <a:cubicBezTo>
                  <a:pt x="530" y="94"/>
                  <a:pt x="530" y="94"/>
                  <a:pt x="530" y="94"/>
                </a:cubicBezTo>
                <a:cubicBezTo>
                  <a:pt x="530" y="99"/>
                  <a:pt x="529" y="104"/>
                  <a:pt x="529" y="109"/>
                </a:cubicBezTo>
                <a:cubicBezTo>
                  <a:pt x="529" y="109"/>
                  <a:pt x="529" y="110"/>
                  <a:pt x="529" y="110"/>
                </a:cubicBezTo>
                <a:cubicBezTo>
                  <a:pt x="525" y="127"/>
                  <a:pt x="520" y="144"/>
                  <a:pt x="515" y="160"/>
                </a:cubicBezTo>
                <a:cubicBezTo>
                  <a:pt x="514" y="158"/>
                  <a:pt x="514" y="156"/>
                  <a:pt x="513" y="154"/>
                </a:cubicBezTo>
                <a:cubicBezTo>
                  <a:pt x="515" y="146"/>
                  <a:pt x="518" y="139"/>
                  <a:pt x="519" y="137"/>
                </a:cubicBezTo>
                <a:close/>
                <a:moveTo>
                  <a:pt x="496" y="99"/>
                </a:moveTo>
                <a:cubicBezTo>
                  <a:pt x="501" y="118"/>
                  <a:pt x="506" y="136"/>
                  <a:pt x="511" y="154"/>
                </a:cubicBezTo>
                <a:cubicBezTo>
                  <a:pt x="509" y="160"/>
                  <a:pt x="507" y="167"/>
                  <a:pt x="508" y="170"/>
                </a:cubicBezTo>
                <a:cubicBezTo>
                  <a:pt x="507" y="171"/>
                  <a:pt x="506" y="172"/>
                  <a:pt x="506" y="174"/>
                </a:cubicBezTo>
                <a:cubicBezTo>
                  <a:pt x="506" y="175"/>
                  <a:pt x="508" y="175"/>
                  <a:pt x="508" y="174"/>
                </a:cubicBezTo>
                <a:cubicBezTo>
                  <a:pt x="508" y="174"/>
                  <a:pt x="508" y="174"/>
                  <a:pt x="508" y="174"/>
                </a:cubicBezTo>
                <a:cubicBezTo>
                  <a:pt x="508" y="177"/>
                  <a:pt x="509" y="181"/>
                  <a:pt x="509" y="184"/>
                </a:cubicBezTo>
                <a:cubicBezTo>
                  <a:pt x="508" y="191"/>
                  <a:pt x="509" y="199"/>
                  <a:pt x="512" y="206"/>
                </a:cubicBezTo>
                <a:cubicBezTo>
                  <a:pt x="512" y="207"/>
                  <a:pt x="512" y="209"/>
                  <a:pt x="512" y="210"/>
                </a:cubicBezTo>
                <a:cubicBezTo>
                  <a:pt x="512" y="211"/>
                  <a:pt x="512" y="212"/>
                  <a:pt x="512" y="213"/>
                </a:cubicBezTo>
                <a:cubicBezTo>
                  <a:pt x="512" y="214"/>
                  <a:pt x="513" y="214"/>
                  <a:pt x="513" y="214"/>
                </a:cubicBezTo>
                <a:cubicBezTo>
                  <a:pt x="513" y="215"/>
                  <a:pt x="514" y="215"/>
                  <a:pt x="514" y="216"/>
                </a:cubicBezTo>
                <a:cubicBezTo>
                  <a:pt x="502" y="213"/>
                  <a:pt x="489" y="210"/>
                  <a:pt x="477" y="206"/>
                </a:cubicBezTo>
                <a:cubicBezTo>
                  <a:pt x="477" y="202"/>
                  <a:pt x="476" y="197"/>
                  <a:pt x="476" y="192"/>
                </a:cubicBezTo>
                <a:cubicBezTo>
                  <a:pt x="477" y="184"/>
                  <a:pt x="478" y="176"/>
                  <a:pt x="480" y="168"/>
                </a:cubicBezTo>
                <a:cubicBezTo>
                  <a:pt x="480" y="167"/>
                  <a:pt x="478" y="166"/>
                  <a:pt x="478" y="168"/>
                </a:cubicBezTo>
                <a:cubicBezTo>
                  <a:pt x="478" y="168"/>
                  <a:pt x="478" y="168"/>
                  <a:pt x="478" y="168"/>
                </a:cubicBezTo>
                <a:cubicBezTo>
                  <a:pt x="478" y="168"/>
                  <a:pt x="478" y="167"/>
                  <a:pt x="478" y="167"/>
                </a:cubicBezTo>
                <a:cubicBezTo>
                  <a:pt x="480" y="166"/>
                  <a:pt x="482" y="163"/>
                  <a:pt x="484" y="162"/>
                </a:cubicBezTo>
                <a:cubicBezTo>
                  <a:pt x="485" y="162"/>
                  <a:pt x="484" y="161"/>
                  <a:pt x="484" y="161"/>
                </a:cubicBezTo>
                <a:cubicBezTo>
                  <a:pt x="487" y="158"/>
                  <a:pt x="489" y="155"/>
                  <a:pt x="490" y="152"/>
                </a:cubicBezTo>
                <a:cubicBezTo>
                  <a:pt x="491" y="155"/>
                  <a:pt x="491" y="159"/>
                  <a:pt x="492" y="162"/>
                </a:cubicBezTo>
                <a:cubicBezTo>
                  <a:pt x="492" y="162"/>
                  <a:pt x="493" y="162"/>
                  <a:pt x="493" y="162"/>
                </a:cubicBezTo>
                <a:cubicBezTo>
                  <a:pt x="492" y="158"/>
                  <a:pt x="491" y="154"/>
                  <a:pt x="491" y="150"/>
                </a:cubicBezTo>
                <a:cubicBezTo>
                  <a:pt x="491" y="148"/>
                  <a:pt x="492" y="146"/>
                  <a:pt x="492" y="145"/>
                </a:cubicBezTo>
                <a:cubicBezTo>
                  <a:pt x="492" y="146"/>
                  <a:pt x="492" y="148"/>
                  <a:pt x="492" y="149"/>
                </a:cubicBezTo>
                <a:cubicBezTo>
                  <a:pt x="492" y="150"/>
                  <a:pt x="492" y="150"/>
                  <a:pt x="492" y="150"/>
                </a:cubicBezTo>
                <a:cubicBezTo>
                  <a:pt x="492" y="150"/>
                  <a:pt x="492" y="151"/>
                  <a:pt x="492" y="151"/>
                </a:cubicBezTo>
                <a:cubicBezTo>
                  <a:pt x="493" y="158"/>
                  <a:pt x="496" y="164"/>
                  <a:pt x="500" y="169"/>
                </a:cubicBezTo>
                <a:cubicBezTo>
                  <a:pt x="501" y="169"/>
                  <a:pt x="503" y="168"/>
                  <a:pt x="502" y="167"/>
                </a:cubicBezTo>
                <a:cubicBezTo>
                  <a:pt x="501" y="166"/>
                  <a:pt x="500" y="165"/>
                  <a:pt x="499" y="164"/>
                </a:cubicBezTo>
                <a:cubicBezTo>
                  <a:pt x="501" y="166"/>
                  <a:pt x="502" y="167"/>
                  <a:pt x="505" y="169"/>
                </a:cubicBezTo>
                <a:cubicBezTo>
                  <a:pt x="506" y="169"/>
                  <a:pt x="507" y="168"/>
                  <a:pt x="506" y="167"/>
                </a:cubicBezTo>
                <a:cubicBezTo>
                  <a:pt x="500" y="163"/>
                  <a:pt x="496" y="157"/>
                  <a:pt x="494" y="151"/>
                </a:cubicBezTo>
                <a:cubicBezTo>
                  <a:pt x="494" y="146"/>
                  <a:pt x="494" y="141"/>
                  <a:pt x="496" y="136"/>
                </a:cubicBezTo>
                <a:cubicBezTo>
                  <a:pt x="496" y="135"/>
                  <a:pt x="495" y="134"/>
                  <a:pt x="494" y="136"/>
                </a:cubicBezTo>
                <a:cubicBezTo>
                  <a:pt x="493" y="138"/>
                  <a:pt x="493" y="141"/>
                  <a:pt x="492" y="144"/>
                </a:cubicBezTo>
                <a:cubicBezTo>
                  <a:pt x="493" y="141"/>
                  <a:pt x="492" y="138"/>
                  <a:pt x="492" y="136"/>
                </a:cubicBezTo>
                <a:cubicBezTo>
                  <a:pt x="492" y="134"/>
                  <a:pt x="490" y="135"/>
                  <a:pt x="490" y="136"/>
                </a:cubicBezTo>
                <a:cubicBezTo>
                  <a:pt x="490" y="138"/>
                  <a:pt x="490" y="140"/>
                  <a:pt x="490" y="142"/>
                </a:cubicBezTo>
                <a:cubicBezTo>
                  <a:pt x="490" y="142"/>
                  <a:pt x="490" y="142"/>
                  <a:pt x="490" y="142"/>
                </a:cubicBezTo>
                <a:cubicBezTo>
                  <a:pt x="490" y="143"/>
                  <a:pt x="490" y="143"/>
                  <a:pt x="490" y="143"/>
                </a:cubicBezTo>
                <a:cubicBezTo>
                  <a:pt x="488" y="132"/>
                  <a:pt x="487" y="121"/>
                  <a:pt x="485" y="110"/>
                </a:cubicBezTo>
                <a:cubicBezTo>
                  <a:pt x="484" y="101"/>
                  <a:pt x="483" y="92"/>
                  <a:pt x="482" y="83"/>
                </a:cubicBezTo>
                <a:cubicBezTo>
                  <a:pt x="482" y="79"/>
                  <a:pt x="481" y="76"/>
                  <a:pt x="481" y="72"/>
                </a:cubicBezTo>
                <a:cubicBezTo>
                  <a:pt x="481" y="69"/>
                  <a:pt x="481" y="66"/>
                  <a:pt x="481" y="63"/>
                </a:cubicBezTo>
                <a:cubicBezTo>
                  <a:pt x="480" y="62"/>
                  <a:pt x="480" y="62"/>
                  <a:pt x="480" y="61"/>
                </a:cubicBezTo>
                <a:cubicBezTo>
                  <a:pt x="480" y="61"/>
                  <a:pt x="480" y="61"/>
                  <a:pt x="480" y="60"/>
                </a:cubicBezTo>
                <a:cubicBezTo>
                  <a:pt x="481" y="60"/>
                  <a:pt x="481" y="60"/>
                  <a:pt x="480" y="60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80" y="59"/>
                  <a:pt x="480" y="58"/>
                  <a:pt x="480" y="57"/>
                </a:cubicBezTo>
                <a:cubicBezTo>
                  <a:pt x="480" y="57"/>
                  <a:pt x="479" y="57"/>
                  <a:pt x="479" y="57"/>
                </a:cubicBezTo>
                <a:cubicBezTo>
                  <a:pt x="479" y="57"/>
                  <a:pt x="479" y="58"/>
                  <a:pt x="479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9" y="59"/>
                  <a:pt x="479" y="60"/>
                  <a:pt x="479" y="60"/>
                </a:cubicBezTo>
                <a:cubicBezTo>
                  <a:pt x="479" y="62"/>
                  <a:pt x="479" y="63"/>
                  <a:pt x="479" y="65"/>
                </a:cubicBezTo>
                <a:cubicBezTo>
                  <a:pt x="480" y="68"/>
                  <a:pt x="480" y="70"/>
                  <a:pt x="480" y="73"/>
                </a:cubicBezTo>
                <a:cubicBezTo>
                  <a:pt x="480" y="75"/>
                  <a:pt x="480" y="77"/>
                  <a:pt x="481" y="79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1" y="82"/>
                  <a:pt x="481" y="83"/>
                  <a:pt x="481" y="85"/>
                </a:cubicBezTo>
                <a:cubicBezTo>
                  <a:pt x="481" y="87"/>
                  <a:pt x="481" y="89"/>
                  <a:pt x="482" y="91"/>
                </a:cubicBezTo>
                <a:cubicBezTo>
                  <a:pt x="482" y="91"/>
                  <a:pt x="482" y="91"/>
                  <a:pt x="482" y="91"/>
                </a:cubicBezTo>
                <a:cubicBezTo>
                  <a:pt x="482" y="96"/>
                  <a:pt x="483" y="102"/>
                  <a:pt x="484" y="107"/>
                </a:cubicBezTo>
                <a:cubicBezTo>
                  <a:pt x="485" y="118"/>
                  <a:pt x="487" y="130"/>
                  <a:pt x="489" y="142"/>
                </a:cubicBezTo>
                <a:cubicBezTo>
                  <a:pt x="489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2"/>
                </a:cubicBezTo>
                <a:cubicBezTo>
                  <a:pt x="487" y="143"/>
                  <a:pt x="487" y="145"/>
                  <a:pt x="486" y="147"/>
                </a:cubicBezTo>
                <a:cubicBezTo>
                  <a:pt x="486" y="151"/>
                  <a:pt x="483" y="154"/>
                  <a:pt x="480" y="157"/>
                </a:cubicBezTo>
                <a:cubicBezTo>
                  <a:pt x="479" y="159"/>
                  <a:pt x="476" y="160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1"/>
                  <a:pt x="474" y="161"/>
                  <a:pt x="474" y="160"/>
                </a:cubicBezTo>
                <a:cubicBezTo>
                  <a:pt x="472" y="125"/>
                  <a:pt x="472" y="90"/>
                  <a:pt x="473" y="54"/>
                </a:cubicBezTo>
                <a:cubicBezTo>
                  <a:pt x="473" y="55"/>
                  <a:pt x="474" y="55"/>
                  <a:pt x="475" y="55"/>
                </a:cubicBezTo>
                <a:cubicBezTo>
                  <a:pt x="475" y="55"/>
                  <a:pt x="475" y="55"/>
                  <a:pt x="475" y="55"/>
                </a:cubicBezTo>
                <a:cubicBezTo>
                  <a:pt x="474" y="56"/>
                  <a:pt x="475" y="57"/>
                  <a:pt x="475" y="56"/>
                </a:cubicBezTo>
                <a:cubicBezTo>
                  <a:pt x="475" y="57"/>
                  <a:pt x="475" y="59"/>
                  <a:pt x="476" y="59"/>
                </a:cubicBezTo>
                <a:cubicBezTo>
                  <a:pt x="476" y="63"/>
                  <a:pt x="476" y="66"/>
                  <a:pt x="476" y="70"/>
                </a:cubicBezTo>
                <a:cubicBezTo>
                  <a:pt x="477" y="77"/>
                  <a:pt x="477" y="84"/>
                  <a:pt x="477" y="92"/>
                </a:cubicBezTo>
                <a:cubicBezTo>
                  <a:pt x="477" y="92"/>
                  <a:pt x="478" y="92"/>
                  <a:pt x="478" y="92"/>
                </a:cubicBezTo>
                <a:cubicBezTo>
                  <a:pt x="477" y="83"/>
                  <a:pt x="478" y="75"/>
                  <a:pt x="477" y="67"/>
                </a:cubicBezTo>
                <a:cubicBezTo>
                  <a:pt x="477" y="64"/>
                  <a:pt x="478" y="58"/>
                  <a:pt x="476" y="55"/>
                </a:cubicBezTo>
                <a:cubicBezTo>
                  <a:pt x="478" y="56"/>
                  <a:pt x="481" y="57"/>
                  <a:pt x="483" y="58"/>
                </a:cubicBezTo>
                <a:cubicBezTo>
                  <a:pt x="480" y="70"/>
                  <a:pt x="486" y="87"/>
                  <a:pt x="488" y="98"/>
                </a:cubicBezTo>
                <a:cubicBezTo>
                  <a:pt x="493" y="117"/>
                  <a:pt x="501" y="136"/>
                  <a:pt x="506" y="156"/>
                </a:cubicBezTo>
                <a:cubicBezTo>
                  <a:pt x="506" y="157"/>
                  <a:pt x="508" y="157"/>
                  <a:pt x="508" y="156"/>
                </a:cubicBezTo>
                <a:cubicBezTo>
                  <a:pt x="503" y="138"/>
                  <a:pt x="497" y="121"/>
                  <a:pt x="492" y="104"/>
                </a:cubicBezTo>
                <a:cubicBezTo>
                  <a:pt x="489" y="94"/>
                  <a:pt x="487" y="84"/>
                  <a:pt x="486" y="73"/>
                </a:cubicBezTo>
                <a:cubicBezTo>
                  <a:pt x="485" y="69"/>
                  <a:pt x="484" y="63"/>
                  <a:pt x="485" y="59"/>
                </a:cubicBezTo>
                <a:cubicBezTo>
                  <a:pt x="486" y="59"/>
                  <a:pt x="486" y="59"/>
                  <a:pt x="486" y="59"/>
                </a:cubicBezTo>
                <a:cubicBezTo>
                  <a:pt x="486" y="61"/>
                  <a:pt x="487" y="62"/>
                  <a:pt x="487" y="64"/>
                </a:cubicBezTo>
                <a:cubicBezTo>
                  <a:pt x="487" y="64"/>
                  <a:pt x="488" y="64"/>
                  <a:pt x="488" y="64"/>
                </a:cubicBezTo>
                <a:cubicBezTo>
                  <a:pt x="488" y="66"/>
                  <a:pt x="489" y="68"/>
                  <a:pt x="489" y="69"/>
                </a:cubicBezTo>
                <a:cubicBezTo>
                  <a:pt x="491" y="79"/>
                  <a:pt x="494" y="89"/>
                  <a:pt x="496" y="99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2"/>
                  <a:pt x="489" y="62"/>
                  <a:pt x="489" y="62"/>
                </a:cubicBezTo>
                <a:cubicBezTo>
                  <a:pt x="488" y="61"/>
                  <a:pt x="488" y="60"/>
                  <a:pt x="488" y="60"/>
                </a:cubicBezTo>
                <a:close/>
                <a:moveTo>
                  <a:pt x="493" y="53"/>
                </a:moveTo>
                <a:cubicBezTo>
                  <a:pt x="492" y="53"/>
                  <a:pt x="492" y="52"/>
                  <a:pt x="492" y="52"/>
                </a:cubicBezTo>
                <a:cubicBezTo>
                  <a:pt x="492" y="51"/>
                  <a:pt x="491" y="51"/>
                  <a:pt x="491" y="52"/>
                </a:cubicBezTo>
                <a:cubicBezTo>
                  <a:pt x="491" y="52"/>
                  <a:pt x="491" y="52"/>
                  <a:pt x="491" y="52"/>
                </a:cubicBezTo>
                <a:cubicBezTo>
                  <a:pt x="491" y="52"/>
                  <a:pt x="491" y="51"/>
                  <a:pt x="490" y="51"/>
                </a:cubicBezTo>
                <a:cubicBezTo>
                  <a:pt x="490" y="51"/>
                  <a:pt x="490" y="51"/>
                  <a:pt x="491" y="51"/>
                </a:cubicBezTo>
                <a:cubicBezTo>
                  <a:pt x="492" y="51"/>
                  <a:pt x="492" y="50"/>
                  <a:pt x="493" y="50"/>
                </a:cubicBezTo>
                <a:cubicBezTo>
                  <a:pt x="493" y="50"/>
                  <a:pt x="493" y="51"/>
                  <a:pt x="493" y="52"/>
                </a:cubicBezTo>
                <a:cubicBezTo>
                  <a:pt x="493" y="52"/>
                  <a:pt x="493" y="53"/>
                  <a:pt x="493" y="53"/>
                </a:cubicBezTo>
                <a:close/>
                <a:moveTo>
                  <a:pt x="490" y="44"/>
                </a:moveTo>
                <a:cubicBezTo>
                  <a:pt x="491" y="44"/>
                  <a:pt x="492" y="46"/>
                  <a:pt x="493" y="47"/>
                </a:cubicBezTo>
                <a:cubicBezTo>
                  <a:pt x="493" y="47"/>
                  <a:pt x="493" y="47"/>
                  <a:pt x="492" y="47"/>
                </a:cubicBezTo>
                <a:cubicBezTo>
                  <a:pt x="492" y="46"/>
                  <a:pt x="491" y="47"/>
                  <a:pt x="492" y="47"/>
                </a:cubicBezTo>
                <a:cubicBezTo>
                  <a:pt x="492" y="48"/>
                  <a:pt x="492" y="48"/>
                  <a:pt x="492" y="49"/>
                </a:cubicBezTo>
                <a:cubicBezTo>
                  <a:pt x="492" y="49"/>
                  <a:pt x="491" y="50"/>
                  <a:pt x="490" y="50"/>
                </a:cubicBezTo>
                <a:cubicBezTo>
                  <a:pt x="490" y="50"/>
                  <a:pt x="490" y="50"/>
                  <a:pt x="490" y="51"/>
                </a:cubicBezTo>
                <a:cubicBezTo>
                  <a:pt x="489" y="49"/>
                  <a:pt x="488" y="49"/>
                  <a:pt x="486" y="48"/>
                </a:cubicBezTo>
                <a:cubicBezTo>
                  <a:pt x="486" y="47"/>
                  <a:pt x="486" y="47"/>
                  <a:pt x="485" y="47"/>
                </a:cubicBezTo>
                <a:cubicBezTo>
                  <a:pt x="485" y="45"/>
                  <a:pt x="485" y="44"/>
                  <a:pt x="486" y="42"/>
                </a:cubicBezTo>
                <a:cubicBezTo>
                  <a:pt x="486" y="42"/>
                  <a:pt x="486" y="42"/>
                  <a:pt x="486" y="42"/>
                </a:cubicBezTo>
                <a:cubicBezTo>
                  <a:pt x="487" y="42"/>
                  <a:pt x="489" y="43"/>
                  <a:pt x="490" y="44"/>
                </a:cubicBezTo>
                <a:close/>
                <a:moveTo>
                  <a:pt x="476" y="39"/>
                </a:moveTo>
                <a:cubicBezTo>
                  <a:pt x="478" y="39"/>
                  <a:pt x="481" y="39"/>
                  <a:pt x="483" y="38"/>
                </a:cubicBezTo>
                <a:cubicBezTo>
                  <a:pt x="483" y="39"/>
                  <a:pt x="484" y="39"/>
                  <a:pt x="484" y="38"/>
                </a:cubicBezTo>
                <a:cubicBezTo>
                  <a:pt x="484" y="38"/>
                  <a:pt x="484" y="38"/>
                  <a:pt x="484" y="37"/>
                </a:cubicBezTo>
                <a:cubicBezTo>
                  <a:pt x="485" y="37"/>
                  <a:pt x="485" y="37"/>
                  <a:pt x="485" y="37"/>
                </a:cubicBezTo>
                <a:cubicBezTo>
                  <a:pt x="484" y="38"/>
                  <a:pt x="484" y="39"/>
                  <a:pt x="483" y="40"/>
                </a:cubicBezTo>
                <a:cubicBezTo>
                  <a:pt x="481" y="40"/>
                  <a:pt x="479" y="39"/>
                  <a:pt x="476" y="39"/>
                </a:cubicBezTo>
                <a:close/>
                <a:moveTo>
                  <a:pt x="449" y="41"/>
                </a:moveTo>
                <a:cubicBezTo>
                  <a:pt x="450" y="41"/>
                  <a:pt x="451" y="40"/>
                  <a:pt x="450" y="39"/>
                </a:cubicBezTo>
                <a:cubicBezTo>
                  <a:pt x="450" y="39"/>
                  <a:pt x="450" y="39"/>
                  <a:pt x="450" y="38"/>
                </a:cubicBezTo>
                <a:cubicBezTo>
                  <a:pt x="450" y="38"/>
                  <a:pt x="450" y="38"/>
                  <a:pt x="450" y="38"/>
                </a:cubicBezTo>
                <a:cubicBezTo>
                  <a:pt x="450" y="37"/>
                  <a:pt x="450" y="37"/>
                  <a:pt x="451" y="37"/>
                </a:cubicBezTo>
                <a:cubicBezTo>
                  <a:pt x="452" y="37"/>
                  <a:pt x="454" y="37"/>
                  <a:pt x="455" y="37"/>
                </a:cubicBezTo>
                <a:cubicBezTo>
                  <a:pt x="455" y="37"/>
                  <a:pt x="456" y="37"/>
                  <a:pt x="456" y="37"/>
                </a:cubicBezTo>
                <a:cubicBezTo>
                  <a:pt x="456" y="37"/>
                  <a:pt x="457" y="37"/>
                  <a:pt x="457" y="37"/>
                </a:cubicBezTo>
                <a:cubicBezTo>
                  <a:pt x="457" y="36"/>
                  <a:pt x="458" y="36"/>
                  <a:pt x="458" y="35"/>
                </a:cubicBezTo>
                <a:cubicBezTo>
                  <a:pt x="458" y="37"/>
                  <a:pt x="458" y="38"/>
                  <a:pt x="457" y="39"/>
                </a:cubicBezTo>
                <a:cubicBezTo>
                  <a:pt x="457" y="40"/>
                  <a:pt x="457" y="40"/>
                  <a:pt x="457" y="40"/>
                </a:cubicBezTo>
                <a:cubicBezTo>
                  <a:pt x="455" y="41"/>
                  <a:pt x="454" y="41"/>
                  <a:pt x="452" y="41"/>
                </a:cubicBezTo>
                <a:cubicBezTo>
                  <a:pt x="451" y="42"/>
                  <a:pt x="450" y="42"/>
                  <a:pt x="449" y="42"/>
                </a:cubicBezTo>
                <a:cubicBezTo>
                  <a:pt x="449" y="41"/>
                  <a:pt x="449" y="41"/>
                  <a:pt x="449" y="41"/>
                </a:cubicBezTo>
                <a:close/>
                <a:moveTo>
                  <a:pt x="421" y="56"/>
                </a:moveTo>
                <a:cubicBezTo>
                  <a:pt x="421" y="56"/>
                  <a:pt x="422" y="56"/>
                  <a:pt x="422" y="55"/>
                </a:cubicBezTo>
                <a:cubicBezTo>
                  <a:pt x="422" y="56"/>
                  <a:pt x="421" y="56"/>
                  <a:pt x="421" y="57"/>
                </a:cubicBezTo>
                <a:cubicBezTo>
                  <a:pt x="421" y="57"/>
                  <a:pt x="421" y="57"/>
                  <a:pt x="421" y="57"/>
                </a:cubicBezTo>
                <a:cubicBezTo>
                  <a:pt x="420" y="57"/>
                  <a:pt x="420" y="56"/>
                  <a:pt x="421" y="56"/>
                </a:cubicBezTo>
                <a:close/>
                <a:moveTo>
                  <a:pt x="421" y="64"/>
                </a:moveTo>
                <a:cubicBezTo>
                  <a:pt x="421" y="64"/>
                  <a:pt x="421" y="65"/>
                  <a:pt x="421" y="66"/>
                </a:cubicBezTo>
                <a:cubicBezTo>
                  <a:pt x="421" y="64"/>
                  <a:pt x="421" y="62"/>
                  <a:pt x="421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1" y="61"/>
                  <a:pt x="421" y="61"/>
                  <a:pt x="421" y="61"/>
                </a:cubicBezTo>
                <a:cubicBezTo>
                  <a:pt x="421" y="62"/>
                  <a:pt x="421" y="63"/>
                  <a:pt x="421" y="64"/>
                </a:cubicBezTo>
                <a:close/>
                <a:moveTo>
                  <a:pt x="425" y="69"/>
                </a:moveTo>
                <a:cubicBezTo>
                  <a:pt x="424" y="69"/>
                  <a:pt x="424" y="68"/>
                  <a:pt x="424" y="68"/>
                </a:cubicBezTo>
                <a:cubicBezTo>
                  <a:pt x="424" y="68"/>
                  <a:pt x="425" y="69"/>
                  <a:pt x="426" y="69"/>
                </a:cubicBezTo>
                <a:cubicBezTo>
                  <a:pt x="426" y="69"/>
                  <a:pt x="426" y="69"/>
                  <a:pt x="426" y="69"/>
                </a:cubicBezTo>
                <a:cubicBezTo>
                  <a:pt x="426" y="69"/>
                  <a:pt x="426" y="69"/>
                  <a:pt x="425" y="69"/>
                </a:cubicBezTo>
                <a:close/>
                <a:moveTo>
                  <a:pt x="427" y="69"/>
                </a:moveTo>
                <a:cubicBezTo>
                  <a:pt x="427" y="69"/>
                  <a:pt x="427" y="68"/>
                  <a:pt x="427" y="68"/>
                </a:cubicBezTo>
                <a:cubicBezTo>
                  <a:pt x="428" y="67"/>
                  <a:pt x="428" y="66"/>
                  <a:pt x="428" y="65"/>
                </a:cubicBezTo>
                <a:cubicBezTo>
                  <a:pt x="428" y="65"/>
                  <a:pt x="428" y="65"/>
                  <a:pt x="428" y="65"/>
                </a:cubicBezTo>
                <a:cubicBezTo>
                  <a:pt x="428" y="65"/>
                  <a:pt x="428" y="65"/>
                  <a:pt x="428" y="64"/>
                </a:cubicBezTo>
                <a:cubicBezTo>
                  <a:pt x="428" y="64"/>
                  <a:pt x="427" y="63"/>
                  <a:pt x="427" y="64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64"/>
                  <a:pt x="426" y="64"/>
                  <a:pt x="426" y="65"/>
                </a:cubicBezTo>
                <a:cubicBezTo>
                  <a:pt x="425" y="67"/>
                  <a:pt x="426" y="67"/>
                  <a:pt x="425" y="65"/>
                </a:cubicBezTo>
                <a:cubicBezTo>
                  <a:pt x="426" y="64"/>
                  <a:pt x="427" y="63"/>
                  <a:pt x="427" y="63"/>
                </a:cubicBezTo>
                <a:cubicBezTo>
                  <a:pt x="427" y="63"/>
                  <a:pt x="428" y="63"/>
                  <a:pt x="428" y="63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9" y="61"/>
                  <a:pt x="430" y="61"/>
                  <a:pt x="430" y="60"/>
                </a:cubicBezTo>
                <a:cubicBezTo>
                  <a:pt x="430" y="61"/>
                  <a:pt x="431" y="61"/>
                  <a:pt x="431" y="61"/>
                </a:cubicBezTo>
                <a:cubicBezTo>
                  <a:pt x="431" y="61"/>
                  <a:pt x="431" y="61"/>
                  <a:pt x="431" y="61"/>
                </a:cubicBezTo>
                <a:cubicBezTo>
                  <a:pt x="430" y="61"/>
                  <a:pt x="430" y="63"/>
                  <a:pt x="431" y="63"/>
                </a:cubicBezTo>
                <a:cubicBezTo>
                  <a:pt x="431" y="63"/>
                  <a:pt x="431" y="63"/>
                  <a:pt x="431" y="63"/>
                </a:cubicBezTo>
                <a:cubicBezTo>
                  <a:pt x="429" y="67"/>
                  <a:pt x="427" y="71"/>
                  <a:pt x="425" y="75"/>
                </a:cubicBezTo>
                <a:cubicBezTo>
                  <a:pt x="426" y="73"/>
                  <a:pt x="426" y="71"/>
                  <a:pt x="427" y="69"/>
                </a:cubicBezTo>
                <a:close/>
                <a:moveTo>
                  <a:pt x="392" y="165"/>
                </a:moveTo>
                <a:cubicBezTo>
                  <a:pt x="402" y="144"/>
                  <a:pt x="409" y="121"/>
                  <a:pt x="417" y="100"/>
                </a:cubicBezTo>
                <a:cubicBezTo>
                  <a:pt x="417" y="100"/>
                  <a:pt x="418" y="100"/>
                  <a:pt x="418" y="100"/>
                </a:cubicBezTo>
                <a:cubicBezTo>
                  <a:pt x="419" y="96"/>
                  <a:pt x="420" y="93"/>
                  <a:pt x="421" y="89"/>
                </a:cubicBezTo>
                <a:cubicBezTo>
                  <a:pt x="423" y="85"/>
                  <a:pt x="425" y="81"/>
                  <a:pt x="426" y="77"/>
                </a:cubicBezTo>
                <a:cubicBezTo>
                  <a:pt x="427" y="77"/>
                  <a:pt x="428" y="76"/>
                  <a:pt x="428" y="75"/>
                </a:cubicBezTo>
                <a:cubicBezTo>
                  <a:pt x="428" y="78"/>
                  <a:pt x="427" y="80"/>
                  <a:pt x="426" y="82"/>
                </a:cubicBezTo>
                <a:cubicBezTo>
                  <a:pt x="425" y="86"/>
                  <a:pt x="424" y="90"/>
                  <a:pt x="423" y="93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2" y="96"/>
                  <a:pt x="422" y="98"/>
                  <a:pt x="421" y="100"/>
                </a:cubicBezTo>
                <a:cubicBezTo>
                  <a:pt x="418" y="108"/>
                  <a:pt x="415" y="117"/>
                  <a:pt x="412" y="125"/>
                </a:cubicBezTo>
                <a:cubicBezTo>
                  <a:pt x="411" y="125"/>
                  <a:pt x="412" y="126"/>
                  <a:pt x="413" y="125"/>
                </a:cubicBezTo>
                <a:cubicBezTo>
                  <a:pt x="415" y="119"/>
                  <a:pt x="417" y="113"/>
                  <a:pt x="420" y="106"/>
                </a:cubicBezTo>
                <a:cubicBezTo>
                  <a:pt x="420" y="107"/>
                  <a:pt x="420" y="107"/>
                  <a:pt x="421" y="106"/>
                </a:cubicBezTo>
                <a:cubicBezTo>
                  <a:pt x="421" y="104"/>
                  <a:pt x="421" y="102"/>
                  <a:pt x="422" y="100"/>
                </a:cubicBezTo>
                <a:cubicBezTo>
                  <a:pt x="423" y="98"/>
                  <a:pt x="423" y="96"/>
                  <a:pt x="424" y="94"/>
                </a:cubicBezTo>
                <a:cubicBezTo>
                  <a:pt x="424" y="94"/>
                  <a:pt x="425" y="94"/>
                  <a:pt x="425" y="94"/>
                </a:cubicBezTo>
                <a:cubicBezTo>
                  <a:pt x="426" y="94"/>
                  <a:pt x="426" y="93"/>
                  <a:pt x="425" y="93"/>
                </a:cubicBezTo>
                <a:cubicBezTo>
                  <a:pt x="425" y="93"/>
                  <a:pt x="425" y="93"/>
                  <a:pt x="424" y="93"/>
                </a:cubicBezTo>
                <a:cubicBezTo>
                  <a:pt x="425" y="93"/>
                  <a:pt x="425" y="93"/>
                  <a:pt x="425" y="93"/>
                </a:cubicBezTo>
                <a:cubicBezTo>
                  <a:pt x="425" y="93"/>
                  <a:pt x="427" y="92"/>
                  <a:pt x="427" y="92"/>
                </a:cubicBezTo>
                <a:cubicBezTo>
                  <a:pt x="426" y="96"/>
                  <a:pt x="425" y="100"/>
                  <a:pt x="424" y="104"/>
                </a:cubicBezTo>
                <a:cubicBezTo>
                  <a:pt x="423" y="104"/>
                  <a:pt x="423" y="104"/>
                  <a:pt x="422" y="103"/>
                </a:cubicBezTo>
                <a:cubicBezTo>
                  <a:pt x="422" y="103"/>
                  <a:pt x="421" y="104"/>
                  <a:pt x="422" y="104"/>
                </a:cubicBezTo>
                <a:cubicBezTo>
                  <a:pt x="423" y="104"/>
                  <a:pt x="423" y="105"/>
                  <a:pt x="424" y="105"/>
                </a:cubicBezTo>
                <a:cubicBezTo>
                  <a:pt x="423" y="106"/>
                  <a:pt x="423" y="108"/>
                  <a:pt x="423" y="109"/>
                </a:cubicBezTo>
                <a:cubicBezTo>
                  <a:pt x="422" y="110"/>
                  <a:pt x="423" y="110"/>
                  <a:pt x="424" y="110"/>
                </a:cubicBezTo>
                <a:cubicBezTo>
                  <a:pt x="424" y="108"/>
                  <a:pt x="424" y="106"/>
                  <a:pt x="425" y="105"/>
                </a:cubicBezTo>
                <a:cubicBezTo>
                  <a:pt x="425" y="105"/>
                  <a:pt x="425" y="104"/>
                  <a:pt x="426" y="104"/>
                </a:cubicBezTo>
                <a:cubicBezTo>
                  <a:pt x="425" y="107"/>
                  <a:pt x="424" y="109"/>
                  <a:pt x="423" y="111"/>
                </a:cubicBezTo>
                <a:cubicBezTo>
                  <a:pt x="421" y="112"/>
                  <a:pt x="419" y="113"/>
                  <a:pt x="418" y="114"/>
                </a:cubicBezTo>
                <a:cubicBezTo>
                  <a:pt x="417" y="115"/>
                  <a:pt x="418" y="116"/>
                  <a:pt x="418" y="115"/>
                </a:cubicBezTo>
                <a:cubicBezTo>
                  <a:pt x="420" y="114"/>
                  <a:pt x="421" y="113"/>
                  <a:pt x="422" y="112"/>
                </a:cubicBezTo>
                <a:cubicBezTo>
                  <a:pt x="421" y="117"/>
                  <a:pt x="419" y="121"/>
                  <a:pt x="417" y="126"/>
                </a:cubicBezTo>
                <a:cubicBezTo>
                  <a:pt x="416" y="126"/>
                  <a:pt x="417" y="127"/>
                  <a:pt x="417" y="126"/>
                </a:cubicBezTo>
                <a:cubicBezTo>
                  <a:pt x="420" y="121"/>
                  <a:pt x="422" y="116"/>
                  <a:pt x="424" y="111"/>
                </a:cubicBezTo>
                <a:cubicBezTo>
                  <a:pt x="424" y="111"/>
                  <a:pt x="425" y="111"/>
                  <a:pt x="425" y="111"/>
                </a:cubicBezTo>
                <a:cubicBezTo>
                  <a:pt x="424" y="113"/>
                  <a:pt x="423" y="115"/>
                  <a:pt x="423" y="117"/>
                </a:cubicBezTo>
                <a:cubicBezTo>
                  <a:pt x="422" y="117"/>
                  <a:pt x="422" y="117"/>
                  <a:pt x="422" y="117"/>
                </a:cubicBezTo>
                <a:cubicBezTo>
                  <a:pt x="421" y="118"/>
                  <a:pt x="422" y="118"/>
                  <a:pt x="422" y="118"/>
                </a:cubicBezTo>
                <a:cubicBezTo>
                  <a:pt x="421" y="123"/>
                  <a:pt x="419" y="127"/>
                  <a:pt x="417" y="131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6" y="131"/>
                  <a:pt x="414" y="131"/>
                  <a:pt x="413" y="132"/>
                </a:cubicBezTo>
                <a:cubicBezTo>
                  <a:pt x="412" y="132"/>
                  <a:pt x="410" y="132"/>
                  <a:pt x="409" y="133"/>
                </a:cubicBezTo>
                <a:cubicBezTo>
                  <a:pt x="406" y="134"/>
                  <a:pt x="407" y="138"/>
                  <a:pt x="407" y="140"/>
                </a:cubicBezTo>
                <a:cubicBezTo>
                  <a:pt x="407" y="139"/>
                  <a:pt x="406" y="138"/>
                  <a:pt x="406" y="137"/>
                </a:cubicBezTo>
                <a:cubicBezTo>
                  <a:pt x="404" y="136"/>
                  <a:pt x="403" y="138"/>
                  <a:pt x="405" y="139"/>
                </a:cubicBezTo>
                <a:cubicBezTo>
                  <a:pt x="406" y="140"/>
                  <a:pt x="403" y="151"/>
                  <a:pt x="402" y="153"/>
                </a:cubicBezTo>
                <a:cubicBezTo>
                  <a:pt x="401" y="157"/>
                  <a:pt x="400" y="160"/>
                  <a:pt x="398" y="164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98" y="162"/>
                  <a:pt x="399" y="160"/>
                  <a:pt x="400" y="158"/>
                </a:cubicBezTo>
                <a:cubicBezTo>
                  <a:pt x="400" y="157"/>
                  <a:pt x="399" y="157"/>
                  <a:pt x="399" y="157"/>
                </a:cubicBezTo>
                <a:cubicBezTo>
                  <a:pt x="398" y="160"/>
                  <a:pt x="397" y="162"/>
                  <a:pt x="397" y="165"/>
                </a:cubicBezTo>
                <a:cubicBezTo>
                  <a:pt x="397" y="165"/>
                  <a:pt x="398" y="165"/>
                  <a:pt x="398" y="165"/>
                </a:cubicBezTo>
                <a:cubicBezTo>
                  <a:pt x="397" y="166"/>
                  <a:pt x="397" y="167"/>
                  <a:pt x="396" y="168"/>
                </a:cubicBezTo>
                <a:cubicBezTo>
                  <a:pt x="396" y="168"/>
                  <a:pt x="396" y="169"/>
                  <a:pt x="396" y="170"/>
                </a:cubicBezTo>
                <a:cubicBezTo>
                  <a:pt x="395" y="169"/>
                  <a:pt x="394" y="169"/>
                  <a:pt x="393" y="168"/>
                </a:cubicBezTo>
                <a:cubicBezTo>
                  <a:pt x="393" y="167"/>
                  <a:pt x="394" y="167"/>
                  <a:pt x="394" y="166"/>
                </a:cubicBezTo>
                <a:cubicBezTo>
                  <a:pt x="395" y="165"/>
                  <a:pt x="393" y="164"/>
                  <a:pt x="392" y="165"/>
                </a:cubicBezTo>
                <a:close/>
                <a:moveTo>
                  <a:pt x="390" y="169"/>
                </a:move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lose/>
                <a:moveTo>
                  <a:pt x="378" y="106"/>
                </a:moveTo>
                <a:cubicBezTo>
                  <a:pt x="378" y="109"/>
                  <a:pt x="378" y="119"/>
                  <a:pt x="379" y="124"/>
                </a:cubicBezTo>
                <a:cubicBezTo>
                  <a:pt x="380" y="133"/>
                  <a:pt x="381" y="142"/>
                  <a:pt x="383" y="150"/>
                </a:cubicBezTo>
                <a:cubicBezTo>
                  <a:pt x="380" y="140"/>
                  <a:pt x="378" y="130"/>
                  <a:pt x="376" y="120"/>
                </a:cubicBezTo>
                <a:cubicBezTo>
                  <a:pt x="376" y="120"/>
                  <a:pt x="376" y="119"/>
                  <a:pt x="376" y="119"/>
                </a:cubicBezTo>
                <a:cubicBezTo>
                  <a:pt x="377" y="115"/>
                  <a:pt x="377" y="110"/>
                  <a:pt x="378" y="106"/>
                </a:cubicBezTo>
                <a:close/>
                <a:moveTo>
                  <a:pt x="373" y="113"/>
                </a:moveTo>
                <a:cubicBezTo>
                  <a:pt x="373" y="115"/>
                  <a:pt x="374" y="117"/>
                  <a:pt x="374" y="120"/>
                </a:cubicBezTo>
                <a:cubicBezTo>
                  <a:pt x="373" y="123"/>
                  <a:pt x="373" y="126"/>
                  <a:pt x="372" y="129"/>
                </a:cubicBezTo>
                <a:cubicBezTo>
                  <a:pt x="372" y="130"/>
                  <a:pt x="372" y="131"/>
                  <a:pt x="372" y="132"/>
                </a:cubicBezTo>
                <a:cubicBezTo>
                  <a:pt x="372" y="130"/>
                  <a:pt x="372" y="129"/>
                  <a:pt x="372" y="128"/>
                </a:cubicBezTo>
                <a:cubicBezTo>
                  <a:pt x="372" y="127"/>
                  <a:pt x="371" y="127"/>
                  <a:pt x="371" y="127"/>
                </a:cubicBezTo>
                <a:cubicBezTo>
                  <a:pt x="372" y="123"/>
                  <a:pt x="372" y="118"/>
                  <a:pt x="373" y="113"/>
                </a:cubicBezTo>
                <a:close/>
                <a:moveTo>
                  <a:pt x="367" y="147"/>
                </a:moveTo>
                <a:cubicBezTo>
                  <a:pt x="369" y="141"/>
                  <a:pt x="370" y="136"/>
                  <a:pt x="371" y="130"/>
                </a:cubicBezTo>
                <a:cubicBezTo>
                  <a:pt x="371" y="131"/>
                  <a:pt x="371" y="133"/>
                  <a:pt x="371" y="135"/>
                </a:cubicBezTo>
                <a:cubicBezTo>
                  <a:pt x="370" y="139"/>
                  <a:pt x="369" y="144"/>
                  <a:pt x="367" y="148"/>
                </a:cubicBezTo>
                <a:cubicBezTo>
                  <a:pt x="367" y="147"/>
                  <a:pt x="367" y="147"/>
                  <a:pt x="367" y="147"/>
                </a:cubicBezTo>
                <a:close/>
                <a:moveTo>
                  <a:pt x="351" y="175"/>
                </a:moveTo>
                <a:cubicBezTo>
                  <a:pt x="351" y="175"/>
                  <a:pt x="351" y="175"/>
                  <a:pt x="352" y="175"/>
                </a:cubicBezTo>
                <a:cubicBezTo>
                  <a:pt x="355" y="172"/>
                  <a:pt x="358" y="168"/>
                  <a:pt x="361" y="164"/>
                </a:cubicBezTo>
                <a:cubicBezTo>
                  <a:pt x="359" y="170"/>
                  <a:pt x="356" y="174"/>
                  <a:pt x="353" y="177"/>
                </a:cubicBezTo>
                <a:cubicBezTo>
                  <a:pt x="352" y="177"/>
                  <a:pt x="352" y="178"/>
                  <a:pt x="352" y="178"/>
                </a:cubicBezTo>
                <a:cubicBezTo>
                  <a:pt x="351" y="177"/>
                  <a:pt x="351" y="176"/>
                  <a:pt x="352" y="175"/>
                </a:cubicBezTo>
                <a:cubicBezTo>
                  <a:pt x="352" y="175"/>
                  <a:pt x="352" y="174"/>
                  <a:pt x="352" y="175"/>
                </a:cubicBezTo>
                <a:cubicBezTo>
                  <a:pt x="351" y="175"/>
                  <a:pt x="351" y="176"/>
                  <a:pt x="351" y="177"/>
                </a:cubicBezTo>
                <a:cubicBezTo>
                  <a:pt x="351" y="176"/>
                  <a:pt x="351" y="176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lose/>
                <a:moveTo>
                  <a:pt x="358" y="181"/>
                </a:move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3"/>
                  <a:pt x="360" y="183"/>
                  <a:pt x="360" y="183"/>
                </a:cubicBezTo>
                <a:cubicBezTo>
                  <a:pt x="360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2" y="181"/>
                  <a:pt x="362" y="181"/>
                  <a:pt x="362" y="180"/>
                </a:cubicBezTo>
                <a:cubicBezTo>
                  <a:pt x="363" y="180"/>
                  <a:pt x="363" y="180"/>
                  <a:pt x="364" y="180"/>
                </a:cubicBezTo>
                <a:cubicBezTo>
                  <a:pt x="364" y="181"/>
                  <a:pt x="364" y="183"/>
                  <a:pt x="364" y="185"/>
                </a:cubicBezTo>
                <a:cubicBezTo>
                  <a:pt x="363" y="185"/>
                  <a:pt x="363" y="186"/>
                  <a:pt x="362" y="186"/>
                </a:cubicBezTo>
                <a:cubicBezTo>
                  <a:pt x="362" y="187"/>
                  <a:pt x="362" y="187"/>
                  <a:pt x="363" y="187"/>
                </a:cubicBezTo>
                <a:cubicBezTo>
                  <a:pt x="363" y="186"/>
                  <a:pt x="364" y="185"/>
                  <a:pt x="364" y="185"/>
                </a:cubicBezTo>
                <a:cubicBezTo>
                  <a:pt x="364" y="186"/>
                  <a:pt x="364" y="188"/>
                  <a:pt x="364" y="189"/>
                </a:cubicBezTo>
                <a:cubicBezTo>
                  <a:pt x="364" y="189"/>
                  <a:pt x="364" y="189"/>
                  <a:pt x="363" y="189"/>
                </a:cubicBezTo>
                <a:cubicBezTo>
                  <a:pt x="363" y="189"/>
                  <a:pt x="363" y="190"/>
                  <a:pt x="363" y="190"/>
                </a:cubicBezTo>
                <a:cubicBezTo>
                  <a:pt x="364" y="190"/>
                  <a:pt x="364" y="190"/>
                  <a:pt x="364" y="189"/>
                </a:cubicBezTo>
                <a:cubicBezTo>
                  <a:pt x="365" y="191"/>
                  <a:pt x="365" y="192"/>
                  <a:pt x="365" y="193"/>
                </a:cubicBezTo>
                <a:cubicBezTo>
                  <a:pt x="365" y="193"/>
                  <a:pt x="365" y="193"/>
                  <a:pt x="365" y="193"/>
                </a:cubicBezTo>
                <a:cubicBezTo>
                  <a:pt x="364" y="193"/>
                  <a:pt x="365" y="193"/>
                  <a:pt x="365" y="193"/>
                </a:cubicBezTo>
                <a:cubicBezTo>
                  <a:pt x="365" y="194"/>
                  <a:pt x="365" y="196"/>
                  <a:pt x="365" y="197"/>
                </a:cubicBezTo>
                <a:cubicBezTo>
                  <a:pt x="364" y="197"/>
                  <a:pt x="363" y="197"/>
                  <a:pt x="363" y="197"/>
                </a:cubicBezTo>
                <a:cubicBezTo>
                  <a:pt x="362" y="197"/>
                  <a:pt x="363" y="198"/>
                  <a:pt x="363" y="198"/>
                </a:cubicBezTo>
                <a:cubicBezTo>
                  <a:pt x="364" y="198"/>
                  <a:pt x="364" y="197"/>
                  <a:pt x="365" y="197"/>
                </a:cubicBezTo>
                <a:cubicBezTo>
                  <a:pt x="365" y="199"/>
                  <a:pt x="365" y="200"/>
                  <a:pt x="365" y="202"/>
                </a:cubicBezTo>
                <a:cubicBezTo>
                  <a:pt x="365" y="202"/>
                  <a:pt x="364" y="202"/>
                  <a:pt x="363" y="202"/>
                </a:cubicBezTo>
                <a:cubicBezTo>
                  <a:pt x="363" y="202"/>
                  <a:pt x="363" y="203"/>
                  <a:pt x="363" y="203"/>
                </a:cubicBezTo>
                <a:cubicBezTo>
                  <a:pt x="364" y="202"/>
                  <a:pt x="365" y="202"/>
                  <a:pt x="365" y="202"/>
                </a:cubicBezTo>
                <a:cubicBezTo>
                  <a:pt x="365" y="203"/>
                  <a:pt x="365" y="205"/>
                  <a:pt x="365" y="206"/>
                </a:cubicBezTo>
                <a:cubicBezTo>
                  <a:pt x="365" y="206"/>
                  <a:pt x="364" y="206"/>
                  <a:pt x="363" y="207"/>
                </a:cubicBezTo>
                <a:cubicBezTo>
                  <a:pt x="362" y="207"/>
                  <a:pt x="363" y="207"/>
                  <a:pt x="363" y="207"/>
                </a:cubicBezTo>
                <a:cubicBezTo>
                  <a:pt x="364" y="207"/>
                  <a:pt x="365" y="206"/>
                  <a:pt x="365" y="206"/>
                </a:cubicBezTo>
                <a:cubicBezTo>
                  <a:pt x="365" y="206"/>
                  <a:pt x="365" y="207"/>
                  <a:pt x="365" y="207"/>
                </a:cubicBezTo>
                <a:cubicBezTo>
                  <a:pt x="365" y="208"/>
                  <a:pt x="365" y="209"/>
                  <a:pt x="365" y="209"/>
                </a:cubicBezTo>
                <a:cubicBezTo>
                  <a:pt x="364" y="210"/>
                  <a:pt x="364" y="210"/>
                  <a:pt x="363" y="210"/>
                </a:cubicBezTo>
                <a:cubicBezTo>
                  <a:pt x="362" y="210"/>
                  <a:pt x="362" y="210"/>
                  <a:pt x="363" y="210"/>
                </a:cubicBezTo>
                <a:cubicBezTo>
                  <a:pt x="364" y="210"/>
                  <a:pt x="364" y="210"/>
                  <a:pt x="365" y="210"/>
                </a:cubicBezTo>
                <a:cubicBezTo>
                  <a:pt x="365" y="211"/>
                  <a:pt x="365" y="212"/>
                  <a:pt x="365" y="213"/>
                </a:cubicBezTo>
                <a:cubicBezTo>
                  <a:pt x="364" y="213"/>
                  <a:pt x="363" y="213"/>
                  <a:pt x="363" y="213"/>
                </a:cubicBezTo>
                <a:cubicBezTo>
                  <a:pt x="363" y="213"/>
                  <a:pt x="362" y="214"/>
                  <a:pt x="363" y="214"/>
                </a:cubicBezTo>
                <a:cubicBezTo>
                  <a:pt x="363" y="214"/>
                  <a:pt x="364" y="214"/>
                  <a:pt x="365" y="214"/>
                </a:cubicBezTo>
                <a:cubicBezTo>
                  <a:pt x="365" y="214"/>
                  <a:pt x="365" y="215"/>
                  <a:pt x="365" y="216"/>
                </a:cubicBezTo>
                <a:cubicBezTo>
                  <a:pt x="364" y="216"/>
                  <a:pt x="365" y="216"/>
                  <a:pt x="366" y="216"/>
                </a:cubicBezTo>
                <a:cubicBezTo>
                  <a:pt x="366" y="215"/>
                  <a:pt x="366" y="214"/>
                  <a:pt x="366" y="214"/>
                </a:cubicBezTo>
                <a:cubicBezTo>
                  <a:pt x="366" y="213"/>
                  <a:pt x="367" y="213"/>
                  <a:pt x="367" y="213"/>
                </a:cubicBezTo>
                <a:cubicBezTo>
                  <a:pt x="367" y="215"/>
                  <a:pt x="367" y="217"/>
                  <a:pt x="367" y="219"/>
                </a:cubicBezTo>
                <a:cubicBezTo>
                  <a:pt x="364" y="220"/>
                  <a:pt x="362" y="220"/>
                  <a:pt x="360" y="222"/>
                </a:cubicBezTo>
                <a:cubicBezTo>
                  <a:pt x="360" y="208"/>
                  <a:pt x="360" y="195"/>
                  <a:pt x="360" y="182"/>
                </a:cubicBezTo>
                <a:close/>
                <a:moveTo>
                  <a:pt x="359" y="225"/>
                </a:moveTo>
                <a:cubicBezTo>
                  <a:pt x="359" y="225"/>
                  <a:pt x="360" y="225"/>
                  <a:pt x="360" y="224"/>
                </a:cubicBezTo>
                <a:cubicBezTo>
                  <a:pt x="360" y="224"/>
                  <a:pt x="360" y="224"/>
                  <a:pt x="360" y="224"/>
                </a:cubicBezTo>
                <a:cubicBezTo>
                  <a:pt x="362" y="223"/>
                  <a:pt x="364" y="222"/>
                  <a:pt x="367" y="221"/>
                </a:cubicBezTo>
                <a:cubicBezTo>
                  <a:pt x="367" y="222"/>
                  <a:pt x="367" y="223"/>
                  <a:pt x="367" y="223"/>
                </a:cubicBezTo>
                <a:cubicBezTo>
                  <a:pt x="364" y="224"/>
                  <a:pt x="360" y="225"/>
                  <a:pt x="357" y="227"/>
                </a:cubicBezTo>
                <a:cubicBezTo>
                  <a:pt x="357" y="226"/>
                  <a:pt x="358" y="225"/>
                  <a:pt x="359" y="225"/>
                </a:cubicBezTo>
                <a:close/>
                <a:moveTo>
                  <a:pt x="350" y="236"/>
                </a:moveTo>
                <a:cubicBezTo>
                  <a:pt x="349" y="233"/>
                  <a:pt x="351" y="231"/>
                  <a:pt x="354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2" y="232"/>
                  <a:pt x="350" y="234"/>
                  <a:pt x="350" y="236"/>
                </a:cubicBezTo>
                <a:close/>
                <a:moveTo>
                  <a:pt x="353" y="301"/>
                </a:moveTo>
                <a:cubicBezTo>
                  <a:pt x="353" y="293"/>
                  <a:pt x="354" y="284"/>
                  <a:pt x="354" y="275"/>
                </a:cubicBezTo>
                <a:cubicBezTo>
                  <a:pt x="355" y="273"/>
                  <a:pt x="355" y="271"/>
                  <a:pt x="355" y="269"/>
                </a:cubicBezTo>
                <a:cubicBezTo>
                  <a:pt x="356" y="269"/>
                  <a:pt x="357" y="268"/>
                  <a:pt x="358" y="268"/>
                </a:cubicBezTo>
                <a:cubicBezTo>
                  <a:pt x="358" y="269"/>
                  <a:pt x="358" y="271"/>
                  <a:pt x="358" y="272"/>
                </a:cubicBezTo>
                <a:cubicBezTo>
                  <a:pt x="357" y="273"/>
                  <a:pt x="357" y="273"/>
                  <a:pt x="356" y="273"/>
                </a:cubicBezTo>
                <a:cubicBezTo>
                  <a:pt x="355" y="273"/>
                  <a:pt x="356" y="273"/>
                  <a:pt x="356" y="273"/>
                </a:cubicBezTo>
                <a:cubicBezTo>
                  <a:pt x="357" y="273"/>
                  <a:pt x="357" y="273"/>
                  <a:pt x="358" y="273"/>
                </a:cubicBezTo>
                <a:cubicBezTo>
                  <a:pt x="358" y="274"/>
                  <a:pt x="358" y="275"/>
                  <a:pt x="358" y="276"/>
                </a:cubicBezTo>
                <a:cubicBezTo>
                  <a:pt x="358" y="277"/>
                  <a:pt x="357" y="277"/>
                  <a:pt x="356" y="277"/>
                </a:cubicBezTo>
                <a:cubicBezTo>
                  <a:pt x="356" y="277"/>
                  <a:pt x="356" y="277"/>
                  <a:pt x="356" y="277"/>
                </a:cubicBezTo>
                <a:cubicBezTo>
                  <a:pt x="357" y="277"/>
                  <a:pt x="358" y="277"/>
                  <a:pt x="358" y="277"/>
                </a:cubicBezTo>
                <a:cubicBezTo>
                  <a:pt x="358" y="279"/>
                  <a:pt x="358" y="282"/>
                  <a:pt x="358" y="285"/>
                </a:cubicBezTo>
                <a:cubicBezTo>
                  <a:pt x="358" y="285"/>
                  <a:pt x="357" y="285"/>
                  <a:pt x="357" y="285"/>
                </a:cubicBezTo>
                <a:cubicBezTo>
                  <a:pt x="357" y="285"/>
                  <a:pt x="357" y="286"/>
                  <a:pt x="357" y="286"/>
                </a:cubicBezTo>
                <a:cubicBezTo>
                  <a:pt x="357" y="286"/>
                  <a:pt x="358" y="285"/>
                  <a:pt x="358" y="285"/>
                </a:cubicBezTo>
                <a:cubicBezTo>
                  <a:pt x="358" y="287"/>
                  <a:pt x="358" y="288"/>
                  <a:pt x="358" y="289"/>
                </a:cubicBezTo>
                <a:cubicBezTo>
                  <a:pt x="357" y="290"/>
                  <a:pt x="357" y="290"/>
                  <a:pt x="356" y="290"/>
                </a:cubicBezTo>
                <a:cubicBezTo>
                  <a:pt x="356" y="290"/>
                  <a:pt x="356" y="290"/>
                  <a:pt x="356" y="290"/>
                </a:cubicBezTo>
                <a:cubicBezTo>
                  <a:pt x="357" y="290"/>
                  <a:pt x="357" y="290"/>
                  <a:pt x="358" y="290"/>
                </a:cubicBezTo>
                <a:cubicBezTo>
                  <a:pt x="358" y="292"/>
                  <a:pt x="358" y="295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7" y="298"/>
                  <a:pt x="357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9"/>
                  <a:pt x="358" y="301"/>
                  <a:pt x="358" y="302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5" y="304"/>
                  <a:pt x="354" y="305"/>
                  <a:pt x="353" y="306"/>
                </a:cubicBezTo>
                <a:cubicBezTo>
                  <a:pt x="353" y="304"/>
                  <a:pt x="353" y="303"/>
                  <a:pt x="353" y="301"/>
                </a:cubicBezTo>
                <a:close/>
                <a:moveTo>
                  <a:pt x="349" y="312"/>
                </a:moveTo>
                <a:cubicBezTo>
                  <a:pt x="349" y="312"/>
                  <a:pt x="349" y="312"/>
                  <a:pt x="350" y="311"/>
                </a:cubicBezTo>
                <a:cubicBezTo>
                  <a:pt x="350" y="311"/>
                  <a:pt x="350" y="312"/>
                  <a:pt x="350" y="312"/>
                </a:cubicBezTo>
                <a:cubicBezTo>
                  <a:pt x="350" y="312"/>
                  <a:pt x="350" y="312"/>
                  <a:pt x="350" y="312"/>
                </a:cubicBezTo>
                <a:cubicBezTo>
                  <a:pt x="349" y="312"/>
                  <a:pt x="349" y="312"/>
                  <a:pt x="349" y="312"/>
                </a:cubicBezTo>
                <a:close/>
                <a:moveTo>
                  <a:pt x="319" y="359"/>
                </a:moveTo>
                <a:cubicBezTo>
                  <a:pt x="330" y="351"/>
                  <a:pt x="341" y="341"/>
                  <a:pt x="352" y="333"/>
                </a:cubicBezTo>
                <a:cubicBezTo>
                  <a:pt x="353" y="333"/>
                  <a:pt x="353" y="333"/>
                  <a:pt x="353" y="333"/>
                </a:cubicBezTo>
                <a:cubicBezTo>
                  <a:pt x="354" y="333"/>
                  <a:pt x="355" y="332"/>
                  <a:pt x="355" y="332"/>
                </a:cubicBezTo>
                <a:cubicBezTo>
                  <a:pt x="356" y="333"/>
                  <a:pt x="356" y="334"/>
                  <a:pt x="356" y="334"/>
                </a:cubicBezTo>
                <a:cubicBezTo>
                  <a:pt x="356" y="334"/>
                  <a:pt x="355" y="335"/>
                  <a:pt x="355" y="335"/>
                </a:cubicBezTo>
                <a:cubicBezTo>
                  <a:pt x="355" y="335"/>
                  <a:pt x="355" y="335"/>
                  <a:pt x="355" y="335"/>
                </a:cubicBezTo>
                <a:cubicBezTo>
                  <a:pt x="351" y="336"/>
                  <a:pt x="347" y="340"/>
                  <a:pt x="344" y="343"/>
                </a:cubicBezTo>
                <a:cubicBezTo>
                  <a:pt x="332" y="353"/>
                  <a:pt x="320" y="361"/>
                  <a:pt x="307" y="369"/>
                </a:cubicBezTo>
                <a:cubicBezTo>
                  <a:pt x="311" y="366"/>
                  <a:pt x="315" y="363"/>
                  <a:pt x="319" y="359"/>
                </a:cubicBezTo>
                <a:close/>
                <a:moveTo>
                  <a:pt x="346" y="344"/>
                </a:moveTo>
                <a:cubicBezTo>
                  <a:pt x="350" y="342"/>
                  <a:pt x="353" y="339"/>
                  <a:pt x="356" y="337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3" y="340"/>
                  <a:pt x="349" y="343"/>
                  <a:pt x="346" y="345"/>
                </a:cubicBezTo>
                <a:cubicBezTo>
                  <a:pt x="346" y="345"/>
                  <a:pt x="346" y="345"/>
                  <a:pt x="346" y="344"/>
                </a:cubicBezTo>
                <a:close/>
                <a:moveTo>
                  <a:pt x="244" y="428"/>
                </a:moveTo>
                <a:cubicBezTo>
                  <a:pt x="210" y="453"/>
                  <a:pt x="174" y="475"/>
                  <a:pt x="135" y="494"/>
                </a:cubicBezTo>
                <a:cubicBezTo>
                  <a:pt x="101" y="511"/>
                  <a:pt x="65" y="526"/>
                  <a:pt x="28" y="533"/>
                </a:cubicBezTo>
                <a:cubicBezTo>
                  <a:pt x="88" y="511"/>
                  <a:pt x="147" y="488"/>
                  <a:pt x="203" y="454"/>
                </a:cubicBezTo>
                <a:cubicBezTo>
                  <a:pt x="240" y="431"/>
                  <a:pt x="275" y="403"/>
                  <a:pt x="310" y="375"/>
                </a:cubicBezTo>
                <a:cubicBezTo>
                  <a:pt x="289" y="394"/>
                  <a:pt x="267" y="411"/>
                  <a:pt x="244" y="428"/>
                </a:cubicBezTo>
                <a:close/>
                <a:moveTo>
                  <a:pt x="352" y="374"/>
                </a:moveTo>
                <a:cubicBezTo>
                  <a:pt x="353" y="367"/>
                  <a:pt x="353" y="361"/>
                  <a:pt x="354" y="354"/>
                </a:cubicBezTo>
                <a:cubicBezTo>
                  <a:pt x="354" y="351"/>
                  <a:pt x="354" y="349"/>
                  <a:pt x="355" y="346"/>
                </a:cubicBezTo>
                <a:cubicBezTo>
                  <a:pt x="355" y="345"/>
                  <a:pt x="355" y="344"/>
                  <a:pt x="355" y="343"/>
                </a:cubicBezTo>
                <a:cubicBezTo>
                  <a:pt x="355" y="343"/>
                  <a:pt x="355" y="343"/>
                  <a:pt x="355" y="343"/>
                </a:cubicBezTo>
                <a:cubicBezTo>
                  <a:pt x="356" y="343"/>
                  <a:pt x="356" y="342"/>
                  <a:pt x="356" y="341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5" y="341"/>
                  <a:pt x="355" y="341"/>
                  <a:pt x="355" y="341"/>
                </a:cubicBezTo>
                <a:cubicBezTo>
                  <a:pt x="356" y="340"/>
                  <a:pt x="356" y="340"/>
                  <a:pt x="357" y="339"/>
                </a:cubicBezTo>
                <a:cubicBezTo>
                  <a:pt x="357" y="340"/>
                  <a:pt x="357" y="341"/>
                  <a:pt x="357" y="341"/>
                </a:cubicBezTo>
                <a:cubicBezTo>
                  <a:pt x="355" y="347"/>
                  <a:pt x="355" y="353"/>
                  <a:pt x="355" y="359"/>
                </a:cubicBezTo>
                <a:cubicBezTo>
                  <a:pt x="355" y="368"/>
                  <a:pt x="355" y="378"/>
                  <a:pt x="355" y="388"/>
                </a:cubicBezTo>
                <a:cubicBezTo>
                  <a:pt x="354" y="389"/>
                  <a:pt x="352" y="390"/>
                  <a:pt x="351" y="391"/>
                </a:cubicBezTo>
                <a:cubicBezTo>
                  <a:pt x="351" y="385"/>
                  <a:pt x="352" y="379"/>
                  <a:pt x="352" y="374"/>
                </a:cubicBezTo>
                <a:close/>
                <a:moveTo>
                  <a:pt x="354" y="342"/>
                </a:moveTo>
                <a:cubicBezTo>
                  <a:pt x="354" y="343"/>
                  <a:pt x="354" y="343"/>
                  <a:pt x="355" y="343"/>
                </a:cubicBezTo>
                <a:cubicBezTo>
                  <a:pt x="355" y="343"/>
                  <a:pt x="354" y="343"/>
                  <a:pt x="354" y="342"/>
                </a:cubicBezTo>
                <a:close/>
                <a:moveTo>
                  <a:pt x="314" y="421"/>
                </a:moveTo>
                <a:cubicBezTo>
                  <a:pt x="326" y="412"/>
                  <a:pt x="337" y="404"/>
                  <a:pt x="349" y="395"/>
                </a:cubicBezTo>
                <a:cubicBezTo>
                  <a:pt x="349" y="397"/>
                  <a:pt x="349" y="399"/>
                  <a:pt x="349" y="401"/>
                </a:cubicBezTo>
                <a:cubicBezTo>
                  <a:pt x="338" y="408"/>
                  <a:pt x="326" y="414"/>
                  <a:pt x="314" y="421"/>
                </a:cubicBezTo>
                <a:close/>
                <a:moveTo>
                  <a:pt x="351" y="400"/>
                </a:moveTo>
                <a:cubicBezTo>
                  <a:pt x="351" y="398"/>
                  <a:pt x="351" y="396"/>
                  <a:pt x="351" y="394"/>
                </a:cubicBezTo>
                <a:cubicBezTo>
                  <a:pt x="352" y="392"/>
                  <a:pt x="354" y="391"/>
                  <a:pt x="355" y="390"/>
                </a:cubicBezTo>
                <a:cubicBezTo>
                  <a:pt x="355" y="391"/>
                  <a:pt x="356" y="393"/>
                  <a:pt x="356" y="394"/>
                </a:cubicBezTo>
                <a:cubicBezTo>
                  <a:pt x="356" y="394"/>
                  <a:pt x="356" y="394"/>
                  <a:pt x="356" y="394"/>
                </a:cubicBezTo>
                <a:cubicBezTo>
                  <a:pt x="356" y="395"/>
                  <a:pt x="356" y="396"/>
                  <a:pt x="355" y="397"/>
                </a:cubicBezTo>
                <a:cubicBezTo>
                  <a:pt x="354" y="398"/>
                  <a:pt x="352" y="399"/>
                  <a:pt x="351" y="400"/>
                </a:cubicBezTo>
                <a:close/>
                <a:moveTo>
                  <a:pt x="362" y="396"/>
                </a:moveTo>
                <a:cubicBezTo>
                  <a:pt x="362" y="398"/>
                  <a:pt x="362" y="400"/>
                  <a:pt x="362" y="402"/>
                </a:cubicBezTo>
                <a:cubicBezTo>
                  <a:pt x="359" y="405"/>
                  <a:pt x="357" y="407"/>
                  <a:pt x="355" y="409"/>
                </a:cubicBezTo>
                <a:cubicBezTo>
                  <a:pt x="356" y="406"/>
                  <a:pt x="356" y="403"/>
                  <a:pt x="357" y="400"/>
                </a:cubicBezTo>
                <a:cubicBezTo>
                  <a:pt x="359" y="399"/>
                  <a:pt x="361" y="397"/>
                  <a:pt x="362" y="396"/>
                </a:cubicBezTo>
                <a:close/>
                <a:moveTo>
                  <a:pt x="255" y="493"/>
                </a:moveTo>
                <a:cubicBezTo>
                  <a:pt x="283" y="472"/>
                  <a:pt x="312" y="450"/>
                  <a:pt x="338" y="427"/>
                </a:cubicBezTo>
                <a:cubicBezTo>
                  <a:pt x="339" y="428"/>
                  <a:pt x="340" y="430"/>
                  <a:pt x="341" y="431"/>
                </a:cubicBezTo>
                <a:cubicBezTo>
                  <a:pt x="341" y="432"/>
                  <a:pt x="341" y="432"/>
                  <a:pt x="341" y="433"/>
                </a:cubicBezTo>
                <a:cubicBezTo>
                  <a:pt x="328" y="443"/>
                  <a:pt x="314" y="452"/>
                  <a:pt x="301" y="462"/>
                </a:cubicBezTo>
                <a:cubicBezTo>
                  <a:pt x="281" y="477"/>
                  <a:pt x="260" y="491"/>
                  <a:pt x="239" y="505"/>
                </a:cubicBezTo>
                <a:cubicBezTo>
                  <a:pt x="244" y="501"/>
                  <a:pt x="250" y="497"/>
                  <a:pt x="255" y="493"/>
                </a:cubicBezTo>
                <a:close/>
                <a:moveTo>
                  <a:pt x="359" y="573"/>
                </a:moveTo>
                <a:cubicBezTo>
                  <a:pt x="359" y="572"/>
                  <a:pt x="358" y="572"/>
                  <a:pt x="358" y="573"/>
                </a:cubicBezTo>
                <a:cubicBezTo>
                  <a:pt x="356" y="578"/>
                  <a:pt x="357" y="584"/>
                  <a:pt x="357" y="590"/>
                </a:cubicBezTo>
                <a:cubicBezTo>
                  <a:pt x="305" y="587"/>
                  <a:pt x="253" y="595"/>
                  <a:pt x="201" y="595"/>
                </a:cubicBezTo>
                <a:cubicBezTo>
                  <a:pt x="172" y="595"/>
                  <a:pt x="142" y="594"/>
                  <a:pt x="113" y="594"/>
                </a:cubicBezTo>
                <a:cubicBezTo>
                  <a:pt x="96" y="593"/>
                  <a:pt x="79" y="593"/>
                  <a:pt x="62" y="594"/>
                </a:cubicBezTo>
                <a:cubicBezTo>
                  <a:pt x="78" y="588"/>
                  <a:pt x="94" y="584"/>
                  <a:pt x="110" y="578"/>
                </a:cubicBezTo>
                <a:cubicBezTo>
                  <a:pt x="133" y="569"/>
                  <a:pt x="154" y="558"/>
                  <a:pt x="175" y="546"/>
                </a:cubicBezTo>
                <a:cubicBezTo>
                  <a:pt x="218" y="522"/>
                  <a:pt x="259" y="494"/>
                  <a:pt x="299" y="466"/>
                </a:cubicBezTo>
                <a:cubicBezTo>
                  <a:pt x="314" y="455"/>
                  <a:pt x="328" y="445"/>
                  <a:pt x="342" y="434"/>
                </a:cubicBezTo>
                <a:cubicBezTo>
                  <a:pt x="342" y="436"/>
                  <a:pt x="344" y="438"/>
                  <a:pt x="346" y="440"/>
                </a:cubicBezTo>
                <a:cubicBezTo>
                  <a:pt x="348" y="441"/>
                  <a:pt x="350" y="437"/>
                  <a:pt x="348" y="436"/>
                </a:cubicBezTo>
                <a:cubicBezTo>
                  <a:pt x="346" y="435"/>
                  <a:pt x="346" y="434"/>
                  <a:pt x="345" y="433"/>
                </a:cubicBezTo>
                <a:cubicBezTo>
                  <a:pt x="347" y="433"/>
                  <a:pt x="347" y="431"/>
                  <a:pt x="347" y="430"/>
                </a:cubicBezTo>
                <a:cubicBezTo>
                  <a:pt x="347" y="429"/>
                  <a:pt x="348" y="429"/>
                  <a:pt x="348" y="429"/>
                </a:cubicBezTo>
                <a:cubicBezTo>
                  <a:pt x="349" y="429"/>
                  <a:pt x="349" y="429"/>
                  <a:pt x="349" y="429"/>
                </a:cubicBezTo>
                <a:cubicBezTo>
                  <a:pt x="350" y="429"/>
                  <a:pt x="350" y="429"/>
                  <a:pt x="351" y="429"/>
                </a:cubicBezTo>
                <a:cubicBezTo>
                  <a:pt x="348" y="454"/>
                  <a:pt x="347" y="480"/>
                  <a:pt x="346" y="505"/>
                </a:cubicBezTo>
                <a:cubicBezTo>
                  <a:pt x="342" y="506"/>
                  <a:pt x="338" y="505"/>
                  <a:pt x="335" y="507"/>
                </a:cubicBezTo>
                <a:cubicBezTo>
                  <a:pt x="334" y="507"/>
                  <a:pt x="334" y="507"/>
                  <a:pt x="334" y="508"/>
                </a:cubicBezTo>
                <a:cubicBezTo>
                  <a:pt x="334" y="510"/>
                  <a:pt x="334" y="512"/>
                  <a:pt x="334" y="515"/>
                </a:cubicBezTo>
                <a:cubicBezTo>
                  <a:pt x="334" y="515"/>
                  <a:pt x="334" y="515"/>
                  <a:pt x="334" y="516"/>
                </a:cubicBezTo>
                <a:cubicBezTo>
                  <a:pt x="334" y="517"/>
                  <a:pt x="334" y="518"/>
                  <a:pt x="334" y="519"/>
                </a:cubicBezTo>
                <a:cubicBezTo>
                  <a:pt x="334" y="519"/>
                  <a:pt x="334" y="519"/>
                  <a:pt x="334" y="520"/>
                </a:cubicBezTo>
                <a:cubicBezTo>
                  <a:pt x="334" y="520"/>
                  <a:pt x="334" y="521"/>
                  <a:pt x="335" y="521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7" y="523"/>
                  <a:pt x="339" y="525"/>
                  <a:pt x="342" y="526"/>
                </a:cubicBezTo>
                <a:cubicBezTo>
                  <a:pt x="342" y="527"/>
                  <a:pt x="343" y="526"/>
                  <a:pt x="342" y="525"/>
                </a:cubicBezTo>
                <a:cubicBezTo>
                  <a:pt x="340" y="523"/>
                  <a:pt x="341" y="522"/>
                  <a:pt x="342" y="520"/>
                </a:cubicBezTo>
                <a:cubicBezTo>
                  <a:pt x="342" y="520"/>
                  <a:pt x="341" y="520"/>
                  <a:pt x="341" y="520"/>
                </a:cubicBezTo>
                <a:cubicBezTo>
                  <a:pt x="342" y="520"/>
                  <a:pt x="342" y="519"/>
                  <a:pt x="343" y="519"/>
                </a:cubicBezTo>
                <a:cubicBezTo>
                  <a:pt x="343" y="519"/>
                  <a:pt x="343" y="519"/>
                  <a:pt x="343" y="519"/>
                </a:cubicBezTo>
                <a:cubicBezTo>
                  <a:pt x="344" y="519"/>
                  <a:pt x="344" y="517"/>
                  <a:pt x="343" y="517"/>
                </a:cubicBezTo>
                <a:cubicBezTo>
                  <a:pt x="343" y="517"/>
                  <a:pt x="343" y="517"/>
                  <a:pt x="343" y="517"/>
                </a:cubicBezTo>
                <a:cubicBezTo>
                  <a:pt x="343" y="517"/>
                  <a:pt x="343" y="517"/>
                  <a:pt x="342" y="516"/>
                </a:cubicBezTo>
                <a:cubicBezTo>
                  <a:pt x="342" y="516"/>
                  <a:pt x="342" y="516"/>
                  <a:pt x="342" y="516"/>
                </a:cubicBezTo>
                <a:cubicBezTo>
                  <a:pt x="343" y="516"/>
                  <a:pt x="343" y="515"/>
                  <a:pt x="343" y="514"/>
                </a:cubicBezTo>
                <a:cubicBezTo>
                  <a:pt x="344" y="515"/>
                  <a:pt x="345" y="515"/>
                  <a:pt x="346" y="515"/>
                </a:cubicBezTo>
                <a:cubicBezTo>
                  <a:pt x="346" y="516"/>
                  <a:pt x="346" y="517"/>
                  <a:pt x="346" y="518"/>
                </a:cubicBezTo>
                <a:cubicBezTo>
                  <a:pt x="346" y="517"/>
                  <a:pt x="346" y="516"/>
                  <a:pt x="346" y="516"/>
                </a:cubicBezTo>
                <a:cubicBezTo>
                  <a:pt x="345" y="515"/>
                  <a:pt x="345" y="515"/>
                  <a:pt x="345" y="516"/>
                </a:cubicBezTo>
                <a:cubicBezTo>
                  <a:pt x="345" y="517"/>
                  <a:pt x="345" y="519"/>
                  <a:pt x="345" y="521"/>
                </a:cubicBezTo>
                <a:cubicBezTo>
                  <a:pt x="345" y="521"/>
                  <a:pt x="345" y="521"/>
                  <a:pt x="345" y="521"/>
                </a:cubicBezTo>
                <a:cubicBezTo>
                  <a:pt x="345" y="523"/>
                  <a:pt x="345" y="525"/>
                  <a:pt x="345" y="527"/>
                </a:cubicBezTo>
                <a:cubicBezTo>
                  <a:pt x="344" y="524"/>
                  <a:pt x="343" y="521"/>
                  <a:pt x="344" y="520"/>
                </a:cubicBezTo>
                <a:cubicBezTo>
                  <a:pt x="345" y="520"/>
                  <a:pt x="344" y="519"/>
                  <a:pt x="344" y="519"/>
                </a:cubicBezTo>
                <a:cubicBezTo>
                  <a:pt x="343" y="520"/>
                  <a:pt x="343" y="522"/>
                  <a:pt x="343" y="523"/>
                </a:cubicBezTo>
                <a:cubicBezTo>
                  <a:pt x="344" y="525"/>
                  <a:pt x="345" y="527"/>
                  <a:pt x="345" y="529"/>
                </a:cubicBezTo>
                <a:cubicBezTo>
                  <a:pt x="345" y="548"/>
                  <a:pt x="344" y="568"/>
                  <a:pt x="344" y="588"/>
                </a:cubicBezTo>
                <a:cubicBezTo>
                  <a:pt x="344" y="589"/>
                  <a:pt x="346" y="589"/>
                  <a:pt x="346" y="588"/>
                </a:cubicBezTo>
                <a:cubicBezTo>
                  <a:pt x="346" y="585"/>
                  <a:pt x="346" y="582"/>
                  <a:pt x="346" y="579"/>
                </a:cubicBezTo>
                <a:cubicBezTo>
                  <a:pt x="346" y="579"/>
                  <a:pt x="347" y="579"/>
                  <a:pt x="347" y="579"/>
                </a:cubicBezTo>
                <a:cubicBezTo>
                  <a:pt x="347" y="571"/>
                  <a:pt x="347" y="563"/>
                  <a:pt x="347" y="555"/>
                </a:cubicBezTo>
                <a:cubicBezTo>
                  <a:pt x="347" y="547"/>
                  <a:pt x="347" y="540"/>
                  <a:pt x="347" y="532"/>
                </a:cubicBezTo>
                <a:cubicBezTo>
                  <a:pt x="347" y="533"/>
                  <a:pt x="348" y="533"/>
                  <a:pt x="348" y="533"/>
                </a:cubicBezTo>
                <a:cubicBezTo>
                  <a:pt x="348" y="534"/>
                  <a:pt x="349" y="533"/>
                  <a:pt x="348" y="533"/>
                </a:cubicBezTo>
                <a:cubicBezTo>
                  <a:pt x="348" y="532"/>
                  <a:pt x="348" y="531"/>
                  <a:pt x="347" y="530"/>
                </a:cubicBezTo>
                <a:cubicBezTo>
                  <a:pt x="347" y="527"/>
                  <a:pt x="348" y="523"/>
                  <a:pt x="348" y="520"/>
                </a:cubicBezTo>
                <a:cubicBezTo>
                  <a:pt x="348" y="518"/>
                  <a:pt x="349" y="517"/>
                  <a:pt x="350" y="517"/>
                </a:cubicBezTo>
                <a:cubicBezTo>
                  <a:pt x="350" y="518"/>
                  <a:pt x="350" y="519"/>
                  <a:pt x="350" y="521"/>
                </a:cubicBezTo>
                <a:cubicBezTo>
                  <a:pt x="350" y="526"/>
                  <a:pt x="350" y="532"/>
                  <a:pt x="350" y="538"/>
                </a:cubicBezTo>
                <a:cubicBezTo>
                  <a:pt x="350" y="554"/>
                  <a:pt x="350" y="570"/>
                  <a:pt x="351" y="586"/>
                </a:cubicBezTo>
                <a:cubicBezTo>
                  <a:pt x="351" y="586"/>
                  <a:pt x="352" y="586"/>
                  <a:pt x="352" y="586"/>
                </a:cubicBezTo>
                <a:cubicBezTo>
                  <a:pt x="352" y="573"/>
                  <a:pt x="351" y="561"/>
                  <a:pt x="351" y="549"/>
                </a:cubicBezTo>
                <a:cubicBezTo>
                  <a:pt x="351" y="543"/>
                  <a:pt x="351" y="537"/>
                  <a:pt x="351" y="530"/>
                </a:cubicBezTo>
                <a:cubicBezTo>
                  <a:pt x="351" y="528"/>
                  <a:pt x="352" y="525"/>
                  <a:pt x="351" y="523"/>
                </a:cubicBezTo>
                <a:cubicBezTo>
                  <a:pt x="351" y="523"/>
                  <a:pt x="351" y="515"/>
                  <a:pt x="353" y="516"/>
                </a:cubicBezTo>
                <a:cubicBezTo>
                  <a:pt x="353" y="517"/>
                  <a:pt x="354" y="516"/>
                  <a:pt x="353" y="515"/>
                </a:cubicBezTo>
                <a:cubicBezTo>
                  <a:pt x="353" y="515"/>
                  <a:pt x="353" y="515"/>
                  <a:pt x="353" y="515"/>
                </a:cubicBezTo>
                <a:cubicBezTo>
                  <a:pt x="354" y="515"/>
                  <a:pt x="356" y="515"/>
                  <a:pt x="357" y="515"/>
                </a:cubicBezTo>
                <a:cubicBezTo>
                  <a:pt x="358" y="515"/>
                  <a:pt x="358" y="516"/>
                  <a:pt x="359" y="516"/>
                </a:cubicBezTo>
                <a:cubicBezTo>
                  <a:pt x="360" y="516"/>
                  <a:pt x="360" y="516"/>
                  <a:pt x="361" y="516"/>
                </a:cubicBezTo>
                <a:cubicBezTo>
                  <a:pt x="363" y="516"/>
                  <a:pt x="364" y="517"/>
                  <a:pt x="366" y="518"/>
                </a:cubicBezTo>
                <a:cubicBezTo>
                  <a:pt x="365" y="537"/>
                  <a:pt x="365" y="556"/>
                  <a:pt x="363" y="575"/>
                </a:cubicBezTo>
                <a:cubicBezTo>
                  <a:pt x="362" y="575"/>
                  <a:pt x="363" y="575"/>
                  <a:pt x="364" y="575"/>
                </a:cubicBezTo>
                <a:cubicBezTo>
                  <a:pt x="366" y="556"/>
                  <a:pt x="366" y="538"/>
                  <a:pt x="367" y="519"/>
                </a:cubicBezTo>
                <a:cubicBezTo>
                  <a:pt x="367" y="519"/>
                  <a:pt x="367" y="519"/>
                  <a:pt x="367" y="519"/>
                </a:cubicBezTo>
                <a:cubicBezTo>
                  <a:pt x="367" y="520"/>
                  <a:pt x="368" y="519"/>
                  <a:pt x="367" y="518"/>
                </a:cubicBezTo>
                <a:cubicBezTo>
                  <a:pt x="367" y="518"/>
                  <a:pt x="367" y="518"/>
                  <a:pt x="367" y="518"/>
                </a:cubicBezTo>
                <a:cubicBezTo>
                  <a:pt x="367" y="517"/>
                  <a:pt x="367" y="515"/>
                  <a:pt x="367" y="514"/>
                </a:cubicBezTo>
                <a:cubicBezTo>
                  <a:pt x="368" y="514"/>
                  <a:pt x="369" y="514"/>
                  <a:pt x="370" y="513"/>
                </a:cubicBezTo>
                <a:cubicBezTo>
                  <a:pt x="370" y="518"/>
                  <a:pt x="370" y="522"/>
                  <a:pt x="371" y="527"/>
                </a:cubicBezTo>
                <a:cubicBezTo>
                  <a:pt x="371" y="527"/>
                  <a:pt x="372" y="527"/>
                  <a:pt x="372" y="527"/>
                </a:cubicBezTo>
                <a:cubicBezTo>
                  <a:pt x="372" y="525"/>
                  <a:pt x="371" y="523"/>
                  <a:pt x="371" y="521"/>
                </a:cubicBezTo>
                <a:cubicBezTo>
                  <a:pt x="371" y="521"/>
                  <a:pt x="371" y="521"/>
                  <a:pt x="372" y="521"/>
                </a:cubicBezTo>
                <a:cubicBezTo>
                  <a:pt x="372" y="521"/>
                  <a:pt x="372" y="521"/>
                  <a:pt x="372" y="521"/>
                </a:cubicBezTo>
                <a:cubicBezTo>
                  <a:pt x="372" y="525"/>
                  <a:pt x="372" y="529"/>
                  <a:pt x="372" y="533"/>
                </a:cubicBezTo>
                <a:cubicBezTo>
                  <a:pt x="368" y="535"/>
                  <a:pt x="368" y="546"/>
                  <a:pt x="368" y="549"/>
                </a:cubicBezTo>
                <a:cubicBezTo>
                  <a:pt x="368" y="550"/>
                  <a:pt x="368" y="552"/>
                  <a:pt x="368" y="553"/>
                </a:cubicBezTo>
                <a:cubicBezTo>
                  <a:pt x="367" y="554"/>
                  <a:pt x="366" y="558"/>
                  <a:pt x="366" y="560"/>
                </a:cubicBezTo>
                <a:cubicBezTo>
                  <a:pt x="366" y="565"/>
                  <a:pt x="366" y="571"/>
                  <a:pt x="366" y="576"/>
                </a:cubicBezTo>
                <a:cubicBezTo>
                  <a:pt x="366" y="581"/>
                  <a:pt x="366" y="585"/>
                  <a:pt x="366" y="590"/>
                </a:cubicBezTo>
                <a:cubicBezTo>
                  <a:pt x="363" y="590"/>
                  <a:pt x="361" y="590"/>
                  <a:pt x="358" y="590"/>
                </a:cubicBezTo>
                <a:cubicBezTo>
                  <a:pt x="358" y="584"/>
                  <a:pt x="357" y="578"/>
                  <a:pt x="359" y="573"/>
                </a:cubicBezTo>
                <a:close/>
                <a:moveTo>
                  <a:pt x="370" y="591"/>
                </a:moveTo>
                <a:cubicBezTo>
                  <a:pt x="370" y="591"/>
                  <a:pt x="370" y="591"/>
                  <a:pt x="370" y="591"/>
                </a:cubicBezTo>
                <a:cubicBezTo>
                  <a:pt x="370" y="590"/>
                  <a:pt x="370" y="589"/>
                  <a:pt x="370" y="589"/>
                </a:cubicBezTo>
                <a:cubicBezTo>
                  <a:pt x="370" y="589"/>
                  <a:pt x="370" y="589"/>
                  <a:pt x="370" y="588"/>
                </a:cubicBezTo>
                <a:cubicBezTo>
                  <a:pt x="370" y="589"/>
                  <a:pt x="370" y="590"/>
                  <a:pt x="370" y="590"/>
                </a:cubicBezTo>
                <a:cubicBezTo>
                  <a:pt x="370" y="590"/>
                  <a:pt x="370" y="590"/>
                  <a:pt x="370" y="591"/>
                </a:cubicBezTo>
                <a:close/>
                <a:moveTo>
                  <a:pt x="373" y="540"/>
                </a:moveTo>
                <a:cubicBezTo>
                  <a:pt x="373" y="539"/>
                  <a:pt x="373" y="537"/>
                  <a:pt x="374" y="536"/>
                </a:cubicBezTo>
                <a:cubicBezTo>
                  <a:pt x="374" y="537"/>
                  <a:pt x="374" y="537"/>
                  <a:pt x="374" y="538"/>
                </a:cubicBezTo>
                <a:cubicBezTo>
                  <a:pt x="373" y="539"/>
                  <a:pt x="373" y="540"/>
                  <a:pt x="373" y="540"/>
                </a:cubicBezTo>
                <a:close/>
                <a:moveTo>
                  <a:pt x="374" y="537"/>
                </a:moveTo>
                <a:cubicBezTo>
                  <a:pt x="374" y="537"/>
                  <a:pt x="375" y="536"/>
                  <a:pt x="375" y="535"/>
                </a:cubicBezTo>
                <a:cubicBezTo>
                  <a:pt x="375" y="534"/>
                  <a:pt x="376" y="533"/>
                  <a:pt x="377" y="532"/>
                </a:cubicBezTo>
                <a:cubicBezTo>
                  <a:pt x="377" y="533"/>
                  <a:pt x="377" y="533"/>
                  <a:pt x="377" y="534"/>
                </a:cubicBezTo>
                <a:cubicBezTo>
                  <a:pt x="376" y="534"/>
                  <a:pt x="377" y="534"/>
                  <a:pt x="377" y="534"/>
                </a:cubicBezTo>
                <a:cubicBezTo>
                  <a:pt x="377" y="533"/>
                  <a:pt x="377" y="532"/>
                  <a:pt x="377" y="532"/>
                </a:cubicBezTo>
                <a:cubicBezTo>
                  <a:pt x="378" y="531"/>
                  <a:pt x="379" y="530"/>
                  <a:pt x="381" y="530"/>
                </a:cubicBezTo>
                <a:cubicBezTo>
                  <a:pt x="381" y="530"/>
                  <a:pt x="381" y="530"/>
                  <a:pt x="381" y="530"/>
                </a:cubicBezTo>
                <a:cubicBezTo>
                  <a:pt x="381" y="529"/>
                  <a:pt x="381" y="529"/>
                  <a:pt x="381" y="529"/>
                </a:cubicBezTo>
                <a:cubicBezTo>
                  <a:pt x="382" y="529"/>
                  <a:pt x="382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79" y="531"/>
                  <a:pt x="377" y="534"/>
                  <a:pt x="374" y="537"/>
                </a:cubicBezTo>
                <a:close/>
                <a:moveTo>
                  <a:pt x="390" y="533"/>
                </a:moveTo>
                <a:cubicBezTo>
                  <a:pt x="391" y="532"/>
                  <a:pt x="392" y="531"/>
                  <a:pt x="393" y="530"/>
                </a:cubicBezTo>
                <a:cubicBezTo>
                  <a:pt x="393" y="530"/>
                  <a:pt x="393" y="531"/>
                  <a:pt x="393" y="531"/>
                </a:cubicBezTo>
                <a:cubicBezTo>
                  <a:pt x="393" y="531"/>
                  <a:pt x="393" y="531"/>
                  <a:pt x="393" y="531"/>
                </a:cubicBezTo>
                <a:cubicBezTo>
                  <a:pt x="393" y="531"/>
                  <a:pt x="392" y="531"/>
                  <a:pt x="392" y="531"/>
                </a:cubicBezTo>
                <a:cubicBezTo>
                  <a:pt x="388" y="535"/>
                  <a:pt x="385" y="540"/>
                  <a:pt x="383" y="545"/>
                </a:cubicBezTo>
                <a:cubicBezTo>
                  <a:pt x="379" y="550"/>
                  <a:pt x="377" y="557"/>
                  <a:pt x="377" y="565"/>
                </a:cubicBezTo>
                <a:cubicBezTo>
                  <a:pt x="377" y="565"/>
                  <a:pt x="377" y="565"/>
                  <a:pt x="377" y="565"/>
                </a:cubicBezTo>
                <a:cubicBezTo>
                  <a:pt x="377" y="561"/>
                  <a:pt x="376" y="554"/>
                  <a:pt x="378" y="548"/>
                </a:cubicBezTo>
                <a:cubicBezTo>
                  <a:pt x="381" y="542"/>
                  <a:pt x="385" y="537"/>
                  <a:pt x="390" y="533"/>
                </a:cubicBezTo>
                <a:close/>
                <a:moveTo>
                  <a:pt x="403" y="579"/>
                </a:moveTo>
                <a:cubicBezTo>
                  <a:pt x="403" y="578"/>
                  <a:pt x="403" y="577"/>
                  <a:pt x="403" y="576"/>
                </a:cubicBezTo>
                <a:cubicBezTo>
                  <a:pt x="403" y="574"/>
                  <a:pt x="404" y="573"/>
                  <a:pt x="404" y="571"/>
                </a:cubicBezTo>
                <a:cubicBezTo>
                  <a:pt x="404" y="574"/>
                  <a:pt x="404" y="577"/>
                  <a:pt x="404" y="580"/>
                </a:cubicBezTo>
                <a:cubicBezTo>
                  <a:pt x="404" y="579"/>
                  <a:pt x="404" y="579"/>
                  <a:pt x="403" y="579"/>
                </a:cubicBezTo>
                <a:close/>
                <a:moveTo>
                  <a:pt x="413" y="553"/>
                </a:moveTo>
                <a:cubicBezTo>
                  <a:pt x="414" y="552"/>
                  <a:pt x="414" y="551"/>
                  <a:pt x="414" y="550"/>
                </a:cubicBezTo>
                <a:cubicBezTo>
                  <a:pt x="414" y="549"/>
                  <a:pt x="415" y="548"/>
                  <a:pt x="416" y="548"/>
                </a:cubicBezTo>
                <a:cubicBezTo>
                  <a:pt x="416" y="547"/>
                  <a:pt x="417" y="547"/>
                  <a:pt x="417" y="547"/>
                </a:cubicBezTo>
                <a:cubicBezTo>
                  <a:pt x="417" y="547"/>
                  <a:pt x="417" y="547"/>
                  <a:pt x="417" y="547"/>
                </a:cubicBezTo>
                <a:cubicBezTo>
                  <a:pt x="417" y="548"/>
                  <a:pt x="418" y="550"/>
                  <a:pt x="418" y="551"/>
                </a:cubicBezTo>
                <a:cubicBezTo>
                  <a:pt x="415" y="553"/>
                  <a:pt x="412" y="555"/>
                  <a:pt x="409" y="557"/>
                </a:cubicBezTo>
                <a:cubicBezTo>
                  <a:pt x="410" y="555"/>
                  <a:pt x="411" y="553"/>
                  <a:pt x="413" y="553"/>
                </a:cubicBezTo>
                <a:close/>
                <a:moveTo>
                  <a:pt x="420" y="552"/>
                </a:moveTo>
                <a:cubicBezTo>
                  <a:pt x="421" y="552"/>
                  <a:pt x="421" y="552"/>
                  <a:pt x="421" y="552"/>
                </a:cubicBezTo>
                <a:cubicBezTo>
                  <a:pt x="421" y="554"/>
                  <a:pt x="422" y="555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1" y="555"/>
                  <a:pt x="421" y="554"/>
                  <a:pt x="420" y="552"/>
                </a:cubicBezTo>
                <a:close/>
                <a:moveTo>
                  <a:pt x="420" y="561"/>
                </a:moveTo>
                <a:cubicBezTo>
                  <a:pt x="421" y="562"/>
                  <a:pt x="421" y="564"/>
                  <a:pt x="421" y="566"/>
                </a:cubicBezTo>
                <a:cubicBezTo>
                  <a:pt x="417" y="576"/>
                  <a:pt x="414" y="588"/>
                  <a:pt x="419" y="598"/>
                </a:cubicBezTo>
                <a:cubicBezTo>
                  <a:pt x="419" y="599"/>
                  <a:pt x="420" y="598"/>
                  <a:pt x="419" y="598"/>
                </a:cubicBezTo>
                <a:cubicBezTo>
                  <a:pt x="415" y="588"/>
                  <a:pt x="418" y="578"/>
                  <a:pt x="422" y="568"/>
                </a:cubicBezTo>
                <a:cubicBezTo>
                  <a:pt x="422" y="570"/>
                  <a:pt x="422" y="571"/>
                  <a:pt x="422" y="572"/>
                </a:cubicBezTo>
                <a:cubicBezTo>
                  <a:pt x="422" y="572"/>
                  <a:pt x="423" y="573"/>
                  <a:pt x="423" y="573"/>
                </a:cubicBezTo>
                <a:cubicBezTo>
                  <a:pt x="423" y="575"/>
                  <a:pt x="423" y="577"/>
                  <a:pt x="423" y="578"/>
                </a:cubicBezTo>
                <a:cubicBezTo>
                  <a:pt x="423" y="578"/>
                  <a:pt x="423" y="578"/>
                  <a:pt x="423" y="579"/>
                </a:cubicBezTo>
                <a:cubicBezTo>
                  <a:pt x="421" y="585"/>
                  <a:pt x="421" y="592"/>
                  <a:pt x="424" y="598"/>
                </a:cubicBezTo>
                <a:cubicBezTo>
                  <a:pt x="424" y="598"/>
                  <a:pt x="424" y="598"/>
                  <a:pt x="424" y="598"/>
                </a:cubicBezTo>
                <a:cubicBezTo>
                  <a:pt x="421" y="598"/>
                  <a:pt x="418" y="598"/>
                  <a:pt x="415" y="598"/>
                </a:cubicBezTo>
                <a:cubicBezTo>
                  <a:pt x="412" y="586"/>
                  <a:pt x="413" y="572"/>
                  <a:pt x="420" y="561"/>
                </a:cubicBezTo>
                <a:close/>
                <a:moveTo>
                  <a:pt x="408" y="732"/>
                </a:moveTo>
                <a:cubicBezTo>
                  <a:pt x="408" y="734"/>
                  <a:pt x="408" y="735"/>
                  <a:pt x="408" y="737"/>
                </a:cubicBezTo>
                <a:cubicBezTo>
                  <a:pt x="406" y="737"/>
                  <a:pt x="405" y="737"/>
                  <a:pt x="403" y="737"/>
                </a:cubicBezTo>
                <a:cubicBezTo>
                  <a:pt x="403" y="737"/>
                  <a:pt x="402" y="737"/>
                  <a:pt x="402" y="737"/>
                </a:cubicBezTo>
                <a:cubicBezTo>
                  <a:pt x="396" y="737"/>
                  <a:pt x="390" y="737"/>
                  <a:pt x="385" y="736"/>
                </a:cubicBezTo>
                <a:cubicBezTo>
                  <a:pt x="385" y="735"/>
                  <a:pt x="385" y="733"/>
                  <a:pt x="385" y="732"/>
                </a:cubicBezTo>
                <a:cubicBezTo>
                  <a:pt x="392" y="732"/>
                  <a:pt x="400" y="732"/>
                  <a:pt x="408" y="732"/>
                </a:cubicBezTo>
                <a:close/>
                <a:moveTo>
                  <a:pt x="419" y="732"/>
                </a:moveTo>
                <a:cubicBezTo>
                  <a:pt x="431" y="733"/>
                  <a:pt x="444" y="733"/>
                  <a:pt x="456" y="734"/>
                </a:cubicBezTo>
                <a:cubicBezTo>
                  <a:pt x="456" y="734"/>
                  <a:pt x="456" y="734"/>
                  <a:pt x="457" y="734"/>
                </a:cubicBezTo>
                <a:cubicBezTo>
                  <a:pt x="464" y="734"/>
                  <a:pt x="471" y="734"/>
                  <a:pt x="479" y="734"/>
                </a:cubicBezTo>
                <a:cubicBezTo>
                  <a:pt x="479" y="735"/>
                  <a:pt x="479" y="735"/>
                  <a:pt x="479" y="736"/>
                </a:cubicBezTo>
                <a:cubicBezTo>
                  <a:pt x="479" y="736"/>
                  <a:pt x="480" y="736"/>
                  <a:pt x="480" y="736"/>
                </a:cubicBezTo>
                <a:cubicBezTo>
                  <a:pt x="480" y="735"/>
                  <a:pt x="480" y="735"/>
                  <a:pt x="480" y="734"/>
                </a:cubicBezTo>
                <a:cubicBezTo>
                  <a:pt x="482" y="735"/>
                  <a:pt x="485" y="735"/>
                  <a:pt x="488" y="735"/>
                </a:cubicBezTo>
                <a:cubicBezTo>
                  <a:pt x="488" y="736"/>
                  <a:pt x="488" y="736"/>
                  <a:pt x="488" y="737"/>
                </a:cubicBezTo>
                <a:cubicBezTo>
                  <a:pt x="484" y="737"/>
                  <a:pt x="481" y="737"/>
                  <a:pt x="477" y="737"/>
                </a:cubicBezTo>
                <a:cubicBezTo>
                  <a:pt x="454" y="735"/>
                  <a:pt x="431" y="736"/>
                  <a:pt x="409" y="737"/>
                </a:cubicBezTo>
                <a:cubicBezTo>
                  <a:pt x="409" y="735"/>
                  <a:pt x="409" y="734"/>
                  <a:pt x="409" y="732"/>
                </a:cubicBezTo>
                <a:cubicBezTo>
                  <a:pt x="412" y="732"/>
                  <a:pt x="416" y="732"/>
                  <a:pt x="419" y="732"/>
                </a:cubicBezTo>
                <a:close/>
                <a:moveTo>
                  <a:pt x="443" y="695"/>
                </a:moveTo>
                <a:cubicBezTo>
                  <a:pt x="452" y="684"/>
                  <a:pt x="464" y="675"/>
                  <a:pt x="477" y="667"/>
                </a:cubicBezTo>
                <a:cubicBezTo>
                  <a:pt x="477" y="666"/>
                  <a:pt x="478" y="666"/>
                  <a:pt x="478" y="666"/>
                </a:cubicBezTo>
                <a:cubicBezTo>
                  <a:pt x="478" y="666"/>
                  <a:pt x="478" y="667"/>
                  <a:pt x="477" y="668"/>
                </a:cubicBezTo>
                <a:cubicBezTo>
                  <a:pt x="477" y="668"/>
                  <a:pt x="477" y="668"/>
                  <a:pt x="477" y="668"/>
                </a:cubicBezTo>
                <a:cubicBezTo>
                  <a:pt x="465" y="676"/>
                  <a:pt x="453" y="685"/>
                  <a:pt x="443" y="695"/>
                </a:cubicBezTo>
                <a:cubicBezTo>
                  <a:pt x="443" y="696"/>
                  <a:pt x="442" y="696"/>
                  <a:pt x="443" y="696"/>
                </a:cubicBezTo>
                <a:cubicBezTo>
                  <a:pt x="443" y="697"/>
                  <a:pt x="444" y="697"/>
                  <a:pt x="444" y="697"/>
                </a:cubicBezTo>
                <a:cubicBezTo>
                  <a:pt x="444" y="698"/>
                  <a:pt x="444" y="698"/>
                  <a:pt x="445" y="697"/>
                </a:cubicBezTo>
                <a:cubicBezTo>
                  <a:pt x="446" y="697"/>
                  <a:pt x="446" y="697"/>
                  <a:pt x="447" y="696"/>
                </a:cubicBezTo>
                <a:cubicBezTo>
                  <a:pt x="448" y="696"/>
                  <a:pt x="447" y="695"/>
                  <a:pt x="447" y="695"/>
                </a:cubicBezTo>
                <a:cubicBezTo>
                  <a:pt x="442" y="697"/>
                  <a:pt x="450" y="690"/>
                  <a:pt x="451" y="690"/>
                </a:cubicBezTo>
                <a:cubicBezTo>
                  <a:pt x="455" y="686"/>
                  <a:pt x="459" y="682"/>
                  <a:pt x="464" y="679"/>
                </a:cubicBezTo>
                <a:cubicBezTo>
                  <a:pt x="470" y="674"/>
                  <a:pt x="476" y="670"/>
                  <a:pt x="483" y="666"/>
                </a:cubicBezTo>
                <a:cubicBezTo>
                  <a:pt x="484" y="669"/>
                  <a:pt x="485" y="671"/>
                  <a:pt x="487" y="673"/>
                </a:cubicBezTo>
                <a:cubicBezTo>
                  <a:pt x="485" y="674"/>
                  <a:pt x="484" y="676"/>
                  <a:pt x="482" y="677"/>
                </a:cubicBezTo>
                <a:cubicBezTo>
                  <a:pt x="482" y="676"/>
                  <a:pt x="481" y="675"/>
                  <a:pt x="481" y="674"/>
                </a:cubicBezTo>
                <a:cubicBezTo>
                  <a:pt x="481" y="674"/>
                  <a:pt x="480" y="674"/>
                  <a:pt x="480" y="675"/>
                </a:cubicBezTo>
                <a:cubicBezTo>
                  <a:pt x="480" y="676"/>
                  <a:pt x="481" y="677"/>
                  <a:pt x="481" y="678"/>
                </a:cubicBezTo>
                <a:cubicBezTo>
                  <a:pt x="480" y="679"/>
                  <a:pt x="478" y="680"/>
                  <a:pt x="476" y="681"/>
                </a:cubicBezTo>
                <a:cubicBezTo>
                  <a:pt x="471" y="686"/>
                  <a:pt x="465" y="690"/>
                  <a:pt x="459" y="694"/>
                </a:cubicBezTo>
                <a:cubicBezTo>
                  <a:pt x="458" y="695"/>
                  <a:pt x="456" y="696"/>
                  <a:pt x="454" y="698"/>
                </a:cubicBezTo>
                <a:cubicBezTo>
                  <a:pt x="454" y="698"/>
                  <a:pt x="454" y="697"/>
                  <a:pt x="454" y="697"/>
                </a:cubicBezTo>
                <a:cubicBezTo>
                  <a:pt x="454" y="694"/>
                  <a:pt x="454" y="691"/>
                  <a:pt x="455" y="696"/>
                </a:cubicBezTo>
                <a:cubicBezTo>
                  <a:pt x="455" y="697"/>
                  <a:pt x="456" y="696"/>
                  <a:pt x="456" y="696"/>
                </a:cubicBezTo>
                <a:cubicBezTo>
                  <a:pt x="455" y="695"/>
                  <a:pt x="455" y="694"/>
                  <a:pt x="455" y="693"/>
                </a:cubicBezTo>
                <a:cubicBezTo>
                  <a:pt x="455" y="692"/>
                  <a:pt x="455" y="692"/>
                  <a:pt x="454" y="692"/>
                </a:cubicBezTo>
                <a:cubicBezTo>
                  <a:pt x="454" y="692"/>
                  <a:pt x="454" y="692"/>
                  <a:pt x="454" y="692"/>
                </a:cubicBezTo>
                <a:cubicBezTo>
                  <a:pt x="454" y="692"/>
                  <a:pt x="454" y="692"/>
                  <a:pt x="454" y="693"/>
                </a:cubicBezTo>
                <a:cubicBezTo>
                  <a:pt x="453" y="695"/>
                  <a:pt x="453" y="697"/>
                  <a:pt x="453" y="699"/>
                </a:cubicBezTo>
                <a:cubicBezTo>
                  <a:pt x="452" y="700"/>
                  <a:pt x="452" y="700"/>
                  <a:pt x="452" y="701"/>
                </a:cubicBezTo>
                <a:cubicBezTo>
                  <a:pt x="452" y="701"/>
                  <a:pt x="452" y="701"/>
                  <a:pt x="452" y="701"/>
                </a:cubicBezTo>
                <a:cubicBezTo>
                  <a:pt x="452" y="702"/>
                  <a:pt x="452" y="702"/>
                  <a:pt x="452" y="702"/>
                </a:cubicBezTo>
                <a:cubicBezTo>
                  <a:pt x="453" y="702"/>
                  <a:pt x="453" y="701"/>
                  <a:pt x="453" y="701"/>
                </a:cubicBezTo>
                <a:cubicBezTo>
                  <a:pt x="453" y="701"/>
                  <a:pt x="453" y="701"/>
                  <a:pt x="453" y="701"/>
                </a:cubicBezTo>
                <a:cubicBezTo>
                  <a:pt x="453" y="703"/>
                  <a:pt x="453" y="705"/>
                  <a:pt x="453" y="706"/>
                </a:cubicBezTo>
                <a:cubicBezTo>
                  <a:pt x="453" y="707"/>
                  <a:pt x="453" y="707"/>
                  <a:pt x="453" y="708"/>
                </a:cubicBezTo>
                <a:cubicBezTo>
                  <a:pt x="449" y="707"/>
                  <a:pt x="446" y="707"/>
                  <a:pt x="442" y="707"/>
                </a:cubicBezTo>
                <a:cubicBezTo>
                  <a:pt x="442" y="703"/>
                  <a:pt x="442" y="699"/>
                  <a:pt x="443" y="695"/>
                </a:cubicBezTo>
                <a:close/>
                <a:moveTo>
                  <a:pt x="485" y="653"/>
                </a:moveTo>
                <a:cubicBezTo>
                  <a:pt x="495" y="647"/>
                  <a:pt x="506" y="642"/>
                  <a:pt x="517" y="641"/>
                </a:cubicBezTo>
                <a:cubicBezTo>
                  <a:pt x="519" y="642"/>
                  <a:pt x="521" y="643"/>
                  <a:pt x="523" y="644"/>
                </a:cubicBezTo>
                <a:cubicBezTo>
                  <a:pt x="519" y="646"/>
                  <a:pt x="515" y="648"/>
                  <a:pt x="511" y="650"/>
                </a:cubicBezTo>
                <a:cubicBezTo>
                  <a:pt x="511" y="649"/>
                  <a:pt x="512" y="648"/>
                  <a:pt x="513" y="647"/>
                </a:cubicBezTo>
                <a:cubicBezTo>
                  <a:pt x="513" y="646"/>
                  <a:pt x="513" y="646"/>
                  <a:pt x="512" y="646"/>
                </a:cubicBezTo>
                <a:cubicBezTo>
                  <a:pt x="510" y="647"/>
                  <a:pt x="509" y="648"/>
                  <a:pt x="507" y="649"/>
                </a:cubicBezTo>
                <a:cubicBezTo>
                  <a:pt x="506" y="649"/>
                  <a:pt x="506" y="649"/>
                  <a:pt x="506" y="649"/>
                </a:cubicBezTo>
                <a:cubicBezTo>
                  <a:pt x="505" y="649"/>
                  <a:pt x="505" y="649"/>
                  <a:pt x="505" y="649"/>
                </a:cubicBezTo>
                <a:cubicBezTo>
                  <a:pt x="505" y="649"/>
                  <a:pt x="505" y="650"/>
                  <a:pt x="505" y="650"/>
                </a:cubicBezTo>
                <a:cubicBezTo>
                  <a:pt x="505" y="650"/>
                  <a:pt x="504" y="650"/>
                  <a:pt x="504" y="650"/>
                </a:cubicBezTo>
                <a:cubicBezTo>
                  <a:pt x="504" y="649"/>
                  <a:pt x="505" y="649"/>
                  <a:pt x="505" y="648"/>
                </a:cubicBezTo>
                <a:cubicBezTo>
                  <a:pt x="505" y="648"/>
                  <a:pt x="505" y="648"/>
                  <a:pt x="505" y="647"/>
                </a:cubicBezTo>
                <a:cubicBezTo>
                  <a:pt x="505" y="647"/>
                  <a:pt x="506" y="646"/>
                  <a:pt x="507" y="646"/>
                </a:cubicBezTo>
                <a:cubicBezTo>
                  <a:pt x="508" y="645"/>
                  <a:pt x="507" y="644"/>
                  <a:pt x="507" y="645"/>
                </a:cubicBezTo>
                <a:cubicBezTo>
                  <a:pt x="505" y="646"/>
                  <a:pt x="503" y="647"/>
                  <a:pt x="501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494" y="653"/>
                  <a:pt x="488" y="657"/>
                  <a:pt x="482" y="661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1"/>
                  <a:pt x="482" y="661"/>
                  <a:pt x="481" y="661"/>
                </a:cubicBezTo>
                <a:cubicBezTo>
                  <a:pt x="483" y="658"/>
                  <a:pt x="484" y="656"/>
                  <a:pt x="485" y="653"/>
                </a:cubicBezTo>
                <a:cubicBezTo>
                  <a:pt x="485" y="653"/>
                  <a:pt x="485" y="653"/>
                  <a:pt x="485" y="653"/>
                </a:cubicBezTo>
                <a:close/>
                <a:moveTo>
                  <a:pt x="546" y="697"/>
                </a:moveTo>
                <a:cubicBezTo>
                  <a:pt x="545" y="697"/>
                  <a:pt x="545" y="698"/>
                  <a:pt x="544" y="698"/>
                </a:cubicBezTo>
                <a:cubicBezTo>
                  <a:pt x="544" y="699"/>
                  <a:pt x="543" y="699"/>
                  <a:pt x="542" y="700"/>
                </a:cubicBezTo>
                <a:cubicBezTo>
                  <a:pt x="542" y="699"/>
                  <a:pt x="541" y="698"/>
                  <a:pt x="540" y="698"/>
                </a:cubicBezTo>
                <a:cubicBezTo>
                  <a:pt x="542" y="697"/>
                  <a:pt x="543" y="696"/>
                  <a:pt x="545" y="695"/>
                </a:cubicBezTo>
                <a:cubicBezTo>
                  <a:pt x="545" y="696"/>
                  <a:pt x="545" y="696"/>
                  <a:pt x="546" y="697"/>
                </a:cubicBezTo>
                <a:close/>
                <a:moveTo>
                  <a:pt x="546" y="695"/>
                </a:moveTo>
                <a:cubicBezTo>
                  <a:pt x="546" y="695"/>
                  <a:pt x="546" y="695"/>
                  <a:pt x="546" y="695"/>
                </a:cubicBezTo>
                <a:cubicBezTo>
                  <a:pt x="551" y="692"/>
                  <a:pt x="549" y="694"/>
                  <a:pt x="547" y="696"/>
                </a:cubicBezTo>
                <a:cubicBezTo>
                  <a:pt x="546" y="696"/>
                  <a:pt x="546" y="695"/>
                  <a:pt x="546" y="695"/>
                </a:cubicBezTo>
                <a:close/>
                <a:moveTo>
                  <a:pt x="543" y="702"/>
                </a:moveTo>
                <a:cubicBezTo>
                  <a:pt x="543" y="702"/>
                  <a:pt x="544" y="701"/>
                  <a:pt x="543" y="701"/>
                </a:cubicBezTo>
                <a:cubicBezTo>
                  <a:pt x="543" y="701"/>
                  <a:pt x="543" y="701"/>
                  <a:pt x="543" y="700"/>
                </a:cubicBezTo>
                <a:cubicBezTo>
                  <a:pt x="544" y="699"/>
                  <a:pt x="545" y="699"/>
                  <a:pt x="546" y="698"/>
                </a:cubicBezTo>
                <a:cubicBezTo>
                  <a:pt x="547" y="699"/>
                  <a:pt x="548" y="700"/>
                  <a:pt x="549" y="702"/>
                </a:cubicBezTo>
                <a:cubicBezTo>
                  <a:pt x="549" y="702"/>
                  <a:pt x="549" y="702"/>
                  <a:pt x="549" y="702"/>
                </a:cubicBezTo>
                <a:cubicBezTo>
                  <a:pt x="547" y="702"/>
                  <a:pt x="544" y="703"/>
                  <a:pt x="541" y="704"/>
                </a:cubicBezTo>
                <a:cubicBezTo>
                  <a:pt x="534" y="706"/>
                  <a:pt x="540" y="703"/>
                  <a:pt x="542" y="701"/>
                </a:cubicBezTo>
                <a:cubicBezTo>
                  <a:pt x="542" y="701"/>
                  <a:pt x="543" y="701"/>
                  <a:pt x="543" y="702"/>
                </a:cubicBezTo>
                <a:close/>
                <a:moveTo>
                  <a:pt x="540" y="697"/>
                </a:moveTo>
                <a:cubicBezTo>
                  <a:pt x="538" y="696"/>
                  <a:pt x="537" y="694"/>
                  <a:pt x="536" y="693"/>
                </a:cubicBezTo>
                <a:cubicBezTo>
                  <a:pt x="538" y="692"/>
                  <a:pt x="539" y="690"/>
                  <a:pt x="540" y="689"/>
                </a:cubicBezTo>
                <a:cubicBezTo>
                  <a:pt x="542" y="691"/>
                  <a:pt x="543" y="693"/>
                  <a:pt x="544" y="695"/>
                </a:cubicBezTo>
                <a:cubicBezTo>
                  <a:pt x="543" y="695"/>
                  <a:pt x="541" y="696"/>
                  <a:pt x="540" y="697"/>
                </a:cubicBezTo>
                <a:close/>
                <a:moveTo>
                  <a:pt x="509" y="687"/>
                </a:moveTo>
                <a:cubicBezTo>
                  <a:pt x="507" y="686"/>
                  <a:pt x="505" y="684"/>
                  <a:pt x="503" y="682"/>
                </a:cubicBezTo>
                <a:cubicBezTo>
                  <a:pt x="504" y="681"/>
                  <a:pt x="506" y="679"/>
                  <a:pt x="507" y="678"/>
                </a:cubicBezTo>
                <a:cubicBezTo>
                  <a:pt x="509" y="680"/>
                  <a:pt x="511" y="682"/>
                  <a:pt x="512" y="684"/>
                </a:cubicBezTo>
                <a:cubicBezTo>
                  <a:pt x="511" y="685"/>
                  <a:pt x="510" y="686"/>
                  <a:pt x="509" y="687"/>
                </a:cubicBezTo>
                <a:close/>
                <a:moveTo>
                  <a:pt x="479" y="701"/>
                </a:moveTo>
                <a:cubicBezTo>
                  <a:pt x="479" y="701"/>
                  <a:pt x="479" y="701"/>
                  <a:pt x="479" y="701"/>
                </a:cubicBezTo>
                <a:cubicBezTo>
                  <a:pt x="478" y="701"/>
                  <a:pt x="478" y="702"/>
                  <a:pt x="477" y="702"/>
                </a:cubicBezTo>
                <a:cubicBezTo>
                  <a:pt x="477" y="703"/>
                  <a:pt x="477" y="703"/>
                  <a:pt x="478" y="703"/>
                </a:cubicBezTo>
                <a:cubicBezTo>
                  <a:pt x="478" y="703"/>
                  <a:pt x="478" y="703"/>
                  <a:pt x="479" y="703"/>
                </a:cubicBezTo>
                <a:cubicBezTo>
                  <a:pt x="479" y="704"/>
                  <a:pt x="479" y="705"/>
                  <a:pt x="479" y="707"/>
                </a:cubicBezTo>
                <a:cubicBezTo>
                  <a:pt x="479" y="708"/>
                  <a:pt x="479" y="709"/>
                  <a:pt x="479" y="710"/>
                </a:cubicBezTo>
                <a:cubicBezTo>
                  <a:pt x="477" y="710"/>
                  <a:pt x="476" y="710"/>
                  <a:pt x="474" y="710"/>
                </a:cubicBezTo>
                <a:cubicBezTo>
                  <a:pt x="474" y="706"/>
                  <a:pt x="474" y="702"/>
                  <a:pt x="474" y="699"/>
                </a:cubicBezTo>
                <a:cubicBezTo>
                  <a:pt x="474" y="698"/>
                  <a:pt x="473" y="698"/>
                  <a:pt x="473" y="699"/>
                </a:cubicBezTo>
                <a:cubicBezTo>
                  <a:pt x="473" y="702"/>
                  <a:pt x="473" y="706"/>
                  <a:pt x="473" y="710"/>
                </a:cubicBezTo>
                <a:cubicBezTo>
                  <a:pt x="470" y="710"/>
                  <a:pt x="467" y="709"/>
                  <a:pt x="464" y="709"/>
                </a:cubicBezTo>
                <a:cubicBezTo>
                  <a:pt x="464" y="707"/>
                  <a:pt x="464" y="704"/>
                  <a:pt x="464" y="702"/>
                </a:cubicBezTo>
                <a:cubicBezTo>
                  <a:pt x="465" y="702"/>
                  <a:pt x="465" y="701"/>
                  <a:pt x="466" y="701"/>
                </a:cubicBezTo>
                <a:cubicBezTo>
                  <a:pt x="470" y="698"/>
                  <a:pt x="474" y="695"/>
                  <a:pt x="478" y="693"/>
                </a:cubicBezTo>
                <a:cubicBezTo>
                  <a:pt x="481" y="691"/>
                  <a:pt x="484" y="689"/>
                  <a:pt x="486" y="686"/>
                </a:cubicBezTo>
                <a:cubicBezTo>
                  <a:pt x="487" y="688"/>
                  <a:pt x="489" y="689"/>
                  <a:pt x="490" y="691"/>
                </a:cubicBezTo>
                <a:cubicBezTo>
                  <a:pt x="486" y="694"/>
                  <a:pt x="482" y="697"/>
                  <a:pt x="479" y="701"/>
                </a:cubicBezTo>
                <a:close/>
                <a:moveTo>
                  <a:pt x="489" y="711"/>
                </a:move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lose/>
                <a:moveTo>
                  <a:pt x="539" y="719"/>
                </a:moveTo>
                <a:cubicBezTo>
                  <a:pt x="539" y="720"/>
                  <a:pt x="539" y="721"/>
                  <a:pt x="539" y="721"/>
                </a:cubicBezTo>
                <a:cubicBezTo>
                  <a:pt x="537" y="721"/>
                  <a:pt x="534" y="721"/>
                  <a:pt x="532" y="720"/>
                </a:cubicBezTo>
                <a:cubicBezTo>
                  <a:pt x="532" y="719"/>
                  <a:pt x="532" y="718"/>
                  <a:pt x="532" y="717"/>
                </a:cubicBezTo>
                <a:cubicBezTo>
                  <a:pt x="533" y="717"/>
                  <a:pt x="535" y="718"/>
                  <a:pt x="536" y="718"/>
                </a:cubicBezTo>
                <a:cubicBezTo>
                  <a:pt x="537" y="718"/>
                  <a:pt x="537" y="717"/>
                  <a:pt x="536" y="717"/>
                </a:cubicBezTo>
                <a:cubicBezTo>
                  <a:pt x="537" y="717"/>
                  <a:pt x="538" y="717"/>
                  <a:pt x="539" y="717"/>
                </a:cubicBezTo>
                <a:cubicBezTo>
                  <a:pt x="539" y="718"/>
                  <a:pt x="539" y="719"/>
                  <a:pt x="539" y="719"/>
                </a:cubicBezTo>
                <a:close/>
                <a:moveTo>
                  <a:pt x="569" y="737"/>
                </a:moveTo>
                <a:cubicBezTo>
                  <a:pt x="570" y="738"/>
                  <a:pt x="570" y="737"/>
                  <a:pt x="570" y="737"/>
                </a:cubicBezTo>
                <a:cubicBezTo>
                  <a:pt x="570" y="737"/>
                  <a:pt x="570" y="737"/>
                  <a:pt x="570" y="737"/>
                </a:cubicBezTo>
                <a:cubicBezTo>
                  <a:pt x="571" y="737"/>
                  <a:pt x="572" y="737"/>
                  <a:pt x="572" y="737"/>
                </a:cubicBezTo>
                <a:cubicBezTo>
                  <a:pt x="571" y="738"/>
                  <a:pt x="573" y="741"/>
                  <a:pt x="575" y="740"/>
                </a:cubicBezTo>
                <a:cubicBezTo>
                  <a:pt x="576" y="739"/>
                  <a:pt x="578" y="739"/>
                  <a:pt x="579" y="738"/>
                </a:cubicBezTo>
                <a:cubicBezTo>
                  <a:pt x="579" y="739"/>
                  <a:pt x="580" y="739"/>
                  <a:pt x="580" y="740"/>
                </a:cubicBezTo>
                <a:cubicBezTo>
                  <a:pt x="580" y="740"/>
                  <a:pt x="580" y="740"/>
                  <a:pt x="581" y="740"/>
                </a:cubicBezTo>
                <a:cubicBezTo>
                  <a:pt x="581" y="741"/>
                  <a:pt x="581" y="741"/>
                  <a:pt x="582" y="741"/>
                </a:cubicBezTo>
                <a:cubicBezTo>
                  <a:pt x="585" y="741"/>
                  <a:pt x="587" y="741"/>
                  <a:pt x="590" y="742"/>
                </a:cubicBezTo>
                <a:cubicBezTo>
                  <a:pt x="590" y="742"/>
                  <a:pt x="590" y="742"/>
                  <a:pt x="590" y="742"/>
                </a:cubicBezTo>
                <a:cubicBezTo>
                  <a:pt x="590" y="743"/>
                  <a:pt x="592" y="743"/>
                  <a:pt x="592" y="742"/>
                </a:cubicBezTo>
                <a:cubicBezTo>
                  <a:pt x="593" y="742"/>
                  <a:pt x="595" y="742"/>
                  <a:pt x="597" y="743"/>
                </a:cubicBezTo>
                <a:cubicBezTo>
                  <a:pt x="597" y="743"/>
                  <a:pt x="598" y="743"/>
                  <a:pt x="598" y="742"/>
                </a:cubicBezTo>
                <a:cubicBezTo>
                  <a:pt x="603" y="742"/>
                  <a:pt x="608" y="743"/>
                  <a:pt x="613" y="743"/>
                </a:cubicBezTo>
                <a:cubicBezTo>
                  <a:pt x="613" y="744"/>
                  <a:pt x="613" y="746"/>
                  <a:pt x="615" y="746"/>
                </a:cubicBezTo>
                <a:cubicBezTo>
                  <a:pt x="624" y="746"/>
                  <a:pt x="634" y="746"/>
                  <a:pt x="643" y="746"/>
                </a:cubicBezTo>
                <a:cubicBezTo>
                  <a:pt x="627" y="746"/>
                  <a:pt x="610" y="747"/>
                  <a:pt x="594" y="748"/>
                </a:cubicBezTo>
                <a:cubicBezTo>
                  <a:pt x="594" y="747"/>
                  <a:pt x="594" y="747"/>
                  <a:pt x="593" y="747"/>
                </a:cubicBezTo>
                <a:cubicBezTo>
                  <a:pt x="592" y="747"/>
                  <a:pt x="590" y="746"/>
                  <a:pt x="589" y="746"/>
                </a:cubicBezTo>
                <a:cubicBezTo>
                  <a:pt x="589" y="745"/>
                  <a:pt x="589" y="745"/>
                  <a:pt x="588" y="745"/>
                </a:cubicBezTo>
                <a:cubicBezTo>
                  <a:pt x="575" y="742"/>
                  <a:pt x="562" y="740"/>
                  <a:pt x="549" y="739"/>
                </a:cubicBezTo>
                <a:cubicBezTo>
                  <a:pt x="549" y="738"/>
                  <a:pt x="548" y="738"/>
                  <a:pt x="548" y="737"/>
                </a:cubicBezTo>
                <a:cubicBezTo>
                  <a:pt x="550" y="737"/>
                  <a:pt x="552" y="737"/>
                  <a:pt x="555" y="737"/>
                </a:cubicBezTo>
                <a:cubicBezTo>
                  <a:pt x="556" y="737"/>
                  <a:pt x="557" y="737"/>
                  <a:pt x="558" y="737"/>
                </a:cubicBezTo>
                <a:cubicBezTo>
                  <a:pt x="558" y="738"/>
                  <a:pt x="558" y="739"/>
                  <a:pt x="559" y="740"/>
                </a:cubicBezTo>
                <a:cubicBezTo>
                  <a:pt x="559" y="741"/>
                  <a:pt x="560" y="740"/>
                  <a:pt x="560" y="740"/>
                </a:cubicBezTo>
                <a:cubicBezTo>
                  <a:pt x="559" y="739"/>
                  <a:pt x="559" y="738"/>
                  <a:pt x="559" y="737"/>
                </a:cubicBezTo>
                <a:cubicBezTo>
                  <a:pt x="562" y="737"/>
                  <a:pt x="566" y="736"/>
                  <a:pt x="569" y="737"/>
                </a:cubicBezTo>
                <a:cubicBezTo>
                  <a:pt x="569" y="737"/>
                  <a:pt x="569" y="737"/>
                  <a:pt x="569" y="737"/>
                </a:cubicBezTo>
                <a:close/>
                <a:moveTo>
                  <a:pt x="442" y="709"/>
                </a:moveTo>
                <a:cubicBezTo>
                  <a:pt x="446" y="709"/>
                  <a:pt x="449" y="709"/>
                  <a:pt x="453" y="709"/>
                </a:cubicBezTo>
                <a:cubicBezTo>
                  <a:pt x="452" y="712"/>
                  <a:pt x="452" y="715"/>
                  <a:pt x="452" y="718"/>
                </a:cubicBezTo>
                <a:cubicBezTo>
                  <a:pt x="449" y="718"/>
                  <a:pt x="446" y="718"/>
                  <a:pt x="443" y="718"/>
                </a:cubicBezTo>
                <a:cubicBezTo>
                  <a:pt x="443" y="715"/>
                  <a:pt x="442" y="712"/>
                  <a:pt x="442" y="709"/>
                </a:cubicBezTo>
                <a:close/>
                <a:moveTo>
                  <a:pt x="454" y="700"/>
                </a:moveTo>
                <a:cubicBezTo>
                  <a:pt x="458" y="698"/>
                  <a:pt x="464" y="691"/>
                  <a:pt x="465" y="691"/>
                </a:cubicBezTo>
                <a:cubicBezTo>
                  <a:pt x="470" y="688"/>
                  <a:pt x="474" y="684"/>
                  <a:pt x="478" y="681"/>
                </a:cubicBezTo>
                <a:cubicBezTo>
                  <a:pt x="479" y="680"/>
                  <a:pt x="480" y="679"/>
                  <a:pt x="482" y="679"/>
                </a:cubicBezTo>
                <a:cubicBezTo>
                  <a:pt x="483" y="681"/>
                  <a:pt x="484" y="683"/>
                  <a:pt x="486" y="686"/>
                </a:cubicBezTo>
                <a:cubicBezTo>
                  <a:pt x="479" y="690"/>
                  <a:pt x="473" y="695"/>
                  <a:pt x="466" y="700"/>
                </a:cubicBezTo>
                <a:cubicBezTo>
                  <a:pt x="466" y="699"/>
                  <a:pt x="466" y="699"/>
                  <a:pt x="465" y="699"/>
                </a:cubicBezTo>
                <a:cubicBezTo>
                  <a:pt x="465" y="700"/>
                  <a:pt x="465" y="700"/>
                  <a:pt x="464" y="701"/>
                </a:cubicBezTo>
                <a:cubicBezTo>
                  <a:pt x="464" y="699"/>
                  <a:pt x="464" y="698"/>
                  <a:pt x="464" y="697"/>
                </a:cubicBezTo>
                <a:cubicBezTo>
                  <a:pt x="463" y="696"/>
                  <a:pt x="463" y="696"/>
                  <a:pt x="463" y="697"/>
                </a:cubicBezTo>
                <a:cubicBezTo>
                  <a:pt x="462" y="697"/>
                  <a:pt x="463" y="698"/>
                  <a:pt x="463" y="699"/>
                </a:cubicBezTo>
                <a:cubicBezTo>
                  <a:pt x="463" y="699"/>
                  <a:pt x="463" y="699"/>
                  <a:pt x="463" y="699"/>
                </a:cubicBezTo>
                <a:cubicBezTo>
                  <a:pt x="463" y="699"/>
                  <a:pt x="463" y="699"/>
                  <a:pt x="463" y="700"/>
                </a:cubicBezTo>
                <a:cubicBezTo>
                  <a:pt x="463" y="700"/>
                  <a:pt x="463" y="701"/>
                  <a:pt x="463" y="702"/>
                </a:cubicBezTo>
                <a:cubicBezTo>
                  <a:pt x="462" y="702"/>
                  <a:pt x="461" y="703"/>
                  <a:pt x="460" y="703"/>
                </a:cubicBezTo>
                <a:cubicBezTo>
                  <a:pt x="460" y="704"/>
                  <a:pt x="460" y="705"/>
                  <a:pt x="461" y="704"/>
                </a:cubicBezTo>
                <a:cubicBezTo>
                  <a:pt x="462" y="704"/>
                  <a:pt x="462" y="703"/>
                  <a:pt x="463" y="703"/>
                </a:cubicBezTo>
                <a:cubicBezTo>
                  <a:pt x="463" y="705"/>
                  <a:pt x="463" y="707"/>
                  <a:pt x="463" y="709"/>
                </a:cubicBezTo>
                <a:cubicBezTo>
                  <a:pt x="460" y="709"/>
                  <a:pt x="457" y="708"/>
                  <a:pt x="454" y="708"/>
                </a:cubicBezTo>
                <a:cubicBezTo>
                  <a:pt x="454" y="706"/>
                  <a:pt x="454" y="705"/>
                  <a:pt x="454" y="703"/>
                </a:cubicBezTo>
                <a:cubicBezTo>
                  <a:pt x="454" y="702"/>
                  <a:pt x="454" y="701"/>
                  <a:pt x="454" y="700"/>
                </a:cubicBezTo>
                <a:close/>
                <a:moveTo>
                  <a:pt x="503" y="650"/>
                </a:moveTo>
                <a:cubicBezTo>
                  <a:pt x="503" y="650"/>
                  <a:pt x="503" y="650"/>
                  <a:pt x="503" y="650"/>
                </a:cubicBezTo>
                <a:cubicBezTo>
                  <a:pt x="503" y="650"/>
                  <a:pt x="503" y="650"/>
                  <a:pt x="503" y="650"/>
                </a:cubicBezTo>
                <a:cubicBezTo>
                  <a:pt x="503" y="651"/>
                  <a:pt x="502" y="651"/>
                  <a:pt x="501" y="651"/>
                </a:cubicBezTo>
                <a:cubicBezTo>
                  <a:pt x="501" y="651"/>
                  <a:pt x="501" y="650"/>
                  <a:pt x="501" y="650"/>
                </a:cubicBezTo>
                <a:cubicBezTo>
                  <a:pt x="502" y="649"/>
                  <a:pt x="503" y="649"/>
                  <a:pt x="504" y="648"/>
                </a:cubicBezTo>
                <a:cubicBezTo>
                  <a:pt x="504" y="648"/>
                  <a:pt x="504" y="649"/>
                  <a:pt x="503" y="649"/>
                </a:cubicBezTo>
                <a:cubicBezTo>
                  <a:pt x="503" y="649"/>
                  <a:pt x="503" y="649"/>
                  <a:pt x="503" y="649"/>
                </a:cubicBezTo>
                <a:cubicBezTo>
                  <a:pt x="503" y="648"/>
                  <a:pt x="502" y="649"/>
                  <a:pt x="503" y="650"/>
                </a:cubicBezTo>
                <a:close/>
                <a:moveTo>
                  <a:pt x="507" y="650"/>
                </a:moveTo>
                <a:cubicBezTo>
                  <a:pt x="508" y="650"/>
                  <a:pt x="508" y="650"/>
                  <a:pt x="509" y="650"/>
                </a:cubicBezTo>
                <a:cubicBezTo>
                  <a:pt x="509" y="650"/>
                  <a:pt x="509" y="650"/>
                  <a:pt x="509" y="650"/>
                </a:cubicBezTo>
                <a:cubicBezTo>
                  <a:pt x="508" y="651"/>
                  <a:pt x="508" y="651"/>
                  <a:pt x="507" y="651"/>
                </a:cubicBezTo>
                <a:cubicBezTo>
                  <a:pt x="507" y="651"/>
                  <a:pt x="506" y="651"/>
                  <a:pt x="506" y="650"/>
                </a:cubicBezTo>
                <a:cubicBezTo>
                  <a:pt x="506" y="650"/>
                  <a:pt x="507" y="650"/>
                  <a:pt x="507" y="650"/>
                </a:cubicBezTo>
                <a:close/>
                <a:moveTo>
                  <a:pt x="516" y="648"/>
                </a:moveTo>
                <a:cubicBezTo>
                  <a:pt x="516" y="649"/>
                  <a:pt x="517" y="650"/>
                  <a:pt x="517" y="651"/>
                </a:cubicBezTo>
                <a:cubicBezTo>
                  <a:pt x="517" y="651"/>
                  <a:pt x="516" y="652"/>
                  <a:pt x="515" y="653"/>
                </a:cubicBezTo>
                <a:cubicBezTo>
                  <a:pt x="514" y="652"/>
                  <a:pt x="513" y="651"/>
                  <a:pt x="512" y="650"/>
                </a:cubicBezTo>
                <a:cubicBezTo>
                  <a:pt x="513" y="649"/>
                  <a:pt x="515" y="649"/>
                  <a:pt x="516" y="648"/>
                </a:cubicBezTo>
                <a:close/>
                <a:moveTo>
                  <a:pt x="518" y="658"/>
                </a:moveTo>
                <a:cubicBezTo>
                  <a:pt x="518" y="657"/>
                  <a:pt x="518" y="657"/>
                  <a:pt x="519" y="657"/>
                </a:cubicBezTo>
                <a:cubicBezTo>
                  <a:pt x="520" y="658"/>
                  <a:pt x="521" y="660"/>
                  <a:pt x="522" y="661"/>
                </a:cubicBezTo>
                <a:cubicBezTo>
                  <a:pt x="519" y="663"/>
                  <a:pt x="515" y="665"/>
                  <a:pt x="512" y="667"/>
                </a:cubicBezTo>
                <a:cubicBezTo>
                  <a:pt x="511" y="665"/>
                  <a:pt x="509" y="662"/>
                  <a:pt x="508" y="660"/>
                </a:cubicBezTo>
                <a:cubicBezTo>
                  <a:pt x="509" y="659"/>
                  <a:pt x="510" y="658"/>
                  <a:pt x="512" y="657"/>
                </a:cubicBezTo>
                <a:cubicBezTo>
                  <a:pt x="513" y="659"/>
                  <a:pt x="514" y="660"/>
                  <a:pt x="515" y="661"/>
                </a:cubicBezTo>
                <a:cubicBezTo>
                  <a:pt x="515" y="662"/>
                  <a:pt x="516" y="661"/>
                  <a:pt x="515" y="661"/>
                </a:cubicBezTo>
                <a:cubicBezTo>
                  <a:pt x="515" y="659"/>
                  <a:pt x="514" y="658"/>
                  <a:pt x="513" y="657"/>
                </a:cubicBezTo>
                <a:cubicBezTo>
                  <a:pt x="514" y="656"/>
                  <a:pt x="514" y="656"/>
                  <a:pt x="515" y="655"/>
                </a:cubicBezTo>
                <a:cubicBezTo>
                  <a:pt x="516" y="655"/>
                  <a:pt x="516" y="655"/>
                  <a:pt x="516" y="655"/>
                </a:cubicBezTo>
                <a:cubicBezTo>
                  <a:pt x="517" y="655"/>
                  <a:pt x="517" y="656"/>
                  <a:pt x="518" y="656"/>
                </a:cubicBezTo>
                <a:cubicBezTo>
                  <a:pt x="518" y="657"/>
                  <a:pt x="518" y="657"/>
                  <a:pt x="517" y="657"/>
                </a:cubicBezTo>
                <a:cubicBezTo>
                  <a:pt x="517" y="657"/>
                  <a:pt x="517" y="658"/>
                  <a:pt x="518" y="658"/>
                </a:cubicBezTo>
                <a:close/>
                <a:moveTo>
                  <a:pt x="527" y="668"/>
                </a:moveTo>
                <a:cubicBezTo>
                  <a:pt x="527" y="669"/>
                  <a:pt x="526" y="670"/>
                  <a:pt x="524" y="671"/>
                </a:cubicBezTo>
                <a:cubicBezTo>
                  <a:pt x="524" y="672"/>
                  <a:pt x="524" y="673"/>
                  <a:pt x="525" y="672"/>
                </a:cubicBezTo>
                <a:cubicBezTo>
                  <a:pt x="526" y="671"/>
                  <a:pt x="527" y="670"/>
                  <a:pt x="527" y="669"/>
                </a:cubicBezTo>
                <a:cubicBezTo>
                  <a:pt x="528" y="670"/>
                  <a:pt x="529" y="671"/>
                  <a:pt x="529" y="672"/>
                </a:cubicBezTo>
                <a:cubicBezTo>
                  <a:pt x="527" y="674"/>
                  <a:pt x="524" y="675"/>
                  <a:pt x="522" y="677"/>
                </a:cubicBezTo>
                <a:cubicBezTo>
                  <a:pt x="520" y="676"/>
                  <a:pt x="519" y="674"/>
                  <a:pt x="517" y="672"/>
                </a:cubicBezTo>
                <a:cubicBezTo>
                  <a:pt x="517" y="672"/>
                  <a:pt x="517" y="672"/>
                  <a:pt x="518" y="672"/>
                </a:cubicBezTo>
                <a:cubicBezTo>
                  <a:pt x="520" y="670"/>
                  <a:pt x="525" y="667"/>
                  <a:pt x="526" y="668"/>
                </a:cubicBezTo>
                <a:cubicBezTo>
                  <a:pt x="527" y="668"/>
                  <a:pt x="527" y="668"/>
                  <a:pt x="527" y="668"/>
                </a:cubicBezTo>
                <a:close/>
                <a:moveTo>
                  <a:pt x="498" y="678"/>
                </a:moveTo>
                <a:cubicBezTo>
                  <a:pt x="499" y="679"/>
                  <a:pt x="500" y="680"/>
                  <a:pt x="501" y="681"/>
                </a:cubicBezTo>
                <a:cubicBezTo>
                  <a:pt x="500" y="682"/>
                  <a:pt x="499" y="683"/>
                  <a:pt x="498" y="684"/>
                </a:cubicBezTo>
                <a:cubicBezTo>
                  <a:pt x="497" y="683"/>
                  <a:pt x="496" y="681"/>
                  <a:pt x="495" y="680"/>
                </a:cubicBezTo>
                <a:cubicBezTo>
                  <a:pt x="496" y="680"/>
                  <a:pt x="497" y="679"/>
                  <a:pt x="498" y="678"/>
                </a:cubicBezTo>
                <a:cubicBezTo>
                  <a:pt x="498" y="678"/>
                  <a:pt x="498" y="678"/>
                  <a:pt x="498" y="678"/>
                </a:cubicBezTo>
                <a:close/>
                <a:moveTo>
                  <a:pt x="488" y="663"/>
                </a:moveTo>
                <a:cubicBezTo>
                  <a:pt x="492" y="660"/>
                  <a:pt x="496" y="658"/>
                  <a:pt x="501" y="656"/>
                </a:cubicBezTo>
                <a:cubicBezTo>
                  <a:pt x="501" y="658"/>
                  <a:pt x="502" y="660"/>
                  <a:pt x="503" y="661"/>
                </a:cubicBezTo>
                <a:cubicBezTo>
                  <a:pt x="502" y="663"/>
                  <a:pt x="500" y="664"/>
                  <a:pt x="499" y="665"/>
                </a:cubicBezTo>
                <a:cubicBezTo>
                  <a:pt x="497" y="663"/>
                  <a:pt x="496" y="661"/>
                  <a:pt x="495" y="660"/>
                </a:cubicBezTo>
                <a:cubicBezTo>
                  <a:pt x="495" y="659"/>
                  <a:pt x="494" y="660"/>
                  <a:pt x="495" y="660"/>
                </a:cubicBezTo>
                <a:cubicBezTo>
                  <a:pt x="496" y="662"/>
                  <a:pt x="497" y="664"/>
                  <a:pt x="498" y="665"/>
                </a:cubicBezTo>
                <a:cubicBezTo>
                  <a:pt x="496" y="667"/>
                  <a:pt x="493" y="668"/>
                  <a:pt x="491" y="670"/>
                </a:cubicBezTo>
                <a:cubicBezTo>
                  <a:pt x="489" y="667"/>
                  <a:pt x="488" y="665"/>
                  <a:pt x="488" y="663"/>
                </a:cubicBezTo>
                <a:close/>
                <a:moveTo>
                  <a:pt x="489" y="659"/>
                </a:moveTo>
                <a:cubicBezTo>
                  <a:pt x="491" y="658"/>
                  <a:pt x="493" y="657"/>
                  <a:pt x="495" y="656"/>
                </a:cubicBezTo>
                <a:cubicBezTo>
                  <a:pt x="497" y="655"/>
                  <a:pt x="499" y="654"/>
                  <a:pt x="500" y="653"/>
                </a:cubicBezTo>
                <a:cubicBezTo>
                  <a:pt x="500" y="654"/>
                  <a:pt x="500" y="654"/>
                  <a:pt x="501" y="655"/>
                </a:cubicBezTo>
                <a:cubicBezTo>
                  <a:pt x="496" y="657"/>
                  <a:pt x="492" y="659"/>
                  <a:pt x="488" y="662"/>
                </a:cubicBezTo>
                <a:cubicBezTo>
                  <a:pt x="488" y="661"/>
                  <a:pt x="488" y="661"/>
                  <a:pt x="489" y="660"/>
                </a:cubicBezTo>
                <a:cubicBezTo>
                  <a:pt x="489" y="660"/>
                  <a:pt x="489" y="660"/>
                  <a:pt x="489" y="659"/>
                </a:cubicBezTo>
                <a:close/>
                <a:moveTo>
                  <a:pt x="503" y="652"/>
                </a:moveTo>
                <a:cubicBezTo>
                  <a:pt x="503" y="652"/>
                  <a:pt x="503" y="652"/>
                  <a:pt x="504" y="653"/>
                </a:cubicBezTo>
                <a:cubicBezTo>
                  <a:pt x="503" y="653"/>
                  <a:pt x="502" y="654"/>
                  <a:pt x="501" y="654"/>
                </a:cubicBezTo>
                <a:cubicBezTo>
                  <a:pt x="501" y="654"/>
                  <a:pt x="501" y="653"/>
                  <a:pt x="501" y="653"/>
                </a:cubicBezTo>
                <a:cubicBezTo>
                  <a:pt x="502" y="652"/>
                  <a:pt x="503" y="652"/>
                  <a:pt x="503" y="652"/>
                </a:cubicBezTo>
                <a:close/>
                <a:moveTo>
                  <a:pt x="511" y="651"/>
                </a:moveTo>
                <a:cubicBezTo>
                  <a:pt x="512" y="651"/>
                  <a:pt x="513" y="652"/>
                  <a:pt x="514" y="653"/>
                </a:cubicBezTo>
                <a:cubicBezTo>
                  <a:pt x="513" y="654"/>
                  <a:pt x="512" y="655"/>
                  <a:pt x="511" y="655"/>
                </a:cubicBezTo>
                <a:cubicBezTo>
                  <a:pt x="510" y="654"/>
                  <a:pt x="509" y="653"/>
                  <a:pt x="508" y="653"/>
                </a:cubicBezTo>
                <a:cubicBezTo>
                  <a:pt x="509" y="652"/>
                  <a:pt x="509" y="652"/>
                  <a:pt x="509" y="651"/>
                </a:cubicBezTo>
                <a:cubicBezTo>
                  <a:pt x="510" y="651"/>
                  <a:pt x="510" y="651"/>
                  <a:pt x="511" y="651"/>
                </a:cubicBezTo>
                <a:close/>
                <a:moveTo>
                  <a:pt x="516" y="653"/>
                </a:moveTo>
                <a:cubicBezTo>
                  <a:pt x="516" y="653"/>
                  <a:pt x="517" y="652"/>
                  <a:pt x="518" y="651"/>
                </a:cubicBezTo>
                <a:cubicBezTo>
                  <a:pt x="518" y="652"/>
                  <a:pt x="518" y="652"/>
                  <a:pt x="519" y="653"/>
                </a:cubicBezTo>
                <a:cubicBezTo>
                  <a:pt x="518" y="653"/>
                  <a:pt x="517" y="653"/>
                  <a:pt x="516" y="654"/>
                </a:cubicBezTo>
                <a:cubicBezTo>
                  <a:pt x="516" y="654"/>
                  <a:pt x="516" y="653"/>
                  <a:pt x="516" y="653"/>
                </a:cubicBezTo>
                <a:close/>
                <a:moveTo>
                  <a:pt x="516" y="654"/>
                </a:moveTo>
                <a:cubicBezTo>
                  <a:pt x="514" y="655"/>
                  <a:pt x="513" y="655"/>
                  <a:pt x="512" y="656"/>
                </a:cubicBezTo>
                <a:cubicBezTo>
                  <a:pt x="512" y="656"/>
                  <a:pt x="512" y="656"/>
                  <a:pt x="512" y="656"/>
                </a:cubicBezTo>
                <a:cubicBezTo>
                  <a:pt x="513" y="655"/>
                  <a:pt x="514" y="654"/>
                  <a:pt x="515" y="654"/>
                </a:cubicBezTo>
                <a:cubicBezTo>
                  <a:pt x="515" y="654"/>
                  <a:pt x="515" y="654"/>
                  <a:pt x="516" y="654"/>
                </a:cubicBezTo>
                <a:close/>
                <a:moveTo>
                  <a:pt x="507" y="653"/>
                </a:moveTo>
                <a:cubicBezTo>
                  <a:pt x="507" y="653"/>
                  <a:pt x="507" y="653"/>
                  <a:pt x="507" y="653"/>
                </a:cubicBezTo>
                <a:cubicBezTo>
                  <a:pt x="506" y="653"/>
                  <a:pt x="507" y="654"/>
                  <a:pt x="507" y="654"/>
                </a:cubicBezTo>
                <a:cubicBezTo>
                  <a:pt x="507" y="653"/>
                  <a:pt x="508" y="653"/>
                  <a:pt x="508" y="653"/>
                </a:cubicBezTo>
                <a:cubicBezTo>
                  <a:pt x="509" y="654"/>
                  <a:pt x="510" y="655"/>
                  <a:pt x="511" y="656"/>
                </a:cubicBezTo>
                <a:cubicBezTo>
                  <a:pt x="510" y="656"/>
                  <a:pt x="510" y="656"/>
                  <a:pt x="509" y="657"/>
                </a:cubicBezTo>
                <a:cubicBezTo>
                  <a:pt x="509" y="657"/>
                  <a:pt x="509" y="657"/>
                  <a:pt x="509" y="658"/>
                </a:cubicBezTo>
                <a:cubicBezTo>
                  <a:pt x="509" y="658"/>
                  <a:pt x="508" y="659"/>
                  <a:pt x="507" y="659"/>
                </a:cubicBezTo>
                <a:cubicBezTo>
                  <a:pt x="506" y="657"/>
                  <a:pt x="505" y="655"/>
                  <a:pt x="505" y="654"/>
                </a:cubicBezTo>
                <a:cubicBezTo>
                  <a:pt x="505" y="653"/>
                  <a:pt x="506" y="653"/>
                  <a:pt x="507" y="653"/>
                </a:cubicBezTo>
                <a:cubicBezTo>
                  <a:pt x="507" y="653"/>
                  <a:pt x="507" y="653"/>
                  <a:pt x="507" y="653"/>
                </a:cubicBezTo>
                <a:close/>
                <a:moveTo>
                  <a:pt x="506" y="659"/>
                </a:moveTo>
                <a:cubicBezTo>
                  <a:pt x="506" y="660"/>
                  <a:pt x="505" y="660"/>
                  <a:pt x="504" y="661"/>
                </a:cubicBezTo>
                <a:cubicBezTo>
                  <a:pt x="503" y="659"/>
                  <a:pt x="502" y="657"/>
                  <a:pt x="502" y="655"/>
                </a:cubicBezTo>
                <a:cubicBezTo>
                  <a:pt x="502" y="655"/>
                  <a:pt x="503" y="654"/>
                  <a:pt x="504" y="654"/>
                </a:cubicBezTo>
                <a:cubicBezTo>
                  <a:pt x="504" y="656"/>
                  <a:pt x="505" y="658"/>
                  <a:pt x="506" y="659"/>
                </a:cubicBezTo>
                <a:close/>
                <a:moveTo>
                  <a:pt x="504" y="662"/>
                </a:moveTo>
                <a:cubicBezTo>
                  <a:pt x="505" y="665"/>
                  <a:pt x="507" y="667"/>
                  <a:pt x="509" y="669"/>
                </a:cubicBezTo>
                <a:cubicBezTo>
                  <a:pt x="507" y="670"/>
                  <a:pt x="506" y="671"/>
                  <a:pt x="504" y="672"/>
                </a:cubicBezTo>
                <a:cubicBezTo>
                  <a:pt x="502" y="670"/>
                  <a:pt x="501" y="668"/>
                  <a:pt x="499" y="666"/>
                </a:cubicBezTo>
                <a:cubicBezTo>
                  <a:pt x="501" y="665"/>
                  <a:pt x="502" y="664"/>
                  <a:pt x="504" y="662"/>
                </a:cubicBezTo>
                <a:cubicBezTo>
                  <a:pt x="504" y="662"/>
                  <a:pt x="504" y="662"/>
                  <a:pt x="504" y="662"/>
                </a:cubicBezTo>
                <a:close/>
                <a:moveTo>
                  <a:pt x="505" y="662"/>
                </a:moveTo>
                <a:cubicBezTo>
                  <a:pt x="505" y="661"/>
                  <a:pt x="506" y="661"/>
                  <a:pt x="507" y="660"/>
                </a:cubicBezTo>
                <a:cubicBezTo>
                  <a:pt x="509" y="663"/>
                  <a:pt x="510" y="665"/>
                  <a:pt x="512" y="667"/>
                </a:cubicBezTo>
                <a:cubicBezTo>
                  <a:pt x="511" y="668"/>
                  <a:pt x="510" y="668"/>
                  <a:pt x="509" y="669"/>
                </a:cubicBezTo>
                <a:cubicBezTo>
                  <a:pt x="508" y="667"/>
                  <a:pt x="506" y="664"/>
                  <a:pt x="505" y="662"/>
                </a:cubicBezTo>
                <a:close/>
                <a:moveTo>
                  <a:pt x="498" y="666"/>
                </a:moveTo>
                <a:cubicBezTo>
                  <a:pt x="500" y="669"/>
                  <a:pt x="502" y="671"/>
                  <a:pt x="503" y="673"/>
                </a:cubicBezTo>
                <a:cubicBezTo>
                  <a:pt x="501" y="674"/>
                  <a:pt x="499" y="676"/>
                  <a:pt x="498" y="677"/>
                </a:cubicBezTo>
                <a:cubicBezTo>
                  <a:pt x="496" y="675"/>
                  <a:pt x="494" y="673"/>
                  <a:pt x="492" y="671"/>
                </a:cubicBezTo>
                <a:cubicBezTo>
                  <a:pt x="494" y="669"/>
                  <a:pt x="496" y="668"/>
                  <a:pt x="498" y="666"/>
                </a:cubicBezTo>
                <a:close/>
                <a:moveTo>
                  <a:pt x="498" y="678"/>
                </a:moveTo>
                <a:cubicBezTo>
                  <a:pt x="500" y="676"/>
                  <a:pt x="502" y="675"/>
                  <a:pt x="504" y="674"/>
                </a:cubicBezTo>
                <a:cubicBezTo>
                  <a:pt x="505" y="675"/>
                  <a:pt x="506" y="676"/>
                  <a:pt x="507" y="678"/>
                </a:cubicBezTo>
                <a:cubicBezTo>
                  <a:pt x="505" y="679"/>
                  <a:pt x="503" y="680"/>
                  <a:pt x="502" y="681"/>
                </a:cubicBezTo>
                <a:cubicBezTo>
                  <a:pt x="501" y="680"/>
                  <a:pt x="500" y="679"/>
                  <a:pt x="498" y="678"/>
                </a:cubicBezTo>
                <a:close/>
                <a:moveTo>
                  <a:pt x="505" y="673"/>
                </a:moveTo>
                <a:cubicBezTo>
                  <a:pt x="506" y="672"/>
                  <a:pt x="508" y="671"/>
                  <a:pt x="509" y="670"/>
                </a:cubicBezTo>
                <a:cubicBezTo>
                  <a:pt x="510" y="671"/>
                  <a:pt x="510" y="671"/>
                  <a:pt x="510" y="672"/>
                </a:cubicBezTo>
                <a:cubicBezTo>
                  <a:pt x="511" y="672"/>
                  <a:pt x="512" y="673"/>
                  <a:pt x="512" y="674"/>
                </a:cubicBezTo>
                <a:cubicBezTo>
                  <a:pt x="511" y="675"/>
                  <a:pt x="509" y="676"/>
                  <a:pt x="508" y="677"/>
                </a:cubicBezTo>
                <a:cubicBezTo>
                  <a:pt x="507" y="676"/>
                  <a:pt x="506" y="674"/>
                  <a:pt x="505" y="673"/>
                </a:cubicBezTo>
                <a:close/>
                <a:moveTo>
                  <a:pt x="510" y="670"/>
                </a:moveTo>
                <a:cubicBezTo>
                  <a:pt x="511" y="669"/>
                  <a:pt x="512" y="668"/>
                  <a:pt x="513" y="668"/>
                </a:cubicBezTo>
                <a:cubicBezTo>
                  <a:pt x="514" y="669"/>
                  <a:pt x="514" y="670"/>
                  <a:pt x="515" y="671"/>
                </a:cubicBezTo>
                <a:cubicBezTo>
                  <a:pt x="515" y="671"/>
                  <a:pt x="516" y="671"/>
                  <a:pt x="516" y="672"/>
                </a:cubicBezTo>
                <a:cubicBezTo>
                  <a:pt x="515" y="672"/>
                  <a:pt x="514" y="673"/>
                  <a:pt x="513" y="674"/>
                </a:cubicBezTo>
                <a:cubicBezTo>
                  <a:pt x="512" y="672"/>
                  <a:pt x="511" y="671"/>
                  <a:pt x="510" y="670"/>
                </a:cubicBezTo>
                <a:close/>
                <a:moveTo>
                  <a:pt x="517" y="673"/>
                </a:moveTo>
                <a:cubicBezTo>
                  <a:pt x="518" y="674"/>
                  <a:pt x="519" y="676"/>
                  <a:pt x="521" y="678"/>
                </a:cubicBezTo>
                <a:cubicBezTo>
                  <a:pt x="520" y="678"/>
                  <a:pt x="519" y="679"/>
                  <a:pt x="518" y="680"/>
                </a:cubicBezTo>
                <a:cubicBezTo>
                  <a:pt x="517" y="679"/>
                  <a:pt x="517" y="678"/>
                  <a:pt x="516" y="677"/>
                </a:cubicBezTo>
                <a:cubicBezTo>
                  <a:pt x="515" y="676"/>
                  <a:pt x="514" y="675"/>
                  <a:pt x="514" y="674"/>
                </a:cubicBezTo>
                <a:cubicBezTo>
                  <a:pt x="515" y="674"/>
                  <a:pt x="516" y="673"/>
                  <a:pt x="517" y="673"/>
                </a:cubicBezTo>
                <a:close/>
                <a:moveTo>
                  <a:pt x="516" y="671"/>
                </a:moveTo>
                <a:cubicBezTo>
                  <a:pt x="515" y="670"/>
                  <a:pt x="514" y="669"/>
                  <a:pt x="513" y="668"/>
                </a:cubicBezTo>
                <a:cubicBezTo>
                  <a:pt x="515" y="666"/>
                  <a:pt x="516" y="665"/>
                  <a:pt x="518" y="664"/>
                </a:cubicBezTo>
                <a:cubicBezTo>
                  <a:pt x="519" y="664"/>
                  <a:pt x="521" y="663"/>
                  <a:pt x="522" y="662"/>
                </a:cubicBezTo>
                <a:cubicBezTo>
                  <a:pt x="523" y="663"/>
                  <a:pt x="525" y="665"/>
                  <a:pt x="526" y="667"/>
                </a:cubicBezTo>
                <a:cubicBezTo>
                  <a:pt x="523" y="668"/>
                  <a:pt x="519" y="670"/>
                  <a:pt x="516" y="671"/>
                </a:cubicBezTo>
                <a:close/>
                <a:moveTo>
                  <a:pt x="517" y="654"/>
                </a:moveTo>
                <a:cubicBezTo>
                  <a:pt x="518" y="654"/>
                  <a:pt x="518" y="654"/>
                  <a:pt x="519" y="653"/>
                </a:cubicBezTo>
                <a:cubicBezTo>
                  <a:pt x="519" y="654"/>
                  <a:pt x="520" y="654"/>
                  <a:pt x="520" y="655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19" y="655"/>
                  <a:pt x="519" y="656"/>
                  <a:pt x="518" y="656"/>
                </a:cubicBezTo>
                <a:cubicBezTo>
                  <a:pt x="518" y="655"/>
                  <a:pt x="517" y="655"/>
                  <a:pt x="517" y="654"/>
                </a:cubicBezTo>
                <a:close/>
                <a:moveTo>
                  <a:pt x="510" y="649"/>
                </a:moveTo>
                <a:cubicBezTo>
                  <a:pt x="509" y="649"/>
                  <a:pt x="509" y="649"/>
                  <a:pt x="509" y="649"/>
                </a:cubicBezTo>
                <a:cubicBezTo>
                  <a:pt x="509" y="649"/>
                  <a:pt x="510" y="648"/>
                  <a:pt x="510" y="648"/>
                </a:cubicBezTo>
                <a:cubicBezTo>
                  <a:pt x="510" y="648"/>
                  <a:pt x="510" y="649"/>
                  <a:pt x="510" y="649"/>
                </a:cubicBezTo>
                <a:close/>
                <a:moveTo>
                  <a:pt x="506" y="652"/>
                </a:moveTo>
                <a:cubicBezTo>
                  <a:pt x="505" y="652"/>
                  <a:pt x="505" y="652"/>
                  <a:pt x="504" y="653"/>
                </a:cubicBezTo>
                <a:cubicBezTo>
                  <a:pt x="504" y="652"/>
                  <a:pt x="504" y="652"/>
                  <a:pt x="504" y="651"/>
                </a:cubicBezTo>
                <a:cubicBezTo>
                  <a:pt x="504" y="651"/>
                  <a:pt x="504" y="651"/>
                  <a:pt x="505" y="651"/>
                </a:cubicBezTo>
                <a:cubicBezTo>
                  <a:pt x="505" y="651"/>
                  <a:pt x="505" y="652"/>
                  <a:pt x="506" y="652"/>
                </a:cubicBezTo>
                <a:close/>
                <a:moveTo>
                  <a:pt x="500" y="652"/>
                </a:moveTo>
                <a:cubicBezTo>
                  <a:pt x="496" y="654"/>
                  <a:pt x="493" y="656"/>
                  <a:pt x="489" y="658"/>
                </a:cubicBezTo>
                <a:cubicBezTo>
                  <a:pt x="493" y="655"/>
                  <a:pt x="496" y="653"/>
                  <a:pt x="500" y="650"/>
                </a:cubicBezTo>
                <a:cubicBezTo>
                  <a:pt x="500" y="651"/>
                  <a:pt x="500" y="651"/>
                  <a:pt x="500" y="652"/>
                </a:cubicBezTo>
                <a:close/>
                <a:moveTo>
                  <a:pt x="482" y="664"/>
                </a:moveTo>
                <a:cubicBezTo>
                  <a:pt x="482" y="664"/>
                  <a:pt x="482" y="664"/>
                  <a:pt x="482" y="665"/>
                </a:cubicBezTo>
                <a:cubicBezTo>
                  <a:pt x="481" y="666"/>
                  <a:pt x="480" y="667"/>
                  <a:pt x="478" y="668"/>
                </a:cubicBezTo>
                <a:cubicBezTo>
                  <a:pt x="479" y="667"/>
                  <a:pt x="479" y="666"/>
                  <a:pt x="480" y="665"/>
                </a:cubicBezTo>
                <a:cubicBezTo>
                  <a:pt x="480" y="664"/>
                  <a:pt x="481" y="664"/>
                  <a:pt x="482" y="664"/>
                </a:cubicBezTo>
                <a:close/>
                <a:moveTo>
                  <a:pt x="483" y="663"/>
                </a:moveTo>
                <a:cubicBezTo>
                  <a:pt x="484" y="662"/>
                  <a:pt x="486" y="661"/>
                  <a:pt x="488" y="660"/>
                </a:cubicBezTo>
                <a:cubicBezTo>
                  <a:pt x="487" y="661"/>
                  <a:pt x="487" y="661"/>
                  <a:pt x="487" y="662"/>
                </a:cubicBezTo>
                <a:cubicBezTo>
                  <a:pt x="486" y="663"/>
                  <a:pt x="484" y="664"/>
                  <a:pt x="483" y="664"/>
                </a:cubicBezTo>
                <a:cubicBezTo>
                  <a:pt x="483" y="664"/>
                  <a:pt x="483" y="663"/>
                  <a:pt x="483" y="663"/>
                </a:cubicBezTo>
                <a:close/>
                <a:moveTo>
                  <a:pt x="487" y="664"/>
                </a:moveTo>
                <a:cubicBezTo>
                  <a:pt x="487" y="663"/>
                  <a:pt x="487" y="663"/>
                  <a:pt x="487" y="663"/>
                </a:cubicBezTo>
                <a:cubicBezTo>
                  <a:pt x="487" y="666"/>
                  <a:pt x="489" y="668"/>
                  <a:pt x="491" y="670"/>
                </a:cubicBezTo>
                <a:cubicBezTo>
                  <a:pt x="490" y="671"/>
                  <a:pt x="489" y="672"/>
                  <a:pt x="488" y="673"/>
                </a:cubicBezTo>
                <a:cubicBezTo>
                  <a:pt x="486" y="670"/>
                  <a:pt x="485" y="668"/>
                  <a:pt x="483" y="665"/>
                </a:cubicBezTo>
                <a:cubicBezTo>
                  <a:pt x="485" y="665"/>
                  <a:pt x="486" y="664"/>
                  <a:pt x="487" y="664"/>
                </a:cubicBezTo>
                <a:close/>
                <a:moveTo>
                  <a:pt x="491" y="671"/>
                </a:moveTo>
                <a:cubicBezTo>
                  <a:pt x="493" y="673"/>
                  <a:pt x="495" y="675"/>
                  <a:pt x="497" y="677"/>
                </a:cubicBezTo>
                <a:cubicBezTo>
                  <a:pt x="496" y="678"/>
                  <a:pt x="495" y="679"/>
                  <a:pt x="494" y="680"/>
                </a:cubicBezTo>
                <a:cubicBezTo>
                  <a:pt x="492" y="678"/>
                  <a:pt x="490" y="676"/>
                  <a:pt x="488" y="673"/>
                </a:cubicBezTo>
                <a:cubicBezTo>
                  <a:pt x="489" y="673"/>
                  <a:pt x="490" y="672"/>
                  <a:pt x="491" y="671"/>
                </a:cubicBezTo>
                <a:close/>
                <a:moveTo>
                  <a:pt x="493" y="680"/>
                </a:moveTo>
                <a:cubicBezTo>
                  <a:pt x="491" y="682"/>
                  <a:pt x="489" y="683"/>
                  <a:pt x="487" y="685"/>
                </a:cubicBezTo>
                <a:cubicBezTo>
                  <a:pt x="485" y="683"/>
                  <a:pt x="483" y="680"/>
                  <a:pt x="482" y="678"/>
                </a:cubicBezTo>
                <a:cubicBezTo>
                  <a:pt x="484" y="677"/>
                  <a:pt x="486" y="675"/>
                  <a:pt x="488" y="674"/>
                </a:cubicBezTo>
                <a:cubicBezTo>
                  <a:pt x="489" y="676"/>
                  <a:pt x="491" y="678"/>
                  <a:pt x="493" y="680"/>
                </a:cubicBezTo>
                <a:close/>
                <a:moveTo>
                  <a:pt x="454" y="719"/>
                </a:moveTo>
                <a:cubicBezTo>
                  <a:pt x="456" y="719"/>
                  <a:pt x="458" y="719"/>
                  <a:pt x="461" y="719"/>
                </a:cubicBezTo>
                <a:cubicBezTo>
                  <a:pt x="458" y="719"/>
                  <a:pt x="456" y="719"/>
                  <a:pt x="454" y="719"/>
                </a:cubicBezTo>
                <a:cubicBezTo>
                  <a:pt x="454" y="719"/>
                  <a:pt x="454" y="719"/>
                  <a:pt x="454" y="719"/>
                </a:cubicBezTo>
                <a:close/>
                <a:moveTo>
                  <a:pt x="452" y="719"/>
                </a:moveTo>
                <a:cubicBezTo>
                  <a:pt x="450" y="719"/>
                  <a:pt x="447" y="719"/>
                  <a:pt x="444" y="719"/>
                </a:cubicBezTo>
                <a:cubicBezTo>
                  <a:pt x="447" y="719"/>
                  <a:pt x="450" y="719"/>
                  <a:pt x="452" y="719"/>
                </a:cubicBezTo>
                <a:cubicBezTo>
                  <a:pt x="452" y="719"/>
                  <a:pt x="452" y="719"/>
                  <a:pt x="452" y="719"/>
                </a:cubicBezTo>
                <a:close/>
                <a:moveTo>
                  <a:pt x="454" y="709"/>
                </a:moveTo>
                <a:cubicBezTo>
                  <a:pt x="457" y="710"/>
                  <a:pt x="460" y="710"/>
                  <a:pt x="464" y="710"/>
                </a:cubicBezTo>
                <a:cubicBezTo>
                  <a:pt x="464" y="713"/>
                  <a:pt x="464" y="716"/>
                  <a:pt x="464" y="718"/>
                </a:cubicBezTo>
                <a:cubicBezTo>
                  <a:pt x="461" y="718"/>
                  <a:pt x="457" y="718"/>
                  <a:pt x="454" y="718"/>
                </a:cubicBezTo>
                <a:cubicBezTo>
                  <a:pt x="454" y="715"/>
                  <a:pt x="454" y="712"/>
                  <a:pt x="454" y="709"/>
                </a:cubicBezTo>
                <a:close/>
                <a:moveTo>
                  <a:pt x="465" y="718"/>
                </a:moveTo>
                <a:cubicBezTo>
                  <a:pt x="465" y="716"/>
                  <a:pt x="465" y="713"/>
                  <a:pt x="465" y="710"/>
                </a:cubicBezTo>
                <a:cubicBezTo>
                  <a:pt x="467" y="710"/>
                  <a:pt x="470" y="711"/>
                  <a:pt x="473" y="711"/>
                </a:cubicBezTo>
                <a:cubicBezTo>
                  <a:pt x="473" y="714"/>
                  <a:pt x="473" y="716"/>
                  <a:pt x="473" y="719"/>
                </a:cubicBezTo>
                <a:cubicBezTo>
                  <a:pt x="470" y="719"/>
                  <a:pt x="468" y="718"/>
                  <a:pt x="465" y="718"/>
                </a:cubicBezTo>
                <a:close/>
                <a:moveTo>
                  <a:pt x="464" y="720"/>
                </a:moveTo>
                <a:cubicBezTo>
                  <a:pt x="464" y="723"/>
                  <a:pt x="465" y="726"/>
                  <a:pt x="465" y="729"/>
                </a:cubicBezTo>
                <a:cubicBezTo>
                  <a:pt x="465" y="730"/>
                  <a:pt x="466" y="730"/>
                  <a:pt x="466" y="729"/>
                </a:cubicBezTo>
                <a:cubicBezTo>
                  <a:pt x="466" y="726"/>
                  <a:pt x="465" y="723"/>
                  <a:pt x="465" y="720"/>
                </a:cubicBezTo>
                <a:cubicBezTo>
                  <a:pt x="468" y="720"/>
                  <a:pt x="471" y="720"/>
                  <a:pt x="473" y="720"/>
                </a:cubicBezTo>
                <a:cubicBezTo>
                  <a:pt x="473" y="722"/>
                  <a:pt x="473" y="724"/>
                  <a:pt x="473" y="725"/>
                </a:cubicBezTo>
                <a:cubicBezTo>
                  <a:pt x="473" y="726"/>
                  <a:pt x="474" y="726"/>
                  <a:pt x="474" y="725"/>
                </a:cubicBezTo>
                <a:cubicBezTo>
                  <a:pt x="474" y="724"/>
                  <a:pt x="474" y="722"/>
                  <a:pt x="474" y="720"/>
                </a:cubicBezTo>
                <a:cubicBezTo>
                  <a:pt x="476" y="720"/>
                  <a:pt x="477" y="720"/>
                  <a:pt x="479" y="720"/>
                </a:cubicBezTo>
                <a:cubicBezTo>
                  <a:pt x="479" y="724"/>
                  <a:pt x="479" y="727"/>
                  <a:pt x="479" y="731"/>
                </a:cubicBezTo>
                <a:cubicBezTo>
                  <a:pt x="471" y="730"/>
                  <a:pt x="463" y="730"/>
                  <a:pt x="455" y="730"/>
                </a:cubicBezTo>
                <a:cubicBezTo>
                  <a:pt x="454" y="727"/>
                  <a:pt x="454" y="723"/>
                  <a:pt x="454" y="720"/>
                </a:cubicBezTo>
                <a:cubicBezTo>
                  <a:pt x="457" y="720"/>
                  <a:pt x="461" y="720"/>
                  <a:pt x="464" y="720"/>
                </a:cubicBezTo>
                <a:close/>
                <a:moveTo>
                  <a:pt x="498" y="714"/>
                </a:moveTo>
                <a:cubicBezTo>
                  <a:pt x="501" y="714"/>
                  <a:pt x="504" y="714"/>
                  <a:pt x="506" y="715"/>
                </a:cubicBezTo>
                <a:cubicBezTo>
                  <a:pt x="506" y="715"/>
                  <a:pt x="505" y="717"/>
                  <a:pt x="505" y="719"/>
                </a:cubicBezTo>
                <a:cubicBezTo>
                  <a:pt x="503" y="719"/>
                  <a:pt x="500" y="719"/>
                  <a:pt x="498" y="719"/>
                </a:cubicBezTo>
                <a:cubicBezTo>
                  <a:pt x="498" y="717"/>
                  <a:pt x="498" y="715"/>
                  <a:pt x="498" y="714"/>
                </a:cubicBezTo>
                <a:close/>
                <a:moveTo>
                  <a:pt x="505" y="731"/>
                </a:moveTo>
                <a:cubicBezTo>
                  <a:pt x="503" y="731"/>
                  <a:pt x="500" y="731"/>
                  <a:pt x="498" y="731"/>
                </a:cubicBezTo>
                <a:cubicBezTo>
                  <a:pt x="498" y="729"/>
                  <a:pt x="498" y="727"/>
                  <a:pt x="498" y="725"/>
                </a:cubicBezTo>
                <a:cubicBezTo>
                  <a:pt x="498" y="725"/>
                  <a:pt x="498" y="723"/>
                  <a:pt x="498" y="721"/>
                </a:cubicBezTo>
                <a:cubicBezTo>
                  <a:pt x="500" y="721"/>
                  <a:pt x="503" y="721"/>
                  <a:pt x="505" y="722"/>
                </a:cubicBezTo>
                <a:cubicBezTo>
                  <a:pt x="505" y="725"/>
                  <a:pt x="505" y="728"/>
                  <a:pt x="505" y="731"/>
                </a:cubicBezTo>
                <a:close/>
                <a:moveTo>
                  <a:pt x="506" y="722"/>
                </a:moveTo>
                <a:cubicBezTo>
                  <a:pt x="509" y="722"/>
                  <a:pt x="512" y="722"/>
                  <a:pt x="515" y="722"/>
                </a:cubicBezTo>
                <a:cubicBezTo>
                  <a:pt x="515" y="725"/>
                  <a:pt x="515" y="728"/>
                  <a:pt x="515" y="732"/>
                </a:cubicBezTo>
                <a:cubicBezTo>
                  <a:pt x="513" y="731"/>
                  <a:pt x="511" y="731"/>
                  <a:pt x="510" y="731"/>
                </a:cubicBezTo>
                <a:cubicBezTo>
                  <a:pt x="508" y="731"/>
                  <a:pt x="507" y="731"/>
                  <a:pt x="506" y="731"/>
                </a:cubicBezTo>
                <a:cubicBezTo>
                  <a:pt x="506" y="728"/>
                  <a:pt x="506" y="725"/>
                  <a:pt x="506" y="722"/>
                </a:cubicBezTo>
                <a:close/>
                <a:moveTo>
                  <a:pt x="516" y="732"/>
                </a:moveTo>
                <a:cubicBezTo>
                  <a:pt x="516" y="729"/>
                  <a:pt x="516" y="726"/>
                  <a:pt x="516" y="723"/>
                </a:cubicBezTo>
                <a:cubicBezTo>
                  <a:pt x="518" y="723"/>
                  <a:pt x="520" y="723"/>
                  <a:pt x="522" y="723"/>
                </a:cubicBezTo>
                <a:cubicBezTo>
                  <a:pt x="522" y="726"/>
                  <a:pt x="522" y="729"/>
                  <a:pt x="522" y="732"/>
                </a:cubicBezTo>
                <a:cubicBezTo>
                  <a:pt x="520" y="732"/>
                  <a:pt x="518" y="732"/>
                  <a:pt x="516" y="732"/>
                </a:cubicBezTo>
                <a:close/>
                <a:moveTo>
                  <a:pt x="516" y="722"/>
                </a:moveTo>
                <a:cubicBezTo>
                  <a:pt x="516" y="721"/>
                  <a:pt x="516" y="721"/>
                  <a:pt x="516" y="721"/>
                </a:cubicBezTo>
                <a:cubicBezTo>
                  <a:pt x="518" y="721"/>
                  <a:pt x="520" y="721"/>
                  <a:pt x="522" y="721"/>
                </a:cubicBezTo>
                <a:cubicBezTo>
                  <a:pt x="522" y="721"/>
                  <a:pt x="522" y="722"/>
                  <a:pt x="522" y="722"/>
                </a:cubicBezTo>
                <a:cubicBezTo>
                  <a:pt x="520" y="722"/>
                  <a:pt x="518" y="722"/>
                  <a:pt x="516" y="722"/>
                </a:cubicBezTo>
                <a:close/>
                <a:moveTo>
                  <a:pt x="515" y="721"/>
                </a:moveTo>
                <a:cubicBezTo>
                  <a:pt x="512" y="721"/>
                  <a:pt x="509" y="721"/>
                  <a:pt x="506" y="721"/>
                </a:cubicBezTo>
                <a:cubicBezTo>
                  <a:pt x="506" y="721"/>
                  <a:pt x="506" y="721"/>
                  <a:pt x="506" y="720"/>
                </a:cubicBezTo>
                <a:cubicBezTo>
                  <a:pt x="509" y="721"/>
                  <a:pt x="512" y="721"/>
                  <a:pt x="515" y="721"/>
                </a:cubicBezTo>
                <a:cubicBezTo>
                  <a:pt x="515" y="721"/>
                  <a:pt x="515" y="721"/>
                  <a:pt x="515" y="721"/>
                </a:cubicBezTo>
                <a:close/>
                <a:moveTo>
                  <a:pt x="505" y="721"/>
                </a:moveTo>
                <a:cubicBezTo>
                  <a:pt x="504" y="721"/>
                  <a:pt x="503" y="720"/>
                  <a:pt x="502" y="720"/>
                </a:cubicBezTo>
                <a:cubicBezTo>
                  <a:pt x="503" y="720"/>
                  <a:pt x="504" y="720"/>
                  <a:pt x="505" y="720"/>
                </a:cubicBezTo>
                <a:cubicBezTo>
                  <a:pt x="505" y="721"/>
                  <a:pt x="505" y="721"/>
                  <a:pt x="505" y="721"/>
                </a:cubicBezTo>
                <a:close/>
                <a:moveTo>
                  <a:pt x="497" y="721"/>
                </a:moveTo>
                <a:cubicBezTo>
                  <a:pt x="497" y="724"/>
                  <a:pt x="497" y="728"/>
                  <a:pt x="497" y="731"/>
                </a:cubicBezTo>
                <a:cubicBezTo>
                  <a:pt x="495" y="731"/>
                  <a:pt x="492" y="731"/>
                  <a:pt x="489" y="731"/>
                </a:cubicBezTo>
                <a:cubicBezTo>
                  <a:pt x="489" y="727"/>
                  <a:pt x="490" y="724"/>
                  <a:pt x="490" y="720"/>
                </a:cubicBezTo>
                <a:cubicBezTo>
                  <a:pt x="492" y="721"/>
                  <a:pt x="495" y="721"/>
                  <a:pt x="497" y="721"/>
                </a:cubicBezTo>
                <a:close/>
                <a:moveTo>
                  <a:pt x="541" y="732"/>
                </a:moveTo>
                <a:cubicBezTo>
                  <a:pt x="541" y="730"/>
                  <a:pt x="540" y="728"/>
                  <a:pt x="540" y="725"/>
                </a:cubicBezTo>
                <a:cubicBezTo>
                  <a:pt x="542" y="725"/>
                  <a:pt x="544" y="726"/>
                  <a:pt x="546" y="726"/>
                </a:cubicBezTo>
                <a:cubicBezTo>
                  <a:pt x="546" y="728"/>
                  <a:pt x="546" y="730"/>
                  <a:pt x="546" y="732"/>
                </a:cubicBezTo>
                <a:cubicBezTo>
                  <a:pt x="545" y="732"/>
                  <a:pt x="543" y="732"/>
                  <a:pt x="541" y="732"/>
                </a:cubicBezTo>
                <a:close/>
                <a:moveTo>
                  <a:pt x="540" y="732"/>
                </a:moveTo>
                <a:cubicBezTo>
                  <a:pt x="537" y="732"/>
                  <a:pt x="535" y="732"/>
                  <a:pt x="532" y="732"/>
                </a:cubicBezTo>
                <a:cubicBezTo>
                  <a:pt x="532" y="729"/>
                  <a:pt x="532" y="727"/>
                  <a:pt x="532" y="724"/>
                </a:cubicBezTo>
                <a:cubicBezTo>
                  <a:pt x="534" y="725"/>
                  <a:pt x="537" y="725"/>
                  <a:pt x="539" y="725"/>
                </a:cubicBezTo>
                <a:cubicBezTo>
                  <a:pt x="539" y="727"/>
                  <a:pt x="539" y="730"/>
                  <a:pt x="540" y="732"/>
                </a:cubicBezTo>
                <a:close/>
                <a:moveTo>
                  <a:pt x="531" y="732"/>
                </a:moveTo>
                <a:cubicBezTo>
                  <a:pt x="528" y="732"/>
                  <a:pt x="525" y="732"/>
                  <a:pt x="523" y="732"/>
                </a:cubicBezTo>
                <a:cubicBezTo>
                  <a:pt x="523" y="729"/>
                  <a:pt x="523" y="726"/>
                  <a:pt x="523" y="723"/>
                </a:cubicBezTo>
                <a:cubicBezTo>
                  <a:pt x="526" y="724"/>
                  <a:pt x="528" y="724"/>
                  <a:pt x="531" y="724"/>
                </a:cubicBezTo>
                <a:cubicBezTo>
                  <a:pt x="531" y="727"/>
                  <a:pt x="531" y="729"/>
                  <a:pt x="531" y="732"/>
                </a:cubicBezTo>
                <a:close/>
                <a:moveTo>
                  <a:pt x="523" y="722"/>
                </a:moveTo>
                <a:cubicBezTo>
                  <a:pt x="523" y="722"/>
                  <a:pt x="523" y="721"/>
                  <a:pt x="523" y="721"/>
                </a:cubicBezTo>
                <a:cubicBezTo>
                  <a:pt x="526" y="721"/>
                  <a:pt x="528" y="721"/>
                  <a:pt x="531" y="721"/>
                </a:cubicBezTo>
                <a:cubicBezTo>
                  <a:pt x="531" y="722"/>
                  <a:pt x="531" y="723"/>
                  <a:pt x="531" y="723"/>
                </a:cubicBezTo>
                <a:cubicBezTo>
                  <a:pt x="528" y="723"/>
                  <a:pt x="526" y="723"/>
                  <a:pt x="523" y="722"/>
                </a:cubicBezTo>
                <a:close/>
                <a:moveTo>
                  <a:pt x="524" y="720"/>
                </a:moveTo>
                <a:cubicBezTo>
                  <a:pt x="524" y="719"/>
                  <a:pt x="524" y="718"/>
                  <a:pt x="524" y="717"/>
                </a:cubicBezTo>
                <a:cubicBezTo>
                  <a:pt x="526" y="717"/>
                  <a:pt x="529" y="717"/>
                  <a:pt x="531" y="717"/>
                </a:cubicBezTo>
                <a:cubicBezTo>
                  <a:pt x="531" y="718"/>
                  <a:pt x="531" y="719"/>
                  <a:pt x="531" y="720"/>
                </a:cubicBezTo>
                <a:cubicBezTo>
                  <a:pt x="528" y="720"/>
                  <a:pt x="526" y="720"/>
                  <a:pt x="524" y="720"/>
                </a:cubicBezTo>
                <a:close/>
                <a:moveTo>
                  <a:pt x="523" y="720"/>
                </a:moveTo>
                <a:cubicBezTo>
                  <a:pt x="520" y="720"/>
                  <a:pt x="518" y="720"/>
                  <a:pt x="516" y="720"/>
                </a:cubicBezTo>
                <a:cubicBezTo>
                  <a:pt x="516" y="718"/>
                  <a:pt x="516" y="717"/>
                  <a:pt x="516" y="716"/>
                </a:cubicBezTo>
                <a:cubicBezTo>
                  <a:pt x="518" y="716"/>
                  <a:pt x="521" y="716"/>
                  <a:pt x="523" y="716"/>
                </a:cubicBezTo>
                <a:cubicBezTo>
                  <a:pt x="523" y="718"/>
                  <a:pt x="523" y="719"/>
                  <a:pt x="523" y="720"/>
                </a:cubicBezTo>
                <a:close/>
                <a:moveTo>
                  <a:pt x="515" y="720"/>
                </a:moveTo>
                <a:cubicBezTo>
                  <a:pt x="512" y="720"/>
                  <a:pt x="509" y="720"/>
                  <a:pt x="506" y="719"/>
                </a:cubicBezTo>
                <a:cubicBezTo>
                  <a:pt x="506" y="717"/>
                  <a:pt x="507" y="715"/>
                  <a:pt x="507" y="715"/>
                </a:cubicBezTo>
                <a:cubicBezTo>
                  <a:pt x="507" y="715"/>
                  <a:pt x="507" y="715"/>
                  <a:pt x="507" y="715"/>
                </a:cubicBezTo>
                <a:cubicBezTo>
                  <a:pt x="510" y="715"/>
                  <a:pt x="512" y="715"/>
                  <a:pt x="515" y="715"/>
                </a:cubicBezTo>
                <a:cubicBezTo>
                  <a:pt x="515" y="717"/>
                  <a:pt x="515" y="718"/>
                  <a:pt x="515" y="720"/>
                </a:cubicBezTo>
                <a:close/>
                <a:moveTo>
                  <a:pt x="498" y="713"/>
                </a:moveTo>
                <a:cubicBezTo>
                  <a:pt x="497" y="716"/>
                  <a:pt x="498" y="718"/>
                  <a:pt x="497" y="719"/>
                </a:cubicBezTo>
                <a:cubicBezTo>
                  <a:pt x="495" y="719"/>
                  <a:pt x="492" y="719"/>
                  <a:pt x="490" y="719"/>
                </a:cubicBezTo>
                <a:cubicBezTo>
                  <a:pt x="490" y="718"/>
                  <a:pt x="490" y="717"/>
                  <a:pt x="490" y="715"/>
                </a:cubicBezTo>
                <a:cubicBezTo>
                  <a:pt x="490" y="715"/>
                  <a:pt x="490" y="714"/>
                  <a:pt x="490" y="713"/>
                </a:cubicBezTo>
                <a:cubicBezTo>
                  <a:pt x="492" y="713"/>
                  <a:pt x="495" y="713"/>
                  <a:pt x="498" y="713"/>
                </a:cubicBezTo>
                <a:close/>
                <a:moveTo>
                  <a:pt x="489" y="720"/>
                </a:moveTo>
                <a:cubicBezTo>
                  <a:pt x="489" y="722"/>
                  <a:pt x="489" y="723"/>
                  <a:pt x="489" y="724"/>
                </a:cubicBezTo>
                <a:cubicBezTo>
                  <a:pt x="489" y="726"/>
                  <a:pt x="488" y="728"/>
                  <a:pt x="488" y="731"/>
                </a:cubicBezTo>
                <a:cubicBezTo>
                  <a:pt x="485" y="731"/>
                  <a:pt x="482" y="731"/>
                  <a:pt x="480" y="731"/>
                </a:cubicBezTo>
                <a:cubicBezTo>
                  <a:pt x="480" y="727"/>
                  <a:pt x="480" y="724"/>
                  <a:pt x="480" y="720"/>
                </a:cubicBezTo>
                <a:cubicBezTo>
                  <a:pt x="482" y="720"/>
                  <a:pt x="483" y="720"/>
                  <a:pt x="485" y="720"/>
                </a:cubicBezTo>
                <a:cubicBezTo>
                  <a:pt x="487" y="720"/>
                  <a:pt x="488" y="720"/>
                  <a:pt x="489" y="720"/>
                </a:cubicBezTo>
                <a:close/>
                <a:moveTo>
                  <a:pt x="474" y="719"/>
                </a:moveTo>
                <a:cubicBezTo>
                  <a:pt x="474" y="716"/>
                  <a:pt x="474" y="714"/>
                  <a:pt x="474" y="711"/>
                </a:cubicBezTo>
                <a:cubicBezTo>
                  <a:pt x="476" y="711"/>
                  <a:pt x="477" y="711"/>
                  <a:pt x="479" y="711"/>
                </a:cubicBezTo>
                <a:cubicBezTo>
                  <a:pt x="479" y="714"/>
                  <a:pt x="479" y="716"/>
                  <a:pt x="479" y="719"/>
                </a:cubicBezTo>
                <a:cubicBezTo>
                  <a:pt x="477" y="719"/>
                  <a:pt x="476" y="719"/>
                  <a:pt x="474" y="719"/>
                </a:cubicBezTo>
                <a:close/>
                <a:moveTo>
                  <a:pt x="452" y="720"/>
                </a:moveTo>
                <a:cubicBezTo>
                  <a:pt x="453" y="723"/>
                  <a:pt x="453" y="727"/>
                  <a:pt x="454" y="730"/>
                </a:cubicBezTo>
                <a:cubicBezTo>
                  <a:pt x="451" y="730"/>
                  <a:pt x="448" y="729"/>
                  <a:pt x="445" y="729"/>
                </a:cubicBezTo>
                <a:cubicBezTo>
                  <a:pt x="444" y="726"/>
                  <a:pt x="444" y="723"/>
                  <a:pt x="443" y="720"/>
                </a:cubicBezTo>
                <a:cubicBezTo>
                  <a:pt x="446" y="720"/>
                  <a:pt x="449" y="720"/>
                  <a:pt x="452" y="720"/>
                </a:cubicBezTo>
                <a:close/>
                <a:moveTo>
                  <a:pt x="497" y="735"/>
                </a:moveTo>
                <a:cubicBezTo>
                  <a:pt x="497" y="736"/>
                  <a:pt x="497" y="737"/>
                  <a:pt x="497" y="737"/>
                </a:cubicBezTo>
                <a:cubicBezTo>
                  <a:pt x="494" y="737"/>
                  <a:pt x="492" y="737"/>
                  <a:pt x="489" y="737"/>
                </a:cubicBezTo>
                <a:cubicBezTo>
                  <a:pt x="489" y="736"/>
                  <a:pt x="489" y="736"/>
                  <a:pt x="489" y="735"/>
                </a:cubicBezTo>
                <a:cubicBezTo>
                  <a:pt x="492" y="735"/>
                  <a:pt x="495" y="735"/>
                  <a:pt x="497" y="735"/>
                </a:cubicBezTo>
                <a:close/>
                <a:moveTo>
                  <a:pt x="498" y="737"/>
                </a:moveTo>
                <a:cubicBezTo>
                  <a:pt x="498" y="737"/>
                  <a:pt x="498" y="736"/>
                  <a:pt x="498" y="735"/>
                </a:cubicBezTo>
                <a:cubicBezTo>
                  <a:pt x="500" y="735"/>
                  <a:pt x="503" y="735"/>
                  <a:pt x="505" y="735"/>
                </a:cubicBezTo>
                <a:cubicBezTo>
                  <a:pt x="505" y="736"/>
                  <a:pt x="505" y="737"/>
                  <a:pt x="505" y="737"/>
                </a:cubicBezTo>
                <a:cubicBezTo>
                  <a:pt x="503" y="737"/>
                  <a:pt x="501" y="737"/>
                  <a:pt x="498" y="737"/>
                </a:cubicBezTo>
                <a:close/>
                <a:moveTo>
                  <a:pt x="505" y="742"/>
                </a:moveTo>
                <a:cubicBezTo>
                  <a:pt x="505" y="742"/>
                  <a:pt x="505" y="742"/>
                  <a:pt x="505" y="742"/>
                </a:cubicBezTo>
                <a:cubicBezTo>
                  <a:pt x="505" y="742"/>
                  <a:pt x="505" y="742"/>
                  <a:pt x="504" y="741"/>
                </a:cubicBezTo>
                <a:cubicBezTo>
                  <a:pt x="505" y="741"/>
                  <a:pt x="505" y="742"/>
                  <a:pt x="505" y="742"/>
                </a:cubicBezTo>
                <a:close/>
                <a:moveTo>
                  <a:pt x="506" y="735"/>
                </a:moveTo>
                <a:cubicBezTo>
                  <a:pt x="509" y="735"/>
                  <a:pt x="512" y="735"/>
                  <a:pt x="515" y="736"/>
                </a:cubicBezTo>
                <a:cubicBezTo>
                  <a:pt x="515" y="736"/>
                  <a:pt x="515" y="737"/>
                  <a:pt x="515" y="738"/>
                </a:cubicBezTo>
                <a:cubicBezTo>
                  <a:pt x="512" y="738"/>
                  <a:pt x="509" y="737"/>
                  <a:pt x="506" y="737"/>
                </a:cubicBezTo>
                <a:cubicBezTo>
                  <a:pt x="506" y="737"/>
                  <a:pt x="506" y="736"/>
                  <a:pt x="506" y="735"/>
                </a:cubicBezTo>
                <a:close/>
                <a:moveTo>
                  <a:pt x="516" y="736"/>
                </a:moveTo>
                <a:cubicBezTo>
                  <a:pt x="518" y="736"/>
                  <a:pt x="520" y="736"/>
                  <a:pt x="522" y="736"/>
                </a:cubicBezTo>
                <a:cubicBezTo>
                  <a:pt x="522" y="736"/>
                  <a:pt x="522" y="737"/>
                  <a:pt x="522" y="738"/>
                </a:cubicBezTo>
                <a:cubicBezTo>
                  <a:pt x="520" y="738"/>
                  <a:pt x="518" y="738"/>
                  <a:pt x="516" y="738"/>
                </a:cubicBezTo>
                <a:cubicBezTo>
                  <a:pt x="516" y="737"/>
                  <a:pt x="516" y="736"/>
                  <a:pt x="516" y="736"/>
                </a:cubicBezTo>
                <a:close/>
                <a:moveTo>
                  <a:pt x="523" y="738"/>
                </a:moveTo>
                <a:cubicBezTo>
                  <a:pt x="523" y="737"/>
                  <a:pt x="523" y="736"/>
                  <a:pt x="523" y="736"/>
                </a:cubicBezTo>
                <a:cubicBezTo>
                  <a:pt x="526" y="736"/>
                  <a:pt x="529" y="736"/>
                  <a:pt x="531" y="736"/>
                </a:cubicBezTo>
                <a:cubicBezTo>
                  <a:pt x="531" y="737"/>
                  <a:pt x="531" y="737"/>
                  <a:pt x="532" y="738"/>
                </a:cubicBezTo>
                <a:cubicBezTo>
                  <a:pt x="529" y="738"/>
                  <a:pt x="526" y="738"/>
                  <a:pt x="523" y="738"/>
                </a:cubicBezTo>
                <a:close/>
                <a:moveTo>
                  <a:pt x="533" y="738"/>
                </a:moveTo>
                <a:cubicBezTo>
                  <a:pt x="533" y="738"/>
                  <a:pt x="532" y="737"/>
                  <a:pt x="532" y="736"/>
                </a:cubicBezTo>
                <a:cubicBezTo>
                  <a:pt x="534" y="736"/>
                  <a:pt x="535" y="736"/>
                  <a:pt x="536" y="736"/>
                </a:cubicBezTo>
                <a:cubicBezTo>
                  <a:pt x="538" y="736"/>
                  <a:pt x="539" y="736"/>
                  <a:pt x="541" y="736"/>
                </a:cubicBezTo>
                <a:cubicBezTo>
                  <a:pt x="541" y="737"/>
                  <a:pt x="541" y="738"/>
                  <a:pt x="541" y="739"/>
                </a:cubicBezTo>
                <a:cubicBezTo>
                  <a:pt x="541" y="739"/>
                  <a:pt x="541" y="739"/>
                  <a:pt x="541" y="739"/>
                </a:cubicBezTo>
                <a:cubicBezTo>
                  <a:pt x="538" y="739"/>
                  <a:pt x="536" y="738"/>
                  <a:pt x="533" y="738"/>
                </a:cubicBezTo>
                <a:close/>
                <a:moveTo>
                  <a:pt x="542" y="736"/>
                </a:moveTo>
                <a:cubicBezTo>
                  <a:pt x="543" y="736"/>
                  <a:pt x="545" y="736"/>
                  <a:pt x="547" y="737"/>
                </a:cubicBezTo>
                <a:cubicBezTo>
                  <a:pt x="547" y="737"/>
                  <a:pt x="548" y="738"/>
                  <a:pt x="548" y="739"/>
                </a:cubicBezTo>
                <a:cubicBezTo>
                  <a:pt x="546" y="739"/>
                  <a:pt x="544" y="739"/>
                  <a:pt x="542" y="739"/>
                </a:cubicBezTo>
                <a:cubicBezTo>
                  <a:pt x="542" y="739"/>
                  <a:pt x="542" y="739"/>
                  <a:pt x="542" y="738"/>
                </a:cubicBezTo>
                <a:cubicBezTo>
                  <a:pt x="542" y="738"/>
                  <a:pt x="542" y="737"/>
                  <a:pt x="542" y="736"/>
                </a:cubicBezTo>
                <a:close/>
                <a:moveTo>
                  <a:pt x="558" y="733"/>
                </a:moveTo>
                <a:cubicBezTo>
                  <a:pt x="558" y="731"/>
                  <a:pt x="557" y="729"/>
                  <a:pt x="557" y="727"/>
                </a:cubicBezTo>
                <a:cubicBezTo>
                  <a:pt x="560" y="727"/>
                  <a:pt x="563" y="728"/>
                  <a:pt x="566" y="728"/>
                </a:cubicBezTo>
                <a:cubicBezTo>
                  <a:pt x="566" y="730"/>
                  <a:pt x="567" y="731"/>
                  <a:pt x="567" y="733"/>
                </a:cubicBezTo>
                <a:cubicBezTo>
                  <a:pt x="564" y="732"/>
                  <a:pt x="561" y="733"/>
                  <a:pt x="558" y="733"/>
                </a:cubicBezTo>
                <a:close/>
                <a:moveTo>
                  <a:pt x="557" y="733"/>
                </a:moveTo>
                <a:cubicBezTo>
                  <a:pt x="555" y="733"/>
                  <a:pt x="553" y="733"/>
                  <a:pt x="551" y="733"/>
                </a:cubicBezTo>
                <a:cubicBezTo>
                  <a:pt x="550" y="733"/>
                  <a:pt x="549" y="733"/>
                  <a:pt x="548" y="733"/>
                </a:cubicBezTo>
                <a:cubicBezTo>
                  <a:pt x="547" y="730"/>
                  <a:pt x="547" y="728"/>
                  <a:pt x="547" y="726"/>
                </a:cubicBezTo>
                <a:cubicBezTo>
                  <a:pt x="550" y="726"/>
                  <a:pt x="553" y="727"/>
                  <a:pt x="556" y="727"/>
                </a:cubicBezTo>
                <a:cubicBezTo>
                  <a:pt x="557" y="729"/>
                  <a:pt x="557" y="731"/>
                  <a:pt x="557" y="733"/>
                </a:cubicBezTo>
                <a:close/>
                <a:moveTo>
                  <a:pt x="547" y="725"/>
                </a:moveTo>
                <a:cubicBezTo>
                  <a:pt x="547" y="724"/>
                  <a:pt x="547" y="723"/>
                  <a:pt x="547" y="723"/>
                </a:cubicBezTo>
                <a:cubicBezTo>
                  <a:pt x="550" y="723"/>
                  <a:pt x="553" y="723"/>
                  <a:pt x="556" y="724"/>
                </a:cubicBezTo>
                <a:cubicBezTo>
                  <a:pt x="556" y="724"/>
                  <a:pt x="556" y="725"/>
                  <a:pt x="556" y="726"/>
                </a:cubicBezTo>
                <a:cubicBezTo>
                  <a:pt x="553" y="726"/>
                  <a:pt x="550" y="725"/>
                  <a:pt x="547" y="725"/>
                </a:cubicBezTo>
                <a:close/>
                <a:moveTo>
                  <a:pt x="546" y="725"/>
                </a:moveTo>
                <a:cubicBezTo>
                  <a:pt x="544" y="725"/>
                  <a:pt x="542" y="724"/>
                  <a:pt x="540" y="724"/>
                </a:cubicBezTo>
                <a:cubicBezTo>
                  <a:pt x="540" y="723"/>
                  <a:pt x="540" y="723"/>
                  <a:pt x="540" y="722"/>
                </a:cubicBezTo>
                <a:cubicBezTo>
                  <a:pt x="542" y="722"/>
                  <a:pt x="544" y="722"/>
                  <a:pt x="546" y="723"/>
                </a:cubicBezTo>
                <a:cubicBezTo>
                  <a:pt x="546" y="723"/>
                  <a:pt x="546" y="724"/>
                  <a:pt x="546" y="725"/>
                </a:cubicBezTo>
                <a:close/>
                <a:moveTo>
                  <a:pt x="539" y="724"/>
                </a:moveTo>
                <a:cubicBezTo>
                  <a:pt x="537" y="724"/>
                  <a:pt x="534" y="724"/>
                  <a:pt x="532" y="723"/>
                </a:cubicBezTo>
                <a:cubicBezTo>
                  <a:pt x="532" y="723"/>
                  <a:pt x="532" y="722"/>
                  <a:pt x="532" y="721"/>
                </a:cubicBezTo>
                <a:cubicBezTo>
                  <a:pt x="534" y="722"/>
                  <a:pt x="537" y="722"/>
                  <a:pt x="539" y="722"/>
                </a:cubicBezTo>
                <a:cubicBezTo>
                  <a:pt x="539" y="723"/>
                  <a:pt x="539" y="723"/>
                  <a:pt x="539" y="724"/>
                </a:cubicBezTo>
                <a:close/>
                <a:moveTo>
                  <a:pt x="532" y="716"/>
                </a:moveTo>
                <a:cubicBezTo>
                  <a:pt x="532" y="716"/>
                  <a:pt x="532" y="716"/>
                  <a:pt x="532" y="716"/>
                </a:cubicBezTo>
                <a:cubicBezTo>
                  <a:pt x="533" y="716"/>
                  <a:pt x="534" y="716"/>
                  <a:pt x="535" y="717"/>
                </a:cubicBezTo>
                <a:cubicBezTo>
                  <a:pt x="534" y="716"/>
                  <a:pt x="533" y="716"/>
                  <a:pt x="532" y="716"/>
                </a:cubicBezTo>
                <a:close/>
                <a:moveTo>
                  <a:pt x="531" y="716"/>
                </a:moveTo>
                <a:cubicBezTo>
                  <a:pt x="529" y="716"/>
                  <a:pt x="526" y="716"/>
                  <a:pt x="524" y="716"/>
                </a:cubicBezTo>
                <a:cubicBezTo>
                  <a:pt x="524" y="715"/>
                  <a:pt x="524" y="715"/>
                  <a:pt x="524" y="715"/>
                </a:cubicBezTo>
                <a:cubicBezTo>
                  <a:pt x="526" y="716"/>
                  <a:pt x="529" y="716"/>
                  <a:pt x="531" y="716"/>
                </a:cubicBezTo>
                <a:cubicBezTo>
                  <a:pt x="531" y="716"/>
                  <a:pt x="531" y="716"/>
                  <a:pt x="531" y="716"/>
                </a:cubicBezTo>
                <a:close/>
                <a:moveTo>
                  <a:pt x="523" y="715"/>
                </a:moveTo>
                <a:cubicBezTo>
                  <a:pt x="521" y="715"/>
                  <a:pt x="518" y="715"/>
                  <a:pt x="516" y="715"/>
                </a:cubicBezTo>
                <a:cubicBezTo>
                  <a:pt x="516" y="715"/>
                  <a:pt x="516" y="715"/>
                  <a:pt x="516" y="715"/>
                </a:cubicBezTo>
                <a:cubicBezTo>
                  <a:pt x="518" y="715"/>
                  <a:pt x="521" y="715"/>
                  <a:pt x="523" y="715"/>
                </a:cubicBezTo>
                <a:cubicBezTo>
                  <a:pt x="523" y="715"/>
                  <a:pt x="523" y="715"/>
                  <a:pt x="523" y="715"/>
                </a:cubicBezTo>
                <a:close/>
                <a:moveTo>
                  <a:pt x="515" y="714"/>
                </a:moveTo>
                <a:cubicBezTo>
                  <a:pt x="514" y="714"/>
                  <a:pt x="513" y="714"/>
                  <a:pt x="513" y="714"/>
                </a:cubicBezTo>
                <a:cubicBezTo>
                  <a:pt x="513" y="714"/>
                  <a:pt x="514" y="714"/>
                  <a:pt x="515" y="714"/>
                </a:cubicBezTo>
                <a:cubicBezTo>
                  <a:pt x="515" y="714"/>
                  <a:pt x="515" y="714"/>
                  <a:pt x="515" y="714"/>
                </a:cubicBezTo>
                <a:close/>
                <a:moveTo>
                  <a:pt x="489" y="712"/>
                </a:moveTo>
                <a:cubicBezTo>
                  <a:pt x="489" y="713"/>
                  <a:pt x="489" y="714"/>
                  <a:pt x="489" y="715"/>
                </a:cubicBezTo>
                <a:cubicBezTo>
                  <a:pt x="489" y="716"/>
                  <a:pt x="489" y="718"/>
                  <a:pt x="489" y="719"/>
                </a:cubicBezTo>
                <a:cubicBezTo>
                  <a:pt x="488" y="719"/>
                  <a:pt x="487" y="719"/>
                  <a:pt x="485" y="719"/>
                </a:cubicBezTo>
                <a:cubicBezTo>
                  <a:pt x="483" y="719"/>
                  <a:pt x="482" y="719"/>
                  <a:pt x="480" y="719"/>
                </a:cubicBezTo>
                <a:cubicBezTo>
                  <a:pt x="480" y="716"/>
                  <a:pt x="480" y="714"/>
                  <a:pt x="480" y="711"/>
                </a:cubicBezTo>
                <a:cubicBezTo>
                  <a:pt x="481" y="712"/>
                  <a:pt x="482" y="712"/>
                  <a:pt x="483" y="712"/>
                </a:cubicBezTo>
                <a:cubicBezTo>
                  <a:pt x="485" y="712"/>
                  <a:pt x="487" y="712"/>
                  <a:pt x="489" y="712"/>
                </a:cubicBezTo>
                <a:close/>
                <a:moveTo>
                  <a:pt x="487" y="686"/>
                </a:moveTo>
                <a:cubicBezTo>
                  <a:pt x="489" y="684"/>
                  <a:pt x="492" y="683"/>
                  <a:pt x="494" y="681"/>
                </a:cubicBezTo>
                <a:cubicBezTo>
                  <a:pt x="495" y="682"/>
                  <a:pt x="496" y="683"/>
                  <a:pt x="498" y="684"/>
                </a:cubicBezTo>
                <a:cubicBezTo>
                  <a:pt x="495" y="686"/>
                  <a:pt x="493" y="688"/>
                  <a:pt x="491" y="690"/>
                </a:cubicBezTo>
                <a:cubicBezTo>
                  <a:pt x="489" y="689"/>
                  <a:pt x="488" y="687"/>
                  <a:pt x="487" y="686"/>
                </a:cubicBezTo>
                <a:close/>
                <a:moveTo>
                  <a:pt x="498" y="685"/>
                </a:moveTo>
                <a:cubicBezTo>
                  <a:pt x="500" y="687"/>
                  <a:pt x="502" y="689"/>
                  <a:pt x="504" y="691"/>
                </a:cubicBezTo>
                <a:cubicBezTo>
                  <a:pt x="504" y="691"/>
                  <a:pt x="505" y="691"/>
                  <a:pt x="505" y="690"/>
                </a:cubicBezTo>
                <a:cubicBezTo>
                  <a:pt x="503" y="688"/>
                  <a:pt x="501" y="686"/>
                  <a:pt x="499" y="684"/>
                </a:cubicBezTo>
                <a:cubicBezTo>
                  <a:pt x="500" y="684"/>
                  <a:pt x="501" y="683"/>
                  <a:pt x="502" y="682"/>
                </a:cubicBezTo>
                <a:cubicBezTo>
                  <a:pt x="504" y="684"/>
                  <a:pt x="506" y="686"/>
                  <a:pt x="508" y="688"/>
                </a:cubicBezTo>
                <a:cubicBezTo>
                  <a:pt x="504" y="691"/>
                  <a:pt x="501" y="694"/>
                  <a:pt x="497" y="697"/>
                </a:cubicBezTo>
                <a:cubicBezTo>
                  <a:pt x="495" y="695"/>
                  <a:pt x="493" y="693"/>
                  <a:pt x="491" y="691"/>
                </a:cubicBezTo>
                <a:cubicBezTo>
                  <a:pt x="494" y="689"/>
                  <a:pt x="496" y="687"/>
                  <a:pt x="498" y="685"/>
                </a:cubicBezTo>
                <a:close/>
                <a:moveTo>
                  <a:pt x="508" y="678"/>
                </a:moveTo>
                <a:cubicBezTo>
                  <a:pt x="510" y="677"/>
                  <a:pt x="511" y="676"/>
                  <a:pt x="513" y="675"/>
                </a:cubicBezTo>
                <a:cubicBezTo>
                  <a:pt x="514" y="677"/>
                  <a:pt x="516" y="678"/>
                  <a:pt x="517" y="680"/>
                </a:cubicBezTo>
                <a:cubicBezTo>
                  <a:pt x="516" y="681"/>
                  <a:pt x="514" y="683"/>
                  <a:pt x="513" y="684"/>
                </a:cubicBezTo>
                <a:cubicBezTo>
                  <a:pt x="511" y="682"/>
                  <a:pt x="510" y="680"/>
                  <a:pt x="508" y="678"/>
                </a:cubicBezTo>
                <a:close/>
                <a:moveTo>
                  <a:pt x="518" y="681"/>
                </a:moveTo>
                <a:cubicBezTo>
                  <a:pt x="520" y="683"/>
                  <a:pt x="521" y="684"/>
                  <a:pt x="523" y="686"/>
                </a:cubicBezTo>
                <a:cubicBezTo>
                  <a:pt x="522" y="687"/>
                  <a:pt x="522" y="687"/>
                  <a:pt x="521" y="687"/>
                </a:cubicBezTo>
                <a:cubicBezTo>
                  <a:pt x="520" y="688"/>
                  <a:pt x="519" y="689"/>
                  <a:pt x="518" y="690"/>
                </a:cubicBezTo>
                <a:cubicBezTo>
                  <a:pt x="516" y="688"/>
                  <a:pt x="515" y="686"/>
                  <a:pt x="514" y="684"/>
                </a:cubicBezTo>
                <a:cubicBezTo>
                  <a:pt x="515" y="683"/>
                  <a:pt x="517" y="682"/>
                  <a:pt x="518" y="681"/>
                </a:cubicBezTo>
                <a:close/>
                <a:moveTo>
                  <a:pt x="519" y="680"/>
                </a:moveTo>
                <a:cubicBezTo>
                  <a:pt x="520" y="680"/>
                  <a:pt x="520" y="679"/>
                  <a:pt x="521" y="678"/>
                </a:cubicBezTo>
                <a:cubicBezTo>
                  <a:pt x="523" y="680"/>
                  <a:pt x="524" y="682"/>
                  <a:pt x="526" y="684"/>
                </a:cubicBezTo>
                <a:cubicBezTo>
                  <a:pt x="525" y="684"/>
                  <a:pt x="524" y="685"/>
                  <a:pt x="523" y="686"/>
                </a:cubicBezTo>
                <a:cubicBezTo>
                  <a:pt x="522" y="684"/>
                  <a:pt x="520" y="682"/>
                  <a:pt x="519" y="680"/>
                </a:cubicBezTo>
                <a:close/>
                <a:moveTo>
                  <a:pt x="526" y="684"/>
                </a:moveTo>
                <a:cubicBezTo>
                  <a:pt x="528" y="686"/>
                  <a:pt x="530" y="689"/>
                  <a:pt x="532" y="691"/>
                </a:cubicBezTo>
                <a:cubicBezTo>
                  <a:pt x="531" y="691"/>
                  <a:pt x="530" y="692"/>
                  <a:pt x="529" y="692"/>
                </a:cubicBezTo>
                <a:cubicBezTo>
                  <a:pt x="527" y="690"/>
                  <a:pt x="526" y="688"/>
                  <a:pt x="524" y="686"/>
                </a:cubicBezTo>
                <a:cubicBezTo>
                  <a:pt x="525" y="685"/>
                  <a:pt x="525" y="685"/>
                  <a:pt x="526" y="684"/>
                </a:cubicBezTo>
                <a:close/>
                <a:moveTo>
                  <a:pt x="533" y="691"/>
                </a:moveTo>
                <a:cubicBezTo>
                  <a:pt x="534" y="692"/>
                  <a:pt x="534" y="693"/>
                  <a:pt x="535" y="693"/>
                </a:cubicBezTo>
                <a:cubicBezTo>
                  <a:pt x="534" y="694"/>
                  <a:pt x="533" y="695"/>
                  <a:pt x="532" y="696"/>
                </a:cubicBezTo>
                <a:cubicBezTo>
                  <a:pt x="531" y="695"/>
                  <a:pt x="531" y="694"/>
                  <a:pt x="530" y="693"/>
                </a:cubicBezTo>
                <a:cubicBezTo>
                  <a:pt x="531" y="693"/>
                  <a:pt x="532" y="692"/>
                  <a:pt x="533" y="691"/>
                </a:cubicBezTo>
                <a:close/>
                <a:moveTo>
                  <a:pt x="534" y="691"/>
                </a:moveTo>
                <a:cubicBezTo>
                  <a:pt x="534" y="691"/>
                  <a:pt x="535" y="690"/>
                  <a:pt x="536" y="690"/>
                </a:cubicBezTo>
                <a:cubicBezTo>
                  <a:pt x="541" y="687"/>
                  <a:pt x="538" y="690"/>
                  <a:pt x="535" y="692"/>
                </a:cubicBezTo>
                <a:cubicBezTo>
                  <a:pt x="535" y="692"/>
                  <a:pt x="534" y="691"/>
                  <a:pt x="534" y="691"/>
                </a:cubicBezTo>
                <a:close/>
                <a:moveTo>
                  <a:pt x="533" y="699"/>
                </a:moveTo>
                <a:cubicBezTo>
                  <a:pt x="534" y="699"/>
                  <a:pt x="534" y="699"/>
                  <a:pt x="534" y="698"/>
                </a:cubicBezTo>
                <a:cubicBezTo>
                  <a:pt x="534" y="698"/>
                  <a:pt x="533" y="697"/>
                  <a:pt x="533" y="696"/>
                </a:cubicBezTo>
                <a:cubicBezTo>
                  <a:pt x="534" y="696"/>
                  <a:pt x="534" y="695"/>
                  <a:pt x="535" y="694"/>
                </a:cubicBezTo>
                <a:cubicBezTo>
                  <a:pt x="536" y="695"/>
                  <a:pt x="538" y="696"/>
                  <a:pt x="539" y="697"/>
                </a:cubicBezTo>
                <a:cubicBezTo>
                  <a:pt x="535" y="700"/>
                  <a:pt x="531" y="702"/>
                  <a:pt x="527" y="704"/>
                </a:cubicBezTo>
                <a:cubicBezTo>
                  <a:pt x="518" y="708"/>
                  <a:pt x="530" y="699"/>
                  <a:pt x="532" y="697"/>
                </a:cubicBezTo>
                <a:cubicBezTo>
                  <a:pt x="532" y="698"/>
                  <a:pt x="533" y="698"/>
                  <a:pt x="533" y="699"/>
                </a:cubicBezTo>
                <a:close/>
                <a:moveTo>
                  <a:pt x="533" y="690"/>
                </a:moveTo>
                <a:cubicBezTo>
                  <a:pt x="531" y="688"/>
                  <a:pt x="529" y="686"/>
                  <a:pt x="527" y="684"/>
                </a:cubicBezTo>
                <a:cubicBezTo>
                  <a:pt x="530" y="682"/>
                  <a:pt x="532" y="681"/>
                  <a:pt x="534" y="680"/>
                </a:cubicBezTo>
                <a:cubicBezTo>
                  <a:pt x="536" y="682"/>
                  <a:pt x="538" y="685"/>
                  <a:pt x="539" y="687"/>
                </a:cubicBezTo>
                <a:cubicBezTo>
                  <a:pt x="537" y="688"/>
                  <a:pt x="535" y="689"/>
                  <a:pt x="533" y="690"/>
                </a:cubicBezTo>
                <a:close/>
                <a:moveTo>
                  <a:pt x="527" y="683"/>
                </a:moveTo>
                <a:cubicBezTo>
                  <a:pt x="526" y="682"/>
                  <a:pt x="524" y="680"/>
                  <a:pt x="523" y="678"/>
                </a:cubicBezTo>
                <a:cubicBezTo>
                  <a:pt x="523" y="678"/>
                  <a:pt x="522" y="678"/>
                  <a:pt x="522" y="678"/>
                </a:cubicBezTo>
                <a:cubicBezTo>
                  <a:pt x="523" y="677"/>
                  <a:pt x="523" y="677"/>
                  <a:pt x="524" y="677"/>
                </a:cubicBezTo>
                <a:cubicBezTo>
                  <a:pt x="524" y="676"/>
                  <a:pt x="527" y="675"/>
                  <a:pt x="530" y="673"/>
                </a:cubicBezTo>
                <a:cubicBezTo>
                  <a:pt x="531" y="674"/>
                  <a:pt x="531" y="675"/>
                  <a:pt x="532" y="676"/>
                </a:cubicBezTo>
                <a:cubicBezTo>
                  <a:pt x="532" y="677"/>
                  <a:pt x="533" y="678"/>
                  <a:pt x="534" y="679"/>
                </a:cubicBezTo>
                <a:cubicBezTo>
                  <a:pt x="532" y="680"/>
                  <a:pt x="529" y="682"/>
                  <a:pt x="527" y="683"/>
                </a:cubicBezTo>
                <a:close/>
                <a:moveTo>
                  <a:pt x="531" y="673"/>
                </a:moveTo>
                <a:cubicBezTo>
                  <a:pt x="531" y="673"/>
                  <a:pt x="532" y="672"/>
                  <a:pt x="532" y="672"/>
                </a:cubicBezTo>
                <a:cubicBezTo>
                  <a:pt x="534" y="674"/>
                  <a:pt x="535" y="676"/>
                  <a:pt x="536" y="678"/>
                </a:cubicBezTo>
                <a:cubicBezTo>
                  <a:pt x="536" y="678"/>
                  <a:pt x="535" y="679"/>
                  <a:pt x="535" y="679"/>
                </a:cubicBezTo>
                <a:cubicBezTo>
                  <a:pt x="533" y="677"/>
                  <a:pt x="532" y="675"/>
                  <a:pt x="531" y="673"/>
                </a:cubicBezTo>
                <a:close/>
                <a:moveTo>
                  <a:pt x="530" y="672"/>
                </a:moveTo>
                <a:cubicBezTo>
                  <a:pt x="529" y="671"/>
                  <a:pt x="529" y="670"/>
                  <a:pt x="528" y="669"/>
                </a:cubicBezTo>
                <a:cubicBezTo>
                  <a:pt x="528" y="668"/>
                  <a:pt x="529" y="668"/>
                  <a:pt x="529" y="667"/>
                </a:cubicBezTo>
                <a:cubicBezTo>
                  <a:pt x="530" y="669"/>
                  <a:pt x="531" y="670"/>
                  <a:pt x="532" y="671"/>
                </a:cubicBezTo>
                <a:cubicBezTo>
                  <a:pt x="531" y="671"/>
                  <a:pt x="531" y="672"/>
                  <a:pt x="530" y="672"/>
                </a:cubicBezTo>
                <a:close/>
                <a:moveTo>
                  <a:pt x="526" y="666"/>
                </a:moveTo>
                <a:cubicBezTo>
                  <a:pt x="526" y="666"/>
                  <a:pt x="526" y="666"/>
                  <a:pt x="526" y="666"/>
                </a:cubicBezTo>
                <a:cubicBezTo>
                  <a:pt x="525" y="665"/>
                  <a:pt x="524" y="663"/>
                  <a:pt x="523" y="662"/>
                </a:cubicBezTo>
                <a:cubicBezTo>
                  <a:pt x="523" y="661"/>
                  <a:pt x="524" y="661"/>
                  <a:pt x="524" y="661"/>
                </a:cubicBezTo>
                <a:cubicBezTo>
                  <a:pt x="525" y="662"/>
                  <a:pt x="526" y="662"/>
                  <a:pt x="526" y="663"/>
                </a:cubicBezTo>
                <a:cubicBezTo>
                  <a:pt x="527" y="664"/>
                  <a:pt x="527" y="665"/>
                  <a:pt x="528" y="666"/>
                </a:cubicBezTo>
                <a:cubicBezTo>
                  <a:pt x="527" y="666"/>
                  <a:pt x="527" y="666"/>
                  <a:pt x="526" y="666"/>
                </a:cubicBezTo>
                <a:close/>
                <a:moveTo>
                  <a:pt x="522" y="661"/>
                </a:moveTo>
                <a:cubicBezTo>
                  <a:pt x="521" y="659"/>
                  <a:pt x="520" y="658"/>
                  <a:pt x="519" y="657"/>
                </a:cubicBezTo>
                <a:cubicBezTo>
                  <a:pt x="520" y="656"/>
                  <a:pt x="520" y="656"/>
                  <a:pt x="521" y="656"/>
                </a:cubicBezTo>
                <a:cubicBezTo>
                  <a:pt x="522" y="657"/>
                  <a:pt x="523" y="658"/>
                  <a:pt x="524" y="660"/>
                </a:cubicBezTo>
                <a:cubicBezTo>
                  <a:pt x="523" y="660"/>
                  <a:pt x="523" y="660"/>
                  <a:pt x="522" y="661"/>
                </a:cubicBezTo>
                <a:close/>
                <a:moveTo>
                  <a:pt x="520" y="653"/>
                </a:moveTo>
                <a:cubicBezTo>
                  <a:pt x="521" y="653"/>
                  <a:pt x="521" y="652"/>
                  <a:pt x="521" y="652"/>
                </a:cubicBezTo>
                <a:cubicBezTo>
                  <a:pt x="524" y="651"/>
                  <a:pt x="523" y="652"/>
                  <a:pt x="521" y="654"/>
                </a:cubicBezTo>
                <a:cubicBezTo>
                  <a:pt x="521" y="653"/>
                  <a:pt x="521" y="653"/>
                  <a:pt x="520" y="653"/>
                </a:cubicBezTo>
                <a:close/>
                <a:moveTo>
                  <a:pt x="517" y="648"/>
                </a:moveTo>
                <a:cubicBezTo>
                  <a:pt x="518" y="647"/>
                  <a:pt x="519" y="647"/>
                  <a:pt x="520" y="647"/>
                </a:cubicBezTo>
                <a:cubicBezTo>
                  <a:pt x="522" y="645"/>
                  <a:pt x="523" y="645"/>
                  <a:pt x="523" y="646"/>
                </a:cubicBezTo>
                <a:cubicBezTo>
                  <a:pt x="521" y="647"/>
                  <a:pt x="520" y="649"/>
                  <a:pt x="518" y="650"/>
                </a:cubicBezTo>
                <a:cubicBezTo>
                  <a:pt x="518" y="649"/>
                  <a:pt x="517" y="649"/>
                  <a:pt x="517" y="648"/>
                </a:cubicBezTo>
                <a:close/>
                <a:moveTo>
                  <a:pt x="481" y="662"/>
                </a:moveTo>
                <a:cubicBezTo>
                  <a:pt x="481" y="662"/>
                  <a:pt x="481" y="662"/>
                  <a:pt x="481" y="662"/>
                </a:cubicBezTo>
                <a:cubicBezTo>
                  <a:pt x="481" y="662"/>
                  <a:pt x="481" y="662"/>
                  <a:pt x="481" y="661"/>
                </a:cubicBezTo>
                <a:cubicBezTo>
                  <a:pt x="481" y="661"/>
                  <a:pt x="481" y="661"/>
                  <a:pt x="481" y="661"/>
                </a:cubicBezTo>
                <a:cubicBezTo>
                  <a:pt x="481" y="661"/>
                  <a:pt x="481" y="662"/>
                  <a:pt x="481" y="662"/>
                </a:cubicBezTo>
                <a:close/>
                <a:moveTo>
                  <a:pt x="448" y="708"/>
                </a:moveTo>
                <a:cubicBezTo>
                  <a:pt x="446" y="708"/>
                  <a:pt x="444" y="708"/>
                  <a:pt x="442" y="708"/>
                </a:cubicBezTo>
                <a:cubicBezTo>
                  <a:pt x="442" y="708"/>
                  <a:pt x="442" y="708"/>
                  <a:pt x="442" y="708"/>
                </a:cubicBezTo>
                <a:cubicBezTo>
                  <a:pt x="444" y="708"/>
                  <a:pt x="446" y="708"/>
                  <a:pt x="448" y="708"/>
                </a:cubicBezTo>
                <a:close/>
                <a:moveTo>
                  <a:pt x="441" y="708"/>
                </a:moveTo>
                <a:cubicBezTo>
                  <a:pt x="439" y="708"/>
                  <a:pt x="437" y="708"/>
                  <a:pt x="434" y="708"/>
                </a:cubicBezTo>
                <a:cubicBezTo>
                  <a:pt x="434" y="708"/>
                  <a:pt x="434" y="707"/>
                  <a:pt x="434" y="706"/>
                </a:cubicBezTo>
                <a:cubicBezTo>
                  <a:pt x="436" y="707"/>
                  <a:pt x="439" y="707"/>
                  <a:pt x="441" y="707"/>
                </a:cubicBezTo>
                <a:cubicBezTo>
                  <a:pt x="441" y="708"/>
                  <a:pt x="441" y="708"/>
                  <a:pt x="441" y="708"/>
                </a:cubicBezTo>
                <a:close/>
                <a:moveTo>
                  <a:pt x="441" y="709"/>
                </a:moveTo>
                <a:cubicBezTo>
                  <a:pt x="441" y="712"/>
                  <a:pt x="442" y="715"/>
                  <a:pt x="442" y="718"/>
                </a:cubicBezTo>
                <a:cubicBezTo>
                  <a:pt x="439" y="718"/>
                  <a:pt x="437" y="719"/>
                  <a:pt x="434" y="719"/>
                </a:cubicBezTo>
                <a:cubicBezTo>
                  <a:pt x="434" y="716"/>
                  <a:pt x="434" y="714"/>
                  <a:pt x="434" y="712"/>
                </a:cubicBezTo>
                <a:cubicBezTo>
                  <a:pt x="434" y="711"/>
                  <a:pt x="434" y="710"/>
                  <a:pt x="434" y="709"/>
                </a:cubicBezTo>
                <a:cubicBezTo>
                  <a:pt x="437" y="709"/>
                  <a:pt x="439" y="709"/>
                  <a:pt x="441" y="709"/>
                </a:cubicBezTo>
                <a:close/>
                <a:moveTo>
                  <a:pt x="440" y="719"/>
                </a:moveTo>
                <a:cubicBezTo>
                  <a:pt x="440" y="720"/>
                  <a:pt x="440" y="720"/>
                  <a:pt x="440" y="720"/>
                </a:cubicBezTo>
                <a:cubicBezTo>
                  <a:pt x="441" y="720"/>
                  <a:pt x="442" y="720"/>
                  <a:pt x="442" y="720"/>
                </a:cubicBezTo>
                <a:cubicBezTo>
                  <a:pt x="443" y="723"/>
                  <a:pt x="443" y="726"/>
                  <a:pt x="444" y="729"/>
                </a:cubicBezTo>
                <a:cubicBezTo>
                  <a:pt x="441" y="729"/>
                  <a:pt x="437" y="729"/>
                  <a:pt x="434" y="729"/>
                </a:cubicBezTo>
                <a:cubicBezTo>
                  <a:pt x="434" y="726"/>
                  <a:pt x="434" y="723"/>
                  <a:pt x="434" y="720"/>
                </a:cubicBezTo>
                <a:cubicBezTo>
                  <a:pt x="436" y="720"/>
                  <a:pt x="438" y="719"/>
                  <a:pt x="440" y="719"/>
                </a:cubicBezTo>
                <a:close/>
                <a:moveTo>
                  <a:pt x="433" y="729"/>
                </a:moveTo>
                <a:cubicBezTo>
                  <a:pt x="432" y="729"/>
                  <a:pt x="431" y="729"/>
                  <a:pt x="430" y="729"/>
                </a:cubicBezTo>
                <a:cubicBezTo>
                  <a:pt x="428" y="729"/>
                  <a:pt x="427" y="729"/>
                  <a:pt x="426" y="729"/>
                </a:cubicBezTo>
                <a:cubicBezTo>
                  <a:pt x="426" y="726"/>
                  <a:pt x="425" y="723"/>
                  <a:pt x="425" y="720"/>
                </a:cubicBezTo>
                <a:cubicBezTo>
                  <a:pt x="428" y="720"/>
                  <a:pt x="431" y="720"/>
                  <a:pt x="433" y="720"/>
                </a:cubicBezTo>
                <a:cubicBezTo>
                  <a:pt x="433" y="723"/>
                  <a:pt x="433" y="726"/>
                  <a:pt x="433" y="729"/>
                </a:cubicBezTo>
                <a:close/>
                <a:moveTo>
                  <a:pt x="288" y="654"/>
                </a:moveTo>
                <a:cubicBezTo>
                  <a:pt x="291" y="654"/>
                  <a:pt x="294" y="653"/>
                  <a:pt x="297" y="653"/>
                </a:cubicBezTo>
                <a:cubicBezTo>
                  <a:pt x="297" y="654"/>
                  <a:pt x="296" y="655"/>
                  <a:pt x="296" y="656"/>
                </a:cubicBezTo>
                <a:cubicBezTo>
                  <a:pt x="293" y="656"/>
                  <a:pt x="291" y="656"/>
                  <a:pt x="290" y="656"/>
                </a:cubicBezTo>
                <a:cubicBezTo>
                  <a:pt x="290" y="656"/>
                  <a:pt x="290" y="655"/>
                  <a:pt x="290" y="655"/>
                </a:cubicBezTo>
                <a:cubicBezTo>
                  <a:pt x="289" y="656"/>
                  <a:pt x="288" y="656"/>
                  <a:pt x="288" y="656"/>
                </a:cubicBezTo>
                <a:cubicBezTo>
                  <a:pt x="288" y="657"/>
                  <a:pt x="288" y="657"/>
                  <a:pt x="288" y="657"/>
                </a:cubicBezTo>
                <a:cubicBezTo>
                  <a:pt x="290" y="658"/>
                  <a:pt x="293" y="658"/>
                  <a:pt x="296" y="658"/>
                </a:cubicBezTo>
                <a:cubicBezTo>
                  <a:pt x="295" y="663"/>
                  <a:pt x="295" y="668"/>
                  <a:pt x="294" y="672"/>
                </a:cubicBezTo>
                <a:cubicBezTo>
                  <a:pt x="291" y="689"/>
                  <a:pt x="288" y="705"/>
                  <a:pt x="289" y="722"/>
                </a:cubicBezTo>
                <a:cubicBezTo>
                  <a:pt x="287" y="721"/>
                  <a:pt x="285" y="721"/>
                  <a:pt x="282" y="721"/>
                </a:cubicBezTo>
                <a:cubicBezTo>
                  <a:pt x="282" y="720"/>
                  <a:pt x="281" y="721"/>
                  <a:pt x="281" y="721"/>
                </a:cubicBezTo>
                <a:cubicBezTo>
                  <a:pt x="279" y="699"/>
                  <a:pt x="284" y="676"/>
                  <a:pt x="288" y="654"/>
                </a:cubicBezTo>
                <a:close/>
                <a:moveTo>
                  <a:pt x="380" y="666"/>
                </a:moveTo>
                <a:cubicBezTo>
                  <a:pt x="377" y="666"/>
                  <a:pt x="373" y="666"/>
                  <a:pt x="369" y="666"/>
                </a:cubicBezTo>
                <a:cubicBezTo>
                  <a:pt x="370" y="663"/>
                  <a:pt x="370" y="660"/>
                  <a:pt x="370" y="657"/>
                </a:cubicBezTo>
                <a:cubicBezTo>
                  <a:pt x="374" y="657"/>
                  <a:pt x="377" y="657"/>
                  <a:pt x="380" y="657"/>
                </a:cubicBezTo>
                <a:cubicBezTo>
                  <a:pt x="380" y="660"/>
                  <a:pt x="380" y="663"/>
                  <a:pt x="380" y="666"/>
                </a:cubicBezTo>
                <a:close/>
                <a:moveTo>
                  <a:pt x="289" y="726"/>
                </a:moveTo>
                <a:cubicBezTo>
                  <a:pt x="289" y="726"/>
                  <a:pt x="289" y="727"/>
                  <a:pt x="289" y="727"/>
                </a:cubicBezTo>
                <a:cubicBezTo>
                  <a:pt x="289" y="727"/>
                  <a:pt x="289" y="727"/>
                  <a:pt x="288" y="727"/>
                </a:cubicBezTo>
                <a:cubicBezTo>
                  <a:pt x="289" y="726"/>
                  <a:pt x="289" y="726"/>
                  <a:pt x="289" y="726"/>
                </a:cubicBezTo>
                <a:cubicBezTo>
                  <a:pt x="289" y="726"/>
                  <a:pt x="289" y="726"/>
                  <a:pt x="289" y="726"/>
                </a:cubicBezTo>
                <a:close/>
                <a:moveTo>
                  <a:pt x="291" y="730"/>
                </a:moveTo>
                <a:cubicBezTo>
                  <a:pt x="291" y="730"/>
                  <a:pt x="291" y="730"/>
                  <a:pt x="291" y="730"/>
                </a:cubicBezTo>
                <a:cubicBezTo>
                  <a:pt x="291" y="730"/>
                  <a:pt x="291" y="729"/>
                  <a:pt x="291" y="729"/>
                </a:cubicBezTo>
                <a:cubicBezTo>
                  <a:pt x="291" y="728"/>
                  <a:pt x="291" y="728"/>
                  <a:pt x="290" y="727"/>
                </a:cubicBezTo>
                <a:cubicBezTo>
                  <a:pt x="290" y="727"/>
                  <a:pt x="290" y="727"/>
                  <a:pt x="290" y="726"/>
                </a:cubicBezTo>
                <a:cubicBezTo>
                  <a:pt x="294" y="727"/>
                  <a:pt x="297" y="727"/>
                  <a:pt x="300" y="728"/>
                </a:cubicBezTo>
                <a:cubicBezTo>
                  <a:pt x="300" y="728"/>
                  <a:pt x="300" y="729"/>
                  <a:pt x="300" y="730"/>
                </a:cubicBezTo>
                <a:cubicBezTo>
                  <a:pt x="300" y="730"/>
                  <a:pt x="300" y="731"/>
                  <a:pt x="300" y="731"/>
                </a:cubicBezTo>
                <a:cubicBezTo>
                  <a:pt x="300" y="731"/>
                  <a:pt x="301" y="731"/>
                  <a:pt x="301" y="731"/>
                </a:cubicBezTo>
                <a:cubicBezTo>
                  <a:pt x="301" y="731"/>
                  <a:pt x="301" y="732"/>
                  <a:pt x="301" y="732"/>
                </a:cubicBezTo>
                <a:cubicBezTo>
                  <a:pt x="297" y="731"/>
                  <a:pt x="294" y="731"/>
                  <a:pt x="291" y="730"/>
                </a:cubicBezTo>
                <a:close/>
                <a:moveTo>
                  <a:pt x="294" y="680"/>
                </a:moveTo>
                <a:cubicBezTo>
                  <a:pt x="294" y="678"/>
                  <a:pt x="295" y="668"/>
                  <a:pt x="296" y="658"/>
                </a:cubicBezTo>
                <a:cubicBezTo>
                  <a:pt x="297" y="658"/>
                  <a:pt x="297" y="658"/>
                  <a:pt x="298" y="658"/>
                </a:cubicBezTo>
                <a:cubicBezTo>
                  <a:pt x="300" y="658"/>
                  <a:pt x="303" y="658"/>
                  <a:pt x="306" y="658"/>
                </a:cubicBezTo>
                <a:cubicBezTo>
                  <a:pt x="306" y="662"/>
                  <a:pt x="305" y="666"/>
                  <a:pt x="305" y="670"/>
                </a:cubicBezTo>
                <a:cubicBezTo>
                  <a:pt x="303" y="670"/>
                  <a:pt x="301" y="670"/>
                  <a:pt x="299" y="670"/>
                </a:cubicBezTo>
                <a:cubicBezTo>
                  <a:pt x="298" y="670"/>
                  <a:pt x="298" y="671"/>
                  <a:pt x="299" y="671"/>
                </a:cubicBezTo>
                <a:cubicBezTo>
                  <a:pt x="301" y="671"/>
                  <a:pt x="303" y="671"/>
                  <a:pt x="305" y="671"/>
                </a:cubicBezTo>
                <a:cubicBezTo>
                  <a:pt x="304" y="673"/>
                  <a:pt x="304" y="676"/>
                  <a:pt x="304" y="679"/>
                </a:cubicBezTo>
                <a:cubicBezTo>
                  <a:pt x="304" y="679"/>
                  <a:pt x="303" y="680"/>
                  <a:pt x="303" y="680"/>
                </a:cubicBezTo>
                <a:cubicBezTo>
                  <a:pt x="303" y="680"/>
                  <a:pt x="302" y="680"/>
                  <a:pt x="302" y="681"/>
                </a:cubicBezTo>
                <a:cubicBezTo>
                  <a:pt x="301" y="681"/>
                  <a:pt x="301" y="682"/>
                  <a:pt x="302" y="682"/>
                </a:cubicBezTo>
                <a:cubicBezTo>
                  <a:pt x="302" y="682"/>
                  <a:pt x="303" y="682"/>
                  <a:pt x="303" y="682"/>
                </a:cubicBezTo>
                <a:cubicBezTo>
                  <a:pt x="301" y="695"/>
                  <a:pt x="299" y="710"/>
                  <a:pt x="300" y="724"/>
                </a:cubicBezTo>
                <a:cubicBezTo>
                  <a:pt x="297" y="723"/>
                  <a:pt x="293" y="723"/>
                  <a:pt x="290" y="722"/>
                </a:cubicBezTo>
                <a:cubicBezTo>
                  <a:pt x="289" y="708"/>
                  <a:pt x="291" y="694"/>
                  <a:pt x="294" y="680"/>
                </a:cubicBezTo>
                <a:close/>
                <a:moveTo>
                  <a:pt x="299" y="643"/>
                </a:moveTo>
                <a:cubicBezTo>
                  <a:pt x="302" y="643"/>
                  <a:pt x="305" y="643"/>
                  <a:pt x="307" y="643"/>
                </a:cubicBezTo>
                <a:cubicBezTo>
                  <a:pt x="307" y="645"/>
                  <a:pt x="307" y="648"/>
                  <a:pt x="307" y="650"/>
                </a:cubicBezTo>
                <a:cubicBezTo>
                  <a:pt x="307" y="650"/>
                  <a:pt x="307" y="650"/>
                  <a:pt x="307" y="650"/>
                </a:cubicBezTo>
                <a:cubicBezTo>
                  <a:pt x="304" y="651"/>
                  <a:pt x="301" y="651"/>
                  <a:pt x="298" y="652"/>
                </a:cubicBezTo>
                <a:cubicBezTo>
                  <a:pt x="298" y="648"/>
                  <a:pt x="299" y="645"/>
                  <a:pt x="299" y="643"/>
                </a:cubicBezTo>
                <a:close/>
                <a:moveTo>
                  <a:pt x="297" y="652"/>
                </a:moveTo>
                <a:cubicBezTo>
                  <a:pt x="294" y="652"/>
                  <a:pt x="291" y="653"/>
                  <a:pt x="288" y="653"/>
                </a:cubicBezTo>
                <a:cubicBezTo>
                  <a:pt x="288" y="650"/>
                  <a:pt x="289" y="646"/>
                  <a:pt x="290" y="642"/>
                </a:cubicBezTo>
                <a:cubicBezTo>
                  <a:pt x="290" y="642"/>
                  <a:pt x="290" y="642"/>
                  <a:pt x="290" y="642"/>
                </a:cubicBezTo>
                <a:cubicBezTo>
                  <a:pt x="293" y="643"/>
                  <a:pt x="296" y="643"/>
                  <a:pt x="299" y="643"/>
                </a:cubicBezTo>
                <a:cubicBezTo>
                  <a:pt x="298" y="646"/>
                  <a:pt x="297" y="649"/>
                  <a:pt x="297" y="652"/>
                </a:cubicBezTo>
                <a:close/>
                <a:moveTo>
                  <a:pt x="303" y="634"/>
                </a:moveTo>
                <a:cubicBezTo>
                  <a:pt x="303" y="634"/>
                  <a:pt x="303" y="633"/>
                  <a:pt x="303" y="633"/>
                </a:cubicBezTo>
                <a:cubicBezTo>
                  <a:pt x="312" y="632"/>
                  <a:pt x="320" y="632"/>
                  <a:pt x="329" y="632"/>
                </a:cubicBezTo>
                <a:cubicBezTo>
                  <a:pt x="329" y="633"/>
                  <a:pt x="329" y="634"/>
                  <a:pt x="328" y="635"/>
                </a:cubicBezTo>
                <a:cubicBezTo>
                  <a:pt x="322" y="634"/>
                  <a:pt x="315" y="635"/>
                  <a:pt x="308" y="635"/>
                </a:cubicBezTo>
                <a:cubicBezTo>
                  <a:pt x="307" y="633"/>
                  <a:pt x="307" y="632"/>
                  <a:pt x="306" y="635"/>
                </a:cubicBezTo>
                <a:cubicBezTo>
                  <a:pt x="304" y="635"/>
                  <a:pt x="303" y="635"/>
                  <a:pt x="301" y="635"/>
                </a:cubicBezTo>
                <a:cubicBezTo>
                  <a:pt x="302" y="634"/>
                  <a:pt x="303" y="634"/>
                  <a:pt x="303" y="634"/>
                </a:cubicBezTo>
                <a:close/>
                <a:moveTo>
                  <a:pt x="362" y="632"/>
                </a:moveTo>
                <a:cubicBezTo>
                  <a:pt x="362" y="632"/>
                  <a:pt x="362" y="632"/>
                  <a:pt x="362" y="632"/>
                </a:cubicBezTo>
                <a:cubicBezTo>
                  <a:pt x="359" y="632"/>
                  <a:pt x="356" y="632"/>
                  <a:pt x="353" y="632"/>
                </a:cubicBezTo>
                <a:cubicBezTo>
                  <a:pt x="353" y="631"/>
                  <a:pt x="352" y="631"/>
                  <a:pt x="352" y="632"/>
                </a:cubicBezTo>
                <a:cubicBezTo>
                  <a:pt x="347" y="631"/>
                  <a:pt x="341" y="631"/>
                  <a:pt x="336" y="631"/>
                </a:cubicBezTo>
                <a:cubicBezTo>
                  <a:pt x="343" y="631"/>
                  <a:pt x="350" y="631"/>
                  <a:pt x="358" y="631"/>
                </a:cubicBezTo>
                <a:cubicBezTo>
                  <a:pt x="359" y="632"/>
                  <a:pt x="361" y="632"/>
                  <a:pt x="362" y="632"/>
                </a:cubicBezTo>
                <a:close/>
                <a:moveTo>
                  <a:pt x="365" y="633"/>
                </a:moveTo>
                <a:cubicBezTo>
                  <a:pt x="364" y="633"/>
                  <a:pt x="364" y="633"/>
                  <a:pt x="363" y="633"/>
                </a:cubicBezTo>
                <a:cubicBezTo>
                  <a:pt x="363" y="632"/>
                  <a:pt x="363" y="632"/>
                  <a:pt x="363" y="632"/>
                </a:cubicBezTo>
                <a:cubicBezTo>
                  <a:pt x="364" y="632"/>
                  <a:pt x="364" y="633"/>
                  <a:pt x="365" y="633"/>
                </a:cubicBezTo>
                <a:close/>
                <a:moveTo>
                  <a:pt x="371" y="641"/>
                </a:moveTo>
                <a:cubicBezTo>
                  <a:pt x="368" y="641"/>
                  <a:pt x="365" y="641"/>
                  <a:pt x="362" y="641"/>
                </a:cubicBezTo>
                <a:cubicBezTo>
                  <a:pt x="363" y="638"/>
                  <a:pt x="363" y="636"/>
                  <a:pt x="363" y="633"/>
                </a:cubicBezTo>
                <a:cubicBezTo>
                  <a:pt x="366" y="634"/>
                  <a:pt x="369" y="634"/>
                  <a:pt x="372" y="634"/>
                </a:cubicBezTo>
                <a:cubicBezTo>
                  <a:pt x="372" y="634"/>
                  <a:pt x="372" y="634"/>
                  <a:pt x="372" y="635"/>
                </a:cubicBezTo>
                <a:cubicBezTo>
                  <a:pt x="372" y="637"/>
                  <a:pt x="371" y="639"/>
                  <a:pt x="371" y="641"/>
                </a:cubicBezTo>
                <a:close/>
                <a:moveTo>
                  <a:pt x="371" y="642"/>
                </a:moveTo>
                <a:cubicBezTo>
                  <a:pt x="368" y="642"/>
                  <a:pt x="365" y="642"/>
                  <a:pt x="362" y="642"/>
                </a:cubicBezTo>
                <a:cubicBezTo>
                  <a:pt x="365" y="642"/>
                  <a:pt x="368" y="641"/>
                  <a:pt x="371" y="642"/>
                </a:cubicBezTo>
                <a:cubicBezTo>
                  <a:pt x="371" y="642"/>
                  <a:pt x="371" y="642"/>
                  <a:pt x="371" y="642"/>
                </a:cubicBezTo>
                <a:close/>
                <a:moveTo>
                  <a:pt x="372" y="642"/>
                </a:moveTo>
                <a:cubicBezTo>
                  <a:pt x="374" y="642"/>
                  <a:pt x="377" y="642"/>
                  <a:pt x="379" y="642"/>
                </a:cubicBezTo>
                <a:cubicBezTo>
                  <a:pt x="379" y="642"/>
                  <a:pt x="379" y="642"/>
                  <a:pt x="379" y="643"/>
                </a:cubicBezTo>
                <a:cubicBezTo>
                  <a:pt x="377" y="643"/>
                  <a:pt x="374" y="642"/>
                  <a:pt x="372" y="642"/>
                </a:cubicBezTo>
                <a:cubicBezTo>
                  <a:pt x="372" y="642"/>
                  <a:pt x="372" y="642"/>
                  <a:pt x="372" y="642"/>
                </a:cubicBezTo>
                <a:close/>
                <a:moveTo>
                  <a:pt x="301" y="728"/>
                </a:moveTo>
                <a:cubicBezTo>
                  <a:pt x="305" y="728"/>
                  <a:pt x="309" y="729"/>
                  <a:pt x="313" y="729"/>
                </a:cubicBezTo>
                <a:cubicBezTo>
                  <a:pt x="313" y="730"/>
                  <a:pt x="313" y="730"/>
                  <a:pt x="313" y="731"/>
                </a:cubicBezTo>
                <a:cubicBezTo>
                  <a:pt x="313" y="731"/>
                  <a:pt x="314" y="731"/>
                  <a:pt x="314" y="730"/>
                </a:cubicBezTo>
                <a:cubicBezTo>
                  <a:pt x="314" y="730"/>
                  <a:pt x="314" y="730"/>
                  <a:pt x="314" y="729"/>
                </a:cubicBezTo>
                <a:cubicBezTo>
                  <a:pt x="315" y="729"/>
                  <a:pt x="317" y="730"/>
                  <a:pt x="318" y="730"/>
                </a:cubicBezTo>
                <a:cubicBezTo>
                  <a:pt x="318" y="731"/>
                  <a:pt x="318" y="732"/>
                  <a:pt x="318" y="733"/>
                </a:cubicBezTo>
                <a:cubicBezTo>
                  <a:pt x="313" y="733"/>
                  <a:pt x="307" y="732"/>
                  <a:pt x="301" y="730"/>
                </a:cubicBezTo>
                <a:cubicBezTo>
                  <a:pt x="301" y="729"/>
                  <a:pt x="301" y="729"/>
                  <a:pt x="301" y="728"/>
                </a:cubicBezTo>
                <a:close/>
                <a:moveTo>
                  <a:pt x="304" y="681"/>
                </a:moveTo>
                <a:cubicBezTo>
                  <a:pt x="306" y="681"/>
                  <a:pt x="308" y="681"/>
                  <a:pt x="309" y="681"/>
                </a:cubicBezTo>
                <a:cubicBezTo>
                  <a:pt x="309" y="685"/>
                  <a:pt x="309" y="689"/>
                  <a:pt x="308" y="693"/>
                </a:cubicBezTo>
                <a:cubicBezTo>
                  <a:pt x="308" y="693"/>
                  <a:pt x="307" y="693"/>
                  <a:pt x="307" y="693"/>
                </a:cubicBezTo>
                <a:cubicBezTo>
                  <a:pt x="306" y="693"/>
                  <a:pt x="306" y="694"/>
                  <a:pt x="307" y="694"/>
                </a:cubicBezTo>
                <a:cubicBezTo>
                  <a:pt x="307" y="694"/>
                  <a:pt x="308" y="694"/>
                  <a:pt x="308" y="694"/>
                </a:cubicBezTo>
                <a:cubicBezTo>
                  <a:pt x="308" y="704"/>
                  <a:pt x="309" y="715"/>
                  <a:pt x="311" y="725"/>
                </a:cubicBezTo>
                <a:cubicBezTo>
                  <a:pt x="308" y="725"/>
                  <a:pt x="304" y="724"/>
                  <a:pt x="301" y="724"/>
                </a:cubicBezTo>
                <a:cubicBezTo>
                  <a:pt x="300" y="710"/>
                  <a:pt x="302" y="696"/>
                  <a:pt x="304" y="681"/>
                </a:cubicBezTo>
                <a:close/>
                <a:moveTo>
                  <a:pt x="352" y="632"/>
                </a:moveTo>
                <a:cubicBezTo>
                  <a:pt x="351" y="635"/>
                  <a:pt x="351" y="638"/>
                  <a:pt x="351" y="641"/>
                </a:cubicBezTo>
                <a:cubicBezTo>
                  <a:pt x="346" y="640"/>
                  <a:pt x="341" y="640"/>
                  <a:pt x="336" y="640"/>
                </a:cubicBezTo>
                <a:cubicBezTo>
                  <a:pt x="336" y="638"/>
                  <a:pt x="336" y="637"/>
                  <a:pt x="337" y="636"/>
                </a:cubicBezTo>
                <a:cubicBezTo>
                  <a:pt x="338" y="636"/>
                  <a:pt x="339" y="636"/>
                  <a:pt x="340" y="636"/>
                </a:cubicBezTo>
                <a:cubicBezTo>
                  <a:pt x="341" y="636"/>
                  <a:pt x="341" y="635"/>
                  <a:pt x="340" y="635"/>
                </a:cubicBezTo>
                <a:cubicBezTo>
                  <a:pt x="339" y="635"/>
                  <a:pt x="338" y="635"/>
                  <a:pt x="337" y="635"/>
                </a:cubicBezTo>
                <a:cubicBezTo>
                  <a:pt x="337" y="634"/>
                  <a:pt x="338" y="634"/>
                  <a:pt x="338" y="634"/>
                </a:cubicBezTo>
                <a:cubicBezTo>
                  <a:pt x="339" y="633"/>
                  <a:pt x="338" y="632"/>
                  <a:pt x="337" y="633"/>
                </a:cubicBezTo>
                <a:cubicBezTo>
                  <a:pt x="337" y="633"/>
                  <a:pt x="336" y="634"/>
                  <a:pt x="336" y="635"/>
                </a:cubicBezTo>
                <a:cubicBezTo>
                  <a:pt x="334" y="635"/>
                  <a:pt x="331" y="635"/>
                  <a:pt x="329" y="635"/>
                </a:cubicBezTo>
                <a:cubicBezTo>
                  <a:pt x="329" y="634"/>
                  <a:pt x="329" y="633"/>
                  <a:pt x="330" y="632"/>
                </a:cubicBezTo>
                <a:cubicBezTo>
                  <a:pt x="337" y="632"/>
                  <a:pt x="344" y="632"/>
                  <a:pt x="352" y="632"/>
                </a:cubicBezTo>
                <a:close/>
                <a:moveTo>
                  <a:pt x="362" y="633"/>
                </a:moveTo>
                <a:cubicBezTo>
                  <a:pt x="362" y="636"/>
                  <a:pt x="362" y="638"/>
                  <a:pt x="361" y="641"/>
                </a:cubicBezTo>
                <a:cubicBezTo>
                  <a:pt x="359" y="641"/>
                  <a:pt x="358" y="641"/>
                  <a:pt x="356" y="641"/>
                </a:cubicBezTo>
                <a:cubicBezTo>
                  <a:pt x="354" y="641"/>
                  <a:pt x="353" y="641"/>
                  <a:pt x="352" y="641"/>
                </a:cubicBezTo>
                <a:cubicBezTo>
                  <a:pt x="352" y="638"/>
                  <a:pt x="352" y="635"/>
                  <a:pt x="353" y="633"/>
                </a:cubicBezTo>
                <a:cubicBezTo>
                  <a:pt x="356" y="633"/>
                  <a:pt x="359" y="633"/>
                  <a:pt x="362" y="633"/>
                </a:cubicBezTo>
                <a:close/>
                <a:moveTo>
                  <a:pt x="319" y="726"/>
                </a:moveTo>
                <a:cubicBezTo>
                  <a:pt x="319" y="723"/>
                  <a:pt x="319" y="719"/>
                  <a:pt x="319" y="716"/>
                </a:cubicBezTo>
                <a:cubicBezTo>
                  <a:pt x="322" y="716"/>
                  <a:pt x="325" y="715"/>
                  <a:pt x="327" y="715"/>
                </a:cubicBezTo>
                <a:cubicBezTo>
                  <a:pt x="328" y="715"/>
                  <a:pt x="329" y="715"/>
                  <a:pt x="330" y="715"/>
                </a:cubicBezTo>
                <a:cubicBezTo>
                  <a:pt x="330" y="719"/>
                  <a:pt x="330" y="723"/>
                  <a:pt x="330" y="726"/>
                </a:cubicBezTo>
                <a:cubicBezTo>
                  <a:pt x="326" y="726"/>
                  <a:pt x="323" y="726"/>
                  <a:pt x="319" y="726"/>
                </a:cubicBezTo>
                <a:close/>
                <a:moveTo>
                  <a:pt x="309" y="694"/>
                </a:moveTo>
                <a:cubicBezTo>
                  <a:pt x="313" y="694"/>
                  <a:pt x="317" y="694"/>
                  <a:pt x="321" y="694"/>
                </a:cubicBezTo>
                <a:cubicBezTo>
                  <a:pt x="320" y="697"/>
                  <a:pt x="320" y="701"/>
                  <a:pt x="319" y="705"/>
                </a:cubicBezTo>
                <a:cubicBezTo>
                  <a:pt x="318" y="705"/>
                  <a:pt x="317" y="704"/>
                  <a:pt x="315" y="703"/>
                </a:cubicBezTo>
                <a:cubicBezTo>
                  <a:pt x="315" y="703"/>
                  <a:pt x="314" y="704"/>
                  <a:pt x="315" y="704"/>
                </a:cubicBezTo>
                <a:cubicBezTo>
                  <a:pt x="316" y="705"/>
                  <a:pt x="318" y="706"/>
                  <a:pt x="319" y="706"/>
                </a:cubicBezTo>
                <a:cubicBezTo>
                  <a:pt x="319" y="709"/>
                  <a:pt x="319" y="712"/>
                  <a:pt x="318" y="714"/>
                </a:cubicBezTo>
                <a:cubicBezTo>
                  <a:pt x="316" y="714"/>
                  <a:pt x="313" y="714"/>
                  <a:pt x="314" y="714"/>
                </a:cubicBezTo>
                <a:cubicBezTo>
                  <a:pt x="315" y="713"/>
                  <a:pt x="314" y="712"/>
                  <a:pt x="313" y="713"/>
                </a:cubicBezTo>
                <a:cubicBezTo>
                  <a:pt x="312" y="714"/>
                  <a:pt x="312" y="713"/>
                  <a:pt x="312" y="715"/>
                </a:cubicBezTo>
                <a:cubicBezTo>
                  <a:pt x="312" y="715"/>
                  <a:pt x="312" y="715"/>
                  <a:pt x="312" y="715"/>
                </a:cubicBezTo>
                <a:cubicBezTo>
                  <a:pt x="314" y="716"/>
                  <a:pt x="316" y="716"/>
                  <a:pt x="318" y="716"/>
                </a:cubicBezTo>
                <a:cubicBezTo>
                  <a:pt x="318" y="719"/>
                  <a:pt x="318" y="722"/>
                  <a:pt x="318" y="726"/>
                </a:cubicBezTo>
                <a:cubicBezTo>
                  <a:pt x="316" y="725"/>
                  <a:pt x="314" y="725"/>
                  <a:pt x="313" y="725"/>
                </a:cubicBezTo>
                <a:cubicBezTo>
                  <a:pt x="310" y="715"/>
                  <a:pt x="309" y="704"/>
                  <a:pt x="309" y="694"/>
                </a:cubicBezTo>
                <a:close/>
                <a:moveTo>
                  <a:pt x="309" y="680"/>
                </a:moveTo>
                <a:cubicBezTo>
                  <a:pt x="308" y="680"/>
                  <a:pt x="307" y="680"/>
                  <a:pt x="306" y="680"/>
                </a:cubicBezTo>
                <a:cubicBezTo>
                  <a:pt x="302" y="681"/>
                  <a:pt x="308" y="679"/>
                  <a:pt x="309" y="679"/>
                </a:cubicBezTo>
                <a:cubicBezTo>
                  <a:pt x="309" y="679"/>
                  <a:pt x="309" y="680"/>
                  <a:pt x="309" y="680"/>
                </a:cubicBezTo>
                <a:close/>
                <a:moveTo>
                  <a:pt x="358" y="642"/>
                </a:moveTo>
                <a:cubicBezTo>
                  <a:pt x="357" y="642"/>
                  <a:pt x="357" y="642"/>
                  <a:pt x="357" y="643"/>
                </a:cubicBezTo>
                <a:cubicBezTo>
                  <a:pt x="357" y="645"/>
                  <a:pt x="357" y="648"/>
                  <a:pt x="357" y="651"/>
                </a:cubicBezTo>
                <a:cubicBezTo>
                  <a:pt x="355" y="651"/>
                  <a:pt x="353" y="651"/>
                  <a:pt x="350" y="650"/>
                </a:cubicBezTo>
                <a:cubicBezTo>
                  <a:pt x="351" y="648"/>
                  <a:pt x="351" y="645"/>
                  <a:pt x="351" y="642"/>
                </a:cubicBezTo>
                <a:cubicBezTo>
                  <a:pt x="352" y="642"/>
                  <a:pt x="353" y="642"/>
                  <a:pt x="354" y="642"/>
                </a:cubicBezTo>
                <a:cubicBezTo>
                  <a:pt x="355" y="642"/>
                  <a:pt x="356" y="642"/>
                  <a:pt x="358" y="642"/>
                </a:cubicBezTo>
                <a:close/>
                <a:moveTo>
                  <a:pt x="346" y="707"/>
                </a:moveTo>
                <a:cubicBezTo>
                  <a:pt x="347" y="703"/>
                  <a:pt x="347" y="698"/>
                  <a:pt x="347" y="694"/>
                </a:cubicBezTo>
                <a:cubicBezTo>
                  <a:pt x="349" y="694"/>
                  <a:pt x="351" y="694"/>
                  <a:pt x="353" y="694"/>
                </a:cubicBezTo>
                <a:cubicBezTo>
                  <a:pt x="353" y="698"/>
                  <a:pt x="353" y="702"/>
                  <a:pt x="353" y="706"/>
                </a:cubicBezTo>
                <a:cubicBezTo>
                  <a:pt x="351" y="707"/>
                  <a:pt x="349" y="707"/>
                  <a:pt x="346" y="707"/>
                </a:cubicBezTo>
                <a:close/>
                <a:moveTo>
                  <a:pt x="320" y="705"/>
                </a:moveTo>
                <a:cubicBezTo>
                  <a:pt x="320" y="701"/>
                  <a:pt x="321" y="698"/>
                  <a:pt x="322" y="694"/>
                </a:cubicBezTo>
                <a:cubicBezTo>
                  <a:pt x="325" y="694"/>
                  <a:pt x="328" y="694"/>
                  <a:pt x="332" y="694"/>
                </a:cubicBezTo>
                <a:cubicBezTo>
                  <a:pt x="331" y="698"/>
                  <a:pt x="331" y="703"/>
                  <a:pt x="331" y="707"/>
                </a:cubicBezTo>
                <a:cubicBezTo>
                  <a:pt x="327" y="707"/>
                  <a:pt x="323" y="707"/>
                  <a:pt x="320" y="705"/>
                </a:cubicBezTo>
                <a:close/>
                <a:moveTo>
                  <a:pt x="331" y="708"/>
                </a:moveTo>
                <a:cubicBezTo>
                  <a:pt x="331" y="710"/>
                  <a:pt x="330" y="712"/>
                  <a:pt x="330" y="714"/>
                </a:cubicBezTo>
                <a:cubicBezTo>
                  <a:pt x="328" y="714"/>
                  <a:pt x="326" y="714"/>
                  <a:pt x="323" y="714"/>
                </a:cubicBezTo>
                <a:cubicBezTo>
                  <a:pt x="323" y="714"/>
                  <a:pt x="321" y="714"/>
                  <a:pt x="319" y="714"/>
                </a:cubicBezTo>
                <a:cubicBezTo>
                  <a:pt x="320" y="712"/>
                  <a:pt x="320" y="709"/>
                  <a:pt x="320" y="706"/>
                </a:cubicBezTo>
                <a:cubicBezTo>
                  <a:pt x="323" y="708"/>
                  <a:pt x="327" y="708"/>
                  <a:pt x="331" y="708"/>
                </a:cubicBezTo>
                <a:close/>
                <a:moveTo>
                  <a:pt x="334" y="680"/>
                </a:moveTo>
                <a:cubicBezTo>
                  <a:pt x="336" y="680"/>
                  <a:pt x="338" y="680"/>
                  <a:pt x="340" y="679"/>
                </a:cubicBezTo>
                <a:cubicBezTo>
                  <a:pt x="339" y="683"/>
                  <a:pt x="339" y="687"/>
                  <a:pt x="338" y="691"/>
                </a:cubicBezTo>
                <a:cubicBezTo>
                  <a:pt x="338" y="692"/>
                  <a:pt x="338" y="692"/>
                  <a:pt x="338" y="693"/>
                </a:cubicBezTo>
                <a:cubicBezTo>
                  <a:pt x="336" y="693"/>
                  <a:pt x="335" y="693"/>
                  <a:pt x="333" y="693"/>
                </a:cubicBezTo>
                <a:cubicBezTo>
                  <a:pt x="333" y="691"/>
                  <a:pt x="333" y="688"/>
                  <a:pt x="333" y="686"/>
                </a:cubicBezTo>
                <a:cubicBezTo>
                  <a:pt x="333" y="684"/>
                  <a:pt x="333" y="682"/>
                  <a:pt x="334" y="680"/>
                </a:cubicBezTo>
                <a:close/>
                <a:moveTo>
                  <a:pt x="336" y="651"/>
                </a:moveTo>
                <a:cubicBezTo>
                  <a:pt x="339" y="651"/>
                  <a:pt x="342" y="651"/>
                  <a:pt x="345" y="651"/>
                </a:cubicBezTo>
                <a:cubicBezTo>
                  <a:pt x="344" y="653"/>
                  <a:pt x="344" y="654"/>
                  <a:pt x="344" y="656"/>
                </a:cubicBezTo>
                <a:cubicBezTo>
                  <a:pt x="341" y="656"/>
                  <a:pt x="338" y="656"/>
                  <a:pt x="335" y="657"/>
                </a:cubicBezTo>
                <a:cubicBezTo>
                  <a:pt x="335" y="655"/>
                  <a:pt x="335" y="654"/>
                  <a:pt x="335" y="653"/>
                </a:cubicBezTo>
                <a:cubicBezTo>
                  <a:pt x="336" y="652"/>
                  <a:pt x="336" y="652"/>
                  <a:pt x="336" y="651"/>
                </a:cubicBezTo>
                <a:close/>
                <a:moveTo>
                  <a:pt x="343" y="657"/>
                </a:moveTo>
                <a:cubicBezTo>
                  <a:pt x="343" y="661"/>
                  <a:pt x="342" y="664"/>
                  <a:pt x="341" y="667"/>
                </a:cubicBezTo>
                <a:cubicBezTo>
                  <a:pt x="339" y="668"/>
                  <a:pt x="337" y="668"/>
                  <a:pt x="334" y="668"/>
                </a:cubicBezTo>
                <a:cubicBezTo>
                  <a:pt x="335" y="664"/>
                  <a:pt x="335" y="661"/>
                  <a:pt x="335" y="657"/>
                </a:cubicBezTo>
                <a:cubicBezTo>
                  <a:pt x="338" y="657"/>
                  <a:pt x="341" y="657"/>
                  <a:pt x="343" y="657"/>
                </a:cubicBezTo>
                <a:close/>
                <a:moveTo>
                  <a:pt x="341" y="668"/>
                </a:moveTo>
                <a:cubicBezTo>
                  <a:pt x="341" y="672"/>
                  <a:pt x="340" y="675"/>
                  <a:pt x="340" y="678"/>
                </a:cubicBezTo>
                <a:cubicBezTo>
                  <a:pt x="338" y="678"/>
                  <a:pt x="336" y="679"/>
                  <a:pt x="334" y="679"/>
                </a:cubicBezTo>
                <a:cubicBezTo>
                  <a:pt x="334" y="675"/>
                  <a:pt x="334" y="672"/>
                  <a:pt x="334" y="669"/>
                </a:cubicBezTo>
                <a:cubicBezTo>
                  <a:pt x="337" y="669"/>
                  <a:pt x="339" y="669"/>
                  <a:pt x="341" y="668"/>
                </a:cubicBezTo>
                <a:close/>
                <a:moveTo>
                  <a:pt x="339" y="691"/>
                </a:moveTo>
                <a:cubicBezTo>
                  <a:pt x="340" y="687"/>
                  <a:pt x="340" y="683"/>
                  <a:pt x="340" y="679"/>
                </a:cubicBezTo>
                <a:cubicBezTo>
                  <a:pt x="343" y="679"/>
                  <a:pt x="345" y="679"/>
                  <a:pt x="347" y="679"/>
                </a:cubicBezTo>
                <a:cubicBezTo>
                  <a:pt x="346" y="684"/>
                  <a:pt x="346" y="688"/>
                  <a:pt x="346" y="693"/>
                </a:cubicBezTo>
                <a:cubicBezTo>
                  <a:pt x="344" y="693"/>
                  <a:pt x="342" y="693"/>
                  <a:pt x="339" y="693"/>
                </a:cubicBezTo>
                <a:cubicBezTo>
                  <a:pt x="339" y="692"/>
                  <a:pt x="339" y="692"/>
                  <a:pt x="339" y="691"/>
                </a:cubicBezTo>
                <a:close/>
                <a:moveTo>
                  <a:pt x="341" y="678"/>
                </a:moveTo>
                <a:cubicBezTo>
                  <a:pt x="341" y="675"/>
                  <a:pt x="341" y="672"/>
                  <a:pt x="342" y="668"/>
                </a:cubicBezTo>
                <a:cubicBezTo>
                  <a:pt x="344" y="668"/>
                  <a:pt x="346" y="668"/>
                  <a:pt x="347" y="668"/>
                </a:cubicBezTo>
                <a:cubicBezTo>
                  <a:pt x="347" y="672"/>
                  <a:pt x="347" y="675"/>
                  <a:pt x="347" y="678"/>
                </a:cubicBezTo>
                <a:cubicBezTo>
                  <a:pt x="345" y="678"/>
                  <a:pt x="343" y="678"/>
                  <a:pt x="341" y="678"/>
                </a:cubicBezTo>
                <a:close/>
                <a:moveTo>
                  <a:pt x="342" y="667"/>
                </a:moveTo>
                <a:cubicBezTo>
                  <a:pt x="343" y="664"/>
                  <a:pt x="344" y="660"/>
                  <a:pt x="344" y="657"/>
                </a:cubicBezTo>
                <a:cubicBezTo>
                  <a:pt x="346" y="657"/>
                  <a:pt x="347" y="657"/>
                  <a:pt x="349" y="657"/>
                </a:cubicBezTo>
                <a:cubicBezTo>
                  <a:pt x="348" y="660"/>
                  <a:pt x="348" y="664"/>
                  <a:pt x="348" y="667"/>
                </a:cubicBezTo>
                <a:cubicBezTo>
                  <a:pt x="346" y="667"/>
                  <a:pt x="344" y="667"/>
                  <a:pt x="342" y="667"/>
                </a:cubicBezTo>
                <a:close/>
                <a:moveTo>
                  <a:pt x="345" y="656"/>
                </a:moveTo>
                <a:cubicBezTo>
                  <a:pt x="345" y="654"/>
                  <a:pt x="345" y="653"/>
                  <a:pt x="346" y="651"/>
                </a:cubicBezTo>
                <a:cubicBezTo>
                  <a:pt x="347" y="651"/>
                  <a:pt x="348" y="651"/>
                  <a:pt x="349" y="651"/>
                </a:cubicBezTo>
                <a:cubicBezTo>
                  <a:pt x="349" y="653"/>
                  <a:pt x="349" y="654"/>
                  <a:pt x="349" y="656"/>
                </a:cubicBezTo>
                <a:cubicBezTo>
                  <a:pt x="347" y="656"/>
                  <a:pt x="346" y="656"/>
                  <a:pt x="345" y="656"/>
                </a:cubicBezTo>
                <a:close/>
                <a:moveTo>
                  <a:pt x="346" y="650"/>
                </a:moveTo>
                <a:cubicBezTo>
                  <a:pt x="347" y="648"/>
                  <a:pt x="348" y="645"/>
                  <a:pt x="349" y="643"/>
                </a:cubicBezTo>
                <a:cubicBezTo>
                  <a:pt x="349" y="642"/>
                  <a:pt x="348" y="642"/>
                  <a:pt x="348" y="642"/>
                </a:cubicBezTo>
                <a:cubicBezTo>
                  <a:pt x="347" y="645"/>
                  <a:pt x="346" y="647"/>
                  <a:pt x="345" y="650"/>
                </a:cubicBezTo>
                <a:cubicBezTo>
                  <a:pt x="342" y="650"/>
                  <a:pt x="339" y="650"/>
                  <a:pt x="336" y="650"/>
                </a:cubicBezTo>
                <a:cubicBezTo>
                  <a:pt x="336" y="648"/>
                  <a:pt x="336" y="645"/>
                  <a:pt x="336" y="642"/>
                </a:cubicBezTo>
                <a:cubicBezTo>
                  <a:pt x="341" y="642"/>
                  <a:pt x="346" y="642"/>
                  <a:pt x="350" y="642"/>
                </a:cubicBezTo>
                <a:cubicBezTo>
                  <a:pt x="350" y="645"/>
                  <a:pt x="350" y="647"/>
                  <a:pt x="349" y="650"/>
                </a:cubicBezTo>
                <a:cubicBezTo>
                  <a:pt x="348" y="650"/>
                  <a:pt x="347" y="650"/>
                  <a:pt x="346" y="650"/>
                </a:cubicBezTo>
                <a:close/>
                <a:moveTo>
                  <a:pt x="335" y="644"/>
                </a:moveTo>
                <a:cubicBezTo>
                  <a:pt x="335" y="646"/>
                  <a:pt x="335" y="648"/>
                  <a:pt x="335" y="649"/>
                </a:cubicBezTo>
                <a:cubicBezTo>
                  <a:pt x="333" y="649"/>
                  <a:pt x="330" y="649"/>
                  <a:pt x="328" y="649"/>
                </a:cubicBezTo>
                <a:cubicBezTo>
                  <a:pt x="328" y="648"/>
                  <a:pt x="328" y="647"/>
                  <a:pt x="328" y="645"/>
                </a:cubicBezTo>
                <a:cubicBezTo>
                  <a:pt x="328" y="644"/>
                  <a:pt x="328" y="644"/>
                  <a:pt x="328" y="643"/>
                </a:cubicBezTo>
                <a:cubicBezTo>
                  <a:pt x="331" y="643"/>
                  <a:pt x="333" y="643"/>
                  <a:pt x="335" y="642"/>
                </a:cubicBezTo>
                <a:cubicBezTo>
                  <a:pt x="335" y="643"/>
                  <a:pt x="335" y="644"/>
                  <a:pt x="335" y="644"/>
                </a:cubicBezTo>
                <a:close/>
                <a:moveTo>
                  <a:pt x="328" y="650"/>
                </a:moveTo>
                <a:cubicBezTo>
                  <a:pt x="330" y="650"/>
                  <a:pt x="332" y="650"/>
                  <a:pt x="335" y="650"/>
                </a:cubicBezTo>
                <a:cubicBezTo>
                  <a:pt x="335" y="652"/>
                  <a:pt x="334" y="655"/>
                  <a:pt x="334" y="657"/>
                </a:cubicBezTo>
                <a:cubicBezTo>
                  <a:pt x="332" y="657"/>
                  <a:pt x="330" y="657"/>
                  <a:pt x="328" y="657"/>
                </a:cubicBezTo>
                <a:cubicBezTo>
                  <a:pt x="328" y="655"/>
                  <a:pt x="328" y="652"/>
                  <a:pt x="328" y="650"/>
                </a:cubicBezTo>
                <a:close/>
                <a:moveTo>
                  <a:pt x="334" y="657"/>
                </a:moveTo>
                <a:cubicBezTo>
                  <a:pt x="334" y="661"/>
                  <a:pt x="334" y="664"/>
                  <a:pt x="333" y="668"/>
                </a:cubicBezTo>
                <a:cubicBezTo>
                  <a:pt x="331" y="668"/>
                  <a:pt x="328" y="668"/>
                  <a:pt x="326" y="668"/>
                </a:cubicBezTo>
                <a:cubicBezTo>
                  <a:pt x="326" y="665"/>
                  <a:pt x="327" y="661"/>
                  <a:pt x="327" y="658"/>
                </a:cubicBezTo>
                <a:cubicBezTo>
                  <a:pt x="330" y="658"/>
                  <a:pt x="332" y="657"/>
                  <a:pt x="334" y="657"/>
                </a:cubicBezTo>
                <a:close/>
                <a:moveTo>
                  <a:pt x="333" y="669"/>
                </a:moveTo>
                <a:cubicBezTo>
                  <a:pt x="333" y="672"/>
                  <a:pt x="333" y="675"/>
                  <a:pt x="333" y="678"/>
                </a:cubicBezTo>
                <a:cubicBezTo>
                  <a:pt x="333" y="678"/>
                  <a:pt x="333" y="678"/>
                  <a:pt x="333" y="679"/>
                </a:cubicBezTo>
                <a:cubicBezTo>
                  <a:pt x="330" y="679"/>
                  <a:pt x="327" y="679"/>
                  <a:pt x="324" y="679"/>
                </a:cubicBezTo>
                <a:cubicBezTo>
                  <a:pt x="324" y="676"/>
                  <a:pt x="325" y="673"/>
                  <a:pt x="325" y="669"/>
                </a:cubicBezTo>
                <a:cubicBezTo>
                  <a:pt x="328" y="669"/>
                  <a:pt x="331" y="669"/>
                  <a:pt x="333" y="669"/>
                </a:cubicBezTo>
                <a:close/>
                <a:moveTo>
                  <a:pt x="333" y="680"/>
                </a:moveTo>
                <a:cubicBezTo>
                  <a:pt x="332" y="684"/>
                  <a:pt x="332" y="688"/>
                  <a:pt x="332" y="693"/>
                </a:cubicBezTo>
                <a:cubicBezTo>
                  <a:pt x="328" y="693"/>
                  <a:pt x="325" y="693"/>
                  <a:pt x="322" y="693"/>
                </a:cubicBezTo>
                <a:cubicBezTo>
                  <a:pt x="322" y="688"/>
                  <a:pt x="323" y="684"/>
                  <a:pt x="324" y="680"/>
                </a:cubicBezTo>
                <a:cubicBezTo>
                  <a:pt x="327" y="680"/>
                  <a:pt x="330" y="680"/>
                  <a:pt x="333" y="680"/>
                </a:cubicBezTo>
                <a:close/>
                <a:moveTo>
                  <a:pt x="333" y="694"/>
                </a:moveTo>
                <a:cubicBezTo>
                  <a:pt x="335" y="694"/>
                  <a:pt x="336" y="694"/>
                  <a:pt x="338" y="694"/>
                </a:cubicBezTo>
                <a:cubicBezTo>
                  <a:pt x="338" y="698"/>
                  <a:pt x="338" y="703"/>
                  <a:pt x="337" y="708"/>
                </a:cubicBezTo>
                <a:cubicBezTo>
                  <a:pt x="336" y="708"/>
                  <a:pt x="334" y="708"/>
                  <a:pt x="332" y="707"/>
                </a:cubicBezTo>
                <a:cubicBezTo>
                  <a:pt x="332" y="703"/>
                  <a:pt x="332" y="698"/>
                  <a:pt x="333" y="694"/>
                </a:cubicBezTo>
                <a:close/>
                <a:moveTo>
                  <a:pt x="339" y="694"/>
                </a:moveTo>
                <a:cubicBezTo>
                  <a:pt x="341" y="694"/>
                  <a:pt x="344" y="694"/>
                  <a:pt x="346" y="694"/>
                </a:cubicBezTo>
                <a:cubicBezTo>
                  <a:pt x="346" y="698"/>
                  <a:pt x="346" y="703"/>
                  <a:pt x="345" y="707"/>
                </a:cubicBezTo>
                <a:cubicBezTo>
                  <a:pt x="343" y="707"/>
                  <a:pt x="341" y="707"/>
                  <a:pt x="339" y="707"/>
                </a:cubicBezTo>
                <a:cubicBezTo>
                  <a:pt x="339" y="703"/>
                  <a:pt x="339" y="698"/>
                  <a:pt x="339" y="694"/>
                </a:cubicBezTo>
                <a:close/>
                <a:moveTo>
                  <a:pt x="347" y="693"/>
                </a:moveTo>
                <a:cubicBezTo>
                  <a:pt x="347" y="688"/>
                  <a:pt x="347" y="684"/>
                  <a:pt x="348" y="679"/>
                </a:cubicBezTo>
                <a:cubicBezTo>
                  <a:pt x="350" y="679"/>
                  <a:pt x="352" y="679"/>
                  <a:pt x="355" y="679"/>
                </a:cubicBezTo>
                <a:cubicBezTo>
                  <a:pt x="354" y="684"/>
                  <a:pt x="354" y="688"/>
                  <a:pt x="353" y="693"/>
                </a:cubicBezTo>
                <a:cubicBezTo>
                  <a:pt x="351" y="693"/>
                  <a:pt x="349" y="693"/>
                  <a:pt x="347" y="693"/>
                </a:cubicBezTo>
                <a:close/>
                <a:moveTo>
                  <a:pt x="348" y="678"/>
                </a:moveTo>
                <a:cubicBezTo>
                  <a:pt x="348" y="675"/>
                  <a:pt x="348" y="672"/>
                  <a:pt x="348" y="668"/>
                </a:cubicBezTo>
                <a:cubicBezTo>
                  <a:pt x="351" y="668"/>
                  <a:pt x="354" y="668"/>
                  <a:pt x="357" y="668"/>
                </a:cubicBezTo>
                <a:cubicBezTo>
                  <a:pt x="356" y="671"/>
                  <a:pt x="355" y="675"/>
                  <a:pt x="355" y="678"/>
                </a:cubicBezTo>
                <a:cubicBezTo>
                  <a:pt x="353" y="678"/>
                  <a:pt x="350" y="678"/>
                  <a:pt x="348" y="678"/>
                </a:cubicBezTo>
                <a:close/>
                <a:moveTo>
                  <a:pt x="357" y="667"/>
                </a:moveTo>
                <a:cubicBezTo>
                  <a:pt x="354" y="667"/>
                  <a:pt x="351" y="667"/>
                  <a:pt x="349" y="667"/>
                </a:cubicBezTo>
                <a:cubicBezTo>
                  <a:pt x="349" y="664"/>
                  <a:pt x="349" y="660"/>
                  <a:pt x="350" y="657"/>
                </a:cubicBezTo>
                <a:cubicBezTo>
                  <a:pt x="352" y="657"/>
                  <a:pt x="355" y="657"/>
                  <a:pt x="357" y="657"/>
                </a:cubicBezTo>
                <a:cubicBezTo>
                  <a:pt x="357" y="660"/>
                  <a:pt x="357" y="663"/>
                  <a:pt x="357" y="666"/>
                </a:cubicBezTo>
                <a:cubicBezTo>
                  <a:pt x="357" y="666"/>
                  <a:pt x="357" y="666"/>
                  <a:pt x="357" y="667"/>
                </a:cubicBezTo>
                <a:close/>
                <a:moveTo>
                  <a:pt x="350" y="656"/>
                </a:moveTo>
                <a:cubicBezTo>
                  <a:pt x="350" y="654"/>
                  <a:pt x="350" y="653"/>
                  <a:pt x="350" y="651"/>
                </a:cubicBezTo>
                <a:cubicBezTo>
                  <a:pt x="353" y="652"/>
                  <a:pt x="355" y="652"/>
                  <a:pt x="357" y="652"/>
                </a:cubicBezTo>
                <a:cubicBezTo>
                  <a:pt x="357" y="653"/>
                  <a:pt x="357" y="655"/>
                  <a:pt x="357" y="656"/>
                </a:cubicBezTo>
                <a:cubicBezTo>
                  <a:pt x="355" y="656"/>
                  <a:pt x="352" y="656"/>
                  <a:pt x="350" y="656"/>
                </a:cubicBezTo>
                <a:close/>
                <a:moveTo>
                  <a:pt x="338" y="642"/>
                </a:moveTo>
                <a:cubicBezTo>
                  <a:pt x="337" y="642"/>
                  <a:pt x="336" y="642"/>
                  <a:pt x="336" y="642"/>
                </a:cubicBezTo>
                <a:cubicBezTo>
                  <a:pt x="336" y="641"/>
                  <a:pt x="336" y="641"/>
                  <a:pt x="336" y="641"/>
                </a:cubicBezTo>
                <a:cubicBezTo>
                  <a:pt x="340" y="641"/>
                  <a:pt x="344" y="641"/>
                  <a:pt x="348" y="641"/>
                </a:cubicBezTo>
                <a:cubicBezTo>
                  <a:pt x="344" y="641"/>
                  <a:pt x="341" y="642"/>
                  <a:pt x="338" y="642"/>
                </a:cubicBezTo>
                <a:close/>
                <a:moveTo>
                  <a:pt x="335" y="642"/>
                </a:moveTo>
                <a:cubicBezTo>
                  <a:pt x="333" y="642"/>
                  <a:pt x="331" y="642"/>
                  <a:pt x="328" y="642"/>
                </a:cubicBezTo>
                <a:cubicBezTo>
                  <a:pt x="328" y="641"/>
                  <a:pt x="328" y="641"/>
                  <a:pt x="328" y="640"/>
                </a:cubicBezTo>
                <a:cubicBezTo>
                  <a:pt x="330" y="640"/>
                  <a:pt x="331" y="640"/>
                  <a:pt x="332" y="640"/>
                </a:cubicBezTo>
                <a:cubicBezTo>
                  <a:pt x="333" y="640"/>
                  <a:pt x="334" y="640"/>
                  <a:pt x="335" y="641"/>
                </a:cubicBezTo>
                <a:cubicBezTo>
                  <a:pt x="335" y="641"/>
                  <a:pt x="335" y="641"/>
                  <a:pt x="335" y="642"/>
                </a:cubicBezTo>
                <a:close/>
                <a:moveTo>
                  <a:pt x="327" y="642"/>
                </a:moveTo>
                <a:cubicBezTo>
                  <a:pt x="324" y="642"/>
                  <a:pt x="320" y="642"/>
                  <a:pt x="316" y="642"/>
                </a:cubicBezTo>
                <a:cubicBezTo>
                  <a:pt x="316" y="641"/>
                  <a:pt x="316" y="640"/>
                  <a:pt x="316" y="640"/>
                </a:cubicBezTo>
                <a:cubicBezTo>
                  <a:pt x="320" y="640"/>
                  <a:pt x="324" y="640"/>
                  <a:pt x="328" y="640"/>
                </a:cubicBezTo>
                <a:cubicBezTo>
                  <a:pt x="328" y="641"/>
                  <a:pt x="328" y="641"/>
                  <a:pt x="327" y="642"/>
                </a:cubicBezTo>
                <a:close/>
                <a:moveTo>
                  <a:pt x="325" y="643"/>
                </a:moveTo>
                <a:cubicBezTo>
                  <a:pt x="326" y="643"/>
                  <a:pt x="326" y="643"/>
                  <a:pt x="327" y="643"/>
                </a:cubicBezTo>
                <a:cubicBezTo>
                  <a:pt x="327" y="645"/>
                  <a:pt x="327" y="647"/>
                  <a:pt x="327" y="647"/>
                </a:cubicBezTo>
                <a:cubicBezTo>
                  <a:pt x="327" y="648"/>
                  <a:pt x="327" y="649"/>
                  <a:pt x="327" y="649"/>
                </a:cubicBezTo>
                <a:cubicBezTo>
                  <a:pt x="323" y="649"/>
                  <a:pt x="319" y="650"/>
                  <a:pt x="315" y="650"/>
                </a:cubicBezTo>
                <a:cubicBezTo>
                  <a:pt x="315" y="647"/>
                  <a:pt x="316" y="645"/>
                  <a:pt x="316" y="643"/>
                </a:cubicBezTo>
                <a:cubicBezTo>
                  <a:pt x="319" y="643"/>
                  <a:pt x="322" y="643"/>
                  <a:pt x="325" y="643"/>
                </a:cubicBezTo>
                <a:close/>
                <a:moveTo>
                  <a:pt x="327" y="650"/>
                </a:moveTo>
                <a:cubicBezTo>
                  <a:pt x="327" y="652"/>
                  <a:pt x="326" y="655"/>
                  <a:pt x="326" y="657"/>
                </a:cubicBezTo>
                <a:cubicBezTo>
                  <a:pt x="322" y="657"/>
                  <a:pt x="318" y="657"/>
                  <a:pt x="314" y="657"/>
                </a:cubicBezTo>
                <a:cubicBezTo>
                  <a:pt x="314" y="655"/>
                  <a:pt x="314" y="653"/>
                  <a:pt x="315" y="651"/>
                </a:cubicBezTo>
                <a:cubicBezTo>
                  <a:pt x="319" y="651"/>
                  <a:pt x="323" y="650"/>
                  <a:pt x="327" y="650"/>
                </a:cubicBezTo>
                <a:close/>
                <a:moveTo>
                  <a:pt x="321" y="658"/>
                </a:moveTo>
                <a:cubicBezTo>
                  <a:pt x="322" y="658"/>
                  <a:pt x="324" y="658"/>
                  <a:pt x="326" y="658"/>
                </a:cubicBezTo>
                <a:cubicBezTo>
                  <a:pt x="326" y="661"/>
                  <a:pt x="325" y="665"/>
                  <a:pt x="325" y="669"/>
                </a:cubicBezTo>
                <a:cubicBezTo>
                  <a:pt x="320" y="669"/>
                  <a:pt x="316" y="669"/>
                  <a:pt x="312" y="669"/>
                </a:cubicBezTo>
                <a:cubicBezTo>
                  <a:pt x="312" y="665"/>
                  <a:pt x="313" y="662"/>
                  <a:pt x="313" y="658"/>
                </a:cubicBezTo>
                <a:cubicBezTo>
                  <a:pt x="316" y="658"/>
                  <a:pt x="318" y="658"/>
                  <a:pt x="321" y="658"/>
                </a:cubicBezTo>
                <a:close/>
                <a:moveTo>
                  <a:pt x="324" y="670"/>
                </a:moveTo>
                <a:cubicBezTo>
                  <a:pt x="324" y="673"/>
                  <a:pt x="324" y="676"/>
                  <a:pt x="323" y="679"/>
                </a:cubicBezTo>
                <a:cubicBezTo>
                  <a:pt x="321" y="679"/>
                  <a:pt x="319" y="679"/>
                  <a:pt x="317" y="679"/>
                </a:cubicBezTo>
                <a:cubicBezTo>
                  <a:pt x="315" y="680"/>
                  <a:pt x="313" y="680"/>
                  <a:pt x="310" y="680"/>
                </a:cubicBezTo>
                <a:cubicBezTo>
                  <a:pt x="311" y="677"/>
                  <a:pt x="311" y="673"/>
                  <a:pt x="311" y="670"/>
                </a:cubicBezTo>
                <a:cubicBezTo>
                  <a:pt x="316" y="670"/>
                  <a:pt x="320" y="670"/>
                  <a:pt x="324" y="670"/>
                </a:cubicBezTo>
                <a:close/>
                <a:moveTo>
                  <a:pt x="323" y="680"/>
                </a:moveTo>
                <a:cubicBezTo>
                  <a:pt x="322" y="684"/>
                  <a:pt x="322" y="688"/>
                  <a:pt x="321" y="693"/>
                </a:cubicBezTo>
                <a:cubicBezTo>
                  <a:pt x="317" y="693"/>
                  <a:pt x="313" y="693"/>
                  <a:pt x="309" y="693"/>
                </a:cubicBezTo>
                <a:cubicBezTo>
                  <a:pt x="310" y="689"/>
                  <a:pt x="310" y="685"/>
                  <a:pt x="310" y="681"/>
                </a:cubicBezTo>
                <a:cubicBezTo>
                  <a:pt x="314" y="681"/>
                  <a:pt x="319" y="680"/>
                  <a:pt x="323" y="680"/>
                </a:cubicBezTo>
                <a:close/>
                <a:moveTo>
                  <a:pt x="331" y="715"/>
                </a:moveTo>
                <a:cubicBezTo>
                  <a:pt x="333" y="715"/>
                  <a:pt x="335" y="715"/>
                  <a:pt x="337" y="715"/>
                </a:cubicBezTo>
                <a:cubicBezTo>
                  <a:pt x="337" y="719"/>
                  <a:pt x="338" y="723"/>
                  <a:pt x="338" y="727"/>
                </a:cubicBezTo>
                <a:cubicBezTo>
                  <a:pt x="336" y="727"/>
                  <a:pt x="333" y="727"/>
                  <a:pt x="331" y="727"/>
                </a:cubicBezTo>
                <a:cubicBezTo>
                  <a:pt x="331" y="723"/>
                  <a:pt x="331" y="719"/>
                  <a:pt x="331" y="715"/>
                </a:cubicBezTo>
                <a:close/>
                <a:moveTo>
                  <a:pt x="336" y="714"/>
                </a:moveTo>
                <a:cubicBezTo>
                  <a:pt x="334" y="714"/>
                  <a:pt x="333" y="714"/>
                  <a:pt x="332" y="714"/>
                </a:cubicBezTo>
                <a:cubicBezTo>
                  <a:pt x="332" y="712"/>
                  <a:pt x="332" y="710"/>
                  <a:pt x="332" y="708"/>
                </a:cubicBezTo>
                <a:cubicBezTo>
                  <a:pt x="334" y="709"/>
                  <a:pt x="336" y="709"/>
                  <a:pt x="337" y="708"/>
                </a:cubicBezTo>
                <a:cubicBezTo>
                  <a:pt x="337" y="710"/>
                  <a:pt x="337" y="712"/>
                  <a:pt x="337" y="714"/>
                </a:cubicBezTo>
                <a:cubicBezTo>
                  <a:pt x="337" y="714"/>
                  <a:pt x="336" y="714"/>
                  <a:pt x="336" y="714"/>
                </a:cubicBezTo>
                <a:close/>
                <a:moveTo>
                  <a:pt x="338" y="708"/>
                </a:moveTo>
                <a:cubicBezTo>
                  <a:pt x="341" y="708"/>
                  <a:pt x="343" y="708"/>
                  <a:pt x="345" y="708"/>
                </a:cubicBezTo>
                <a:cubicBezTo>
                  <a:pt x="345" y="710"/>
                  <a:pt x="345" y="712"/>
                  <a:pt x="345" y="714"/>
                </a:cubicBezTo>
                <a:cubicBezTo>
                  <a:pt x="343" y="714"/>
                  <a:pt x="341" y="714"/>
                  <a:pt x="338" y="714"/>
                </a:cubicBezTo>
                <a:cubicBezTo>
                  <a:pt x="338" y="712"/>
                  <a:pt x="338" y="710"/>
                  <a:pt x="338" y="708"/>
                </a:cubicBezTo>
                <a:close/>
                <a:moveTo>
                  <a:pt x="346" y="708"/>
                </a:moveTo>
                <a:cubicBezTo>
                  <a:pt x="349" y="708"/>
                  <a:pt x="351" y="708"/>
                  <a:pt x="353" y="707"/>
                </a:cubicBezTo>
                <a:cubicBezTo>
                  <a:pt x="353" y="710"/>
                  <a:pt x="353" y="712"/>
                  <a:pt x="353" y="714"/>
                </a:cubicBezTo>
                <a:cubicBezTo>
                  <a:pt x="351" y="714"/>
                  <a:pt x="349" y="714"/>
                  <a:pt x="346" y="714"/>
                </a:cubicBezTo>
                <a:cubicBezTo>
                  <a:pt x="346" y="712"/>
                  <a:pt x="346" y="710"/>
                  <a:pt x="346" y="708"/>
                </a:cubicBezTo>
                <a:close/>
                <a:moveTo>
                  <a:pt x="354" y="707"/>
                </a:moveTo>
                <a:cubicBezTo>
                  <a:pt x="355" y="707"/>
                  <a:pt x="355" y="707"/>
                  <a:pt x="356" y="707"/>
                </a:cubicBezTo>
                <a:cubicBezTo>
                  <a:pt x="356" y="709"/>
                  <a:pt x="356" y="712"/>
                  <a:pt x="356" y="714"/>
                </a:cubicBezTo>
                <a:cubicBezTo>
                  <a:pt x="355" y="714"/>
                  <a:pt x="355" y="714"/>
                  <a:pt x="354" y="714"/>
                </a:cubicBezTo>
                <a:cubicBezTo>
                  <a:pt x="354" y="712"/>
                  <a:pt x="354" y="709"/>
                  <a:pt x="354" y="707"/>
                </a:cubicBezTo>
                <a:close/>
                <a:moveTo>
                  <a:pt x="354" y="706"/>
                </a:moveTo>
                <a:cubicBezTo>
                  <a:pt x="354" y="702"/>
                  <a:pt x="354" y="698"/>
                  <a:pt x="354" y="694"/>
                </a:cubicBezTo>
                <a:cubicBezTo>
                  <a:pt x="355" y="694"/>
                  <a:pt x="356" y="694"/>
                  <a:pt x="356" y="694"/>
                </a:cubicBezTo>
                <a:cubicBezTo>
                  <a:pt x="356" y="698"/>
                  <a:pt x="356" y="702"/>
                  <a:pt x="356" y="706"/>
                </a:cubicBezTo>
                <a:cubicBezTo>
                  <a:pt x="355" y="706"/>
                  <a:pt x="355" y="706"/>
                  <a:pt x="354" y="706"/>
                </a:cubicBezTo>
                <a:close/>
                <a:moveTo>
                  <a:pt x="354" y="693"/>
                </a:moveTo>
                <a:cubicBezTo>
                  <a:pt x="355" y="688"/>
                  <a:pt x="355" y="684"/>
                  <a:pt x="356" y="679"/>
                </a:cubicBezTo>
                <a:cubicBezTo>
                  <a:pt x="356" y="679"/>
                  <a:pt x="356" y="679"/>
                  <a:pt x="357" y="679"/>
                </a:cubicBezTo>
                <a:cubicBezTo>
                  <a:pt x="356" y="684"/>
                  <a:pt x="356" y="688"/>
                  <a:pt x="356" y="693"/>
                </a:cubicBezTo>
                <a:cubicBezTo>
                  <a:pt x="356" y="693"/>
                  <a:pt x="355" y="693"/>
                  <a:pt x="354" y="693"/>
                </a:cubicBezTo>
                <a:close/>
                <a:moveTo>
                  <a:pt x="356" y="678"/>
                </a:moveTo>
                <a:cubicBezTo>
                  <a:pt x="356" y="676"/>
                  <a:pt x="356" y="675"/>
                  <a:pt x="357" y="673"/>
                </a:cubicBezTo>
                <a:cubicBezTo>
                  <a:pt x="357" y="675"/>
                  <a:pt x="357" y="676"/>
                  <a:pt x="357" y="678"/>
                </a:cubicBezTo>
                <a:cubicBezTo>
                  <a:pt x="356" y="678"/>
                  <a:pt x="356" y="678"/>
                  <a:pt x="356" y="678"/>
                </a:cubicBezTo>
                <a:close/>
                <a:moveTo>
                  <a:pt x="358" y="657"/>
                </a:moveTo>
                <a:cubicBezTo>
                  <a:pt x="358" y="657"/>
                  <a:pt x="358" y="657"/>
                  <a:pt x="358" y="657"/>
                </a:cubicBezTo>
                <a:cubicBezTo>
                  <a:pt x="358" y="658"/>
                  <a:pt x="358" y="660"/>
                  <a:pt x="358" y="661"/>
                </a:cubicBezTo>
                <a:cubicBezTo>
                  <a:pt x="358" y="660"/>
                  <a:pt x="358" y="658"/>
                  <a:pt x="358" y="657"/>
                </a:cubicBezTo>
                <a:close/>
                <a:moveTo>
                  <a:pt x="358" y="656"/>
                </a:moveTo>
                <a:cubicBezTo>
                  <a:pt x="358" y="655"/>
                  <a:pt x="358" y="653"/>
                  <a:pt x="358" y="652"/>
                </a:cubicBezTo>
                <a:cubicBezTo>
                  <a:pt x="358" y="652"/>
                  <a:pt x="359" y="652"/>
                  <a:pt x="359" y="652"/>
                </a:cubicBezTo>
                <a:cubicBezTo>
                  <a:pt x="359" y="653"/>
                  <a:pt x="359" y="655"/>
                  <a:pt x="359" y="656"/>
                </a:cubicBezTo>
                <a:cubicBezTo>
                  <a:pt x="358" y="656"/>
                  <a:pt x="358" y="656"/>
                  <a:pt x="358" y="656"/>
                </a:cubicBezTo>
                <a:close/>
                <a:moveTo>
                  <a:pt x="358" y="651"/>
                </a:moveTo>
                <a:cubicBezTo>
                  <a:pt x="358" y="649"/>
                  <a:pt x="358" y="648"/>
                  <a:pt x="359" y="646"/>
                </a:cubicBezTo>
                <a:cubicBezTo>
                  <a:pt x="358" y="647"/>
                  <a:pt x="359" y="647"/>
                  <a:pt x="360" y="647"/>
                </a:cubicBezTo>
                <a:cubicBezTo>
                  <a:pt x="360" y="645"/>
                  <a:pt x="360" y="645"/>
                  <a:pt x="360" y="643"/>
                </a:cubicBezTo>
                <a:cubicBezTo>
                  <a:pt x="360" y="643"/>
                  <a:pt x="360" y="643"/>
                  <a:pt x="359" y="643"/>
                </a:cubicBezTo>
                <a:cubicBezTo>
                  <a:pt x="359" y="643"/>
                  <a:pt x="359" y="642"/>
                  <a:pt x="358" y="642"/>
                </a:cubicBezTo>
                <a:cubicBezTo>
                  <a:pt x="359" y="642"/>
                  <a:pt x="360" y="642"/>
                  <a:pt x="361" y="642"/>
                </a:cubicBezTo>
                <a:cubicBezTo>
                  <a:pt x="360" y="645"/>
                  <a:pt x="360" y="648"/>
                  <a:pt x="359" y="651"/>
                </a:cubicBezTo>
                <a:cubicBezTo>
                  <a:pt x="359" y="651"/>
                  <a:pt x="359" y="651"/>
                  <a:pt x="358" y="651"/>
                </a:cubicBezTo>
                <a:close/>
                <a:moveTo>
                  <a:pt x="336" y="636"/>
                </a:moveTo>
                <a:cubicBezTo>
                  <a:pt x="336" y="637"/>
                  <a:pt x="336" y="638"/>
                  <a:pt x="336" y="640"/>
                </a:cubicBezTo>
                <a:cubicBezTo>
                  <a:pt x="333" y="639"/>
                  <a:pt x="331" y="639"/>
                  <a:pt x="329" y="639"/>
                </a:cubicBezTo>
                <a:cubicBezTo>
                  <a:pt x="329" y="638"/>
                  <a:pt x="329" y="637"/>
                  <a:pt x="329" y="636"/>
                </a:cubicBezTo>
                <a:cubicBezTo>
                  <a:pt x="329" y="636"/>
                  <a:pt x="329" y="636"/>
                  <a:pt x="329" y="636"/>
                </a:cubicBezTo>
                <a:cubicBezTo>
                  <a:pt x="331" y="636"/>
                  <a:pt x="334" y="636"/>
                  <a:pt x="336" y="636"/>
                </a:cubicBezTo>
                <a:close/>
                <a:moveTo>
                  <a:pt x="328" y="639"/>
                </a:moveTo>
                <a:cubicBezTo>
                  <a:pt x="327" y="639"/>
                  <a:pt x="326" y="639"/>
                  <a:pt x="325" y="639"/>
                </a:cubicBezTo>
                <a:cubicBezTo>
                  <a:pt x="322" y="639"/>
                  <a:pt x="319" y="639"/>
                  <a:pt x="317" y="639"/>
                </a:cubicBezTo>
                <a:cubicBezTo>
                  <a:pt x="317" y="638"/>
                  <a:pt x="317" y="638"/>
                  <a:pt x="317" y="637"/>
                </a:cubicBezTo>
                <a:cubicBezTo>
                  <a:pt x="317" y="637"/>
                  <a:pt x="316" y="636"/>
                  <a:pt x="316" y="637"/>
                </a:cubicBezTo>
                <a:cubicBezTo>
                  <a:pt x="316" y="638"/>
                  <a:pt x="316" y="638"/>
                  <a:pt x="316" y="639"/>
                </a:cubicBezTo>
                <a:cubicBezTo>
                  <a:pt x="313" y="639"/>
                  <a:pt x="311" y="639"/>
                  <a:pt x="308" y="639"/>
                </a:cubicBezTo>
                <a:cubicBezTo>
                  <a:pt x="308" y="638"/>
                  <a:pt x="308" y="637"/>
                  <a:pt x="308" y="636"/>
                </a:cubicBezTo>
                <a:cubicBezTo>
                  <a:pt x="315" y="636"/>
                  <a:pt x="321" y="635"/>
                  <a:pt x="328" y="636"/>
                </a:cubicBezTo>
                <a:cubicBezTo>
                  <a:pt x="328" y="637"/>
                  <a:pt x="328" y="638"/>
                  <a:pt x="328" y="639"/>
                </a:cubicBezTo>
                <a:close/>
                <a:moveTo>
                  <a:pt x="315" y="640"/>
                </a:moveTo>
                <a:cubicBezTo>
                  <a:pt x="315" y="640"/>
                  <a:pt x="315" y="641"/>
                  <a:pt x="315" y="642"/>
                </a:cubicBezTo>
                <a:cubicBezTo>
                  <a:pt x="313" y="642"/>
                  <a:pt x="310" y="642"/>
                  <a:pt x="308" y="642"/>
                </a:cubicBezTo>
                <a:cubicBezTo>
                  <a:pt x="308" y="641"/>
                  <a:pt x="308" y="640"/>
                  <a:pt x="308" y="640"/>
                </a:cubicBezTo>
                <a:cubicBezTo>
                  <a:pt x="311" y="640"/>
                  <a:pt x="313" y="640"/>
                  <a:pt x="315" y="640"/>
                </a:cubicBezTo>
                <a:close/>
                <a:moveTo>
                  <a:pt x="308" y="643"/>
                </a:moveTo>
                <a:cubicBezTo>
                  <a:pt x="310" y="643"/>
                  <a:pt x="313" y="643"/>
                  <a:pt x="315" y="643"/>
                </a:cubicBezTo>
                <a:cubicBezTo>
                  <a:pt x="315" y="645"/>
                  <a:pt x="314" y="647"/>
                  <a:pt x="314" y="650"/>
                </a:cubicBezTo>
                <a:cubicBezTo>
                  <a:pt x="312" y="650"/>
                  <a:pt x="310" y="650"/>
                  <a:pt x="308" y="650"/>
                </a:cubicBezTo>
                <a:cubicBezTo>
                  <a:pt x="308" y="648"/>
                  <a:pt x="308" y="646"/>
                  <a:pt x="308" y="643"/>
                </a:cubicBezTo>
                <a:close/>
                <a:moveTo>
                  <a:pt x="314" y="651"/>
                </a:moveTo>
                <a:cubicBezTo>
                  <a:pt x="313" y="653"/>
                  <a:pt x="313" y="655"/>
                  <a:pt x="313" y="657"/>
                </a:cubicBezTo>
                <a:cubicBezTo>
                  <a:pt x="311" y="657"/>
                  <a:pt x="309" y="657"/>
                  <a:pt x="307" y="657"/>
                </a:cubicBezTo>
                <a:cubicBezTo>
                  <a:pt x="307" y="655"/>
                  <a:pt x="308" y="654"/>
                  <a:pt x="308" y="652"/>
                </a:cubicBezTo>
                <a:cubicBezTo>
                  <a:pt x="308" y="652"/>
                  <a:pt x="308" y="652"/>
                  <a:pt x="308" y="651"/>
                </a:cubicBezTo>
                <a:cubicBezTo>
                  <a:pt x="310" y="651"/>
                  <a:pt x="312" y="651"/>
                  <a:pt x="314" y="651"/>
                </a:cubicBezTo>
                <a:close/>
                <a:moveTo>
                  <a:pt x="312" y="658"/>
                </a:moveTo>
                <a:cubicBezTo>
                  <a:pt x="312" y="662"/>
                  <a:pt x="311" y="666"/>
                  <a:pt x="311" y="669"/>
                </a:cubicBezTo>
                <a:cubicBezTo>
                  <a:pt x="309" y="669"/>
                  <a:pt x="308" y="670"/>
                  <a:pt x="306" y="670"/>
                </a:cubicBezTo>
                <a:cubicBezTo>
                  <a:pt x="307" y="666"/>
                  <a:pt x="307" y="662"/>
                  <a:pt x="307" y="658"/>
                </a:cubicBezTo>
                <a:cubicBezTo>
                  <a:pt x="309" y="658"/>
                  <a:pt x="311" y="658"/>
                  <a:pt x="312" y="658"/>
                </a:cubicBezTo>
                <a:close/>
                <a:moveTo>
                  <a:pt x="310" y="670"/>
                </a:moveTo>
                <a:cubicBezTo>
                  <a:pt x="310" y="673"/>
                  <a:pt x="310" y="675"/>
                  <a:pt x="309" y="678"/>
                </a:cubicBezTo>
                <a:cubicBezTo>
                  <a:pt x="308" y="679"/>
                  <a:pt x="306" y="679"/>
                  <a:pt x="305" y="680"/>
                </a:cubicBezTo>
                <a:cubicBezTo>
                  <a:pt x="305" y="677"/>
                  <a:pt x="305" y="674"/>
                  <a:pt x="306" y="671"/>
                </a:cubicBezTo>
                <a:cubicBezTo>
                  <a:pt x="307" y="671"/>
                  <a:pt x="309" y="670"/>
                  <a:pt x="310" y="670"/>
                </a:cubicBezTo>
                <a:close/>
                <a:moveTo>
                  <a:pt x="319" y="733"/>
                </a:moveTo>
                <a:cubicBezTo>
                  <a:pt x="319" y="732"/>
                  <a:pt x="319" y="731"/>
                  <a:pt x="319" y="730"/>
                </a:cubicBezTo>
                <a:cubicBezTo>
                  <a:pt x="323" y="730"/>
                  <a:pt x="326" y="730"/>
                  <a:pt x="330" y="731"/>
                </a:cubicBezTo>
                <a:cubicBezTo>
                  <a:pt x="330" y="732"/>
                  <a:pt x="330" y="733"/>
                  <a:pt x="330" y="734"/>
                </a:cubicBezTo>
                <a:cubicBezTo>
                  <a:pt x="330" y="734"/>
                  <a:pt x="330" y="734"/>
                  <a:pt x="330" y="734"/>
                </a:cubicBezTo>
                <a:cubicBezTo>
                  <a:pt x="327" y="734"/>
                  <a:pt x="324" y="734"/>
                  <a:pt x="321" y="733"/>
                </a:cubicBezTo>
                <a:cubicBezTo>
                  <a:pt x="320" y="733"/>
                  <a:pt x="320" y="733"/>
                  <a:pt x="319" y="733"/>
                </a:cubicBezTo>
                <a:close/>
                <a:moveTo>
                  <a:pt x="331" y="734"/>
                </a:moveTo>
                <a:cubicBezTo>
                  <a:pt x="331" y="733"/>
                  <a:pt x="331" y="732"/>
                  <a:pt x="331" y="731"/>
                </a:cubicBezTo>
                <a:cubicBezTo>
                  <a:pt x="333" y="731"/>
                  <a:pt x="336" y="731"/>
                  <a:pt x="338" y="731"/>
                </a:cubicBezTo>
                <a:cubicBezTo>
                  <a:pt x="338" y="732"/>
                  <a:pt x="339" y="733"/>
                  <a:pt x="339" y="734"/>
                </a:cubicBezTo>
                <a:cubicBezTo>
                  <a:pt x="336" y="734"/>
                  <a:pt x="334" y="734"/>
                  <a:pt x="331" y="734"/>
                </a:cubicBezTo>
                <a:close/>
                <a:moveTo>
                  <a:pt x="339" y="731"/>
                </a:moveTo>
                <a:cubicBezTo>
                  <a:pt x="345" y="731"/>
                  <a:pt x="350" y="732"/>
                  <a:pt x="356" y="732"/>
                </a:cubicBezTo>
                <a:cubicBezTo>
                  <a:pt x="356" y="733"/>
                  <a:pt x="357" y="734"/>
                  <a:pt x="357" y="735"/>
                </a:cubicBezTo>
                <a:cubicBezTo>
                  <a:pt x="351" y="734"/>
                  <a:pt x="345" y="734"/>
                  <a:pt x="340" y="734"/>
                </a:cubicBezTo>
                <a:cubicBezTo>
                  <a:pt x="340" y="733"/>
                  <a:pt x="339" y="732"/>
                  <a:pt x="339" y="731"/>
                </a:cubicBezTo>
                <a:close/>
                <a:moveTo>
                  <a:pt x="339" y="727"/>
                </a:moveTo>
                <a:cubicBezTo>
                  <a:pt x="339" y="723"/>
                  <a:pt x="338" y="719"/>
                  <a:pt x="338" y="715"/>
                </a:cubicBezTo>
                <a:cubicBezTo>
                  <a:pt x="341" y="715"/>
                  <a:pt x="343" y="715"/>
                  <a:pt x="345" y="715"/>
                </a:cubicBezTo>
                <a:cubicBezTo>
                  <a:pt x="345" y="718"/>
                  <a:pt x="345" y="721"/>
                  <a:pt x="345" y="724"/>
                </a:cubicBezTo>
                <a:cubicBezTo>
                  <a:pt x="345" y="724"/>
                  <a:pt x="346" y="724"/>
                  <a:pt x="346" y="724"/>
                </a:cubicBezTo>
                <a:cubicBezTo>
                  <a:pt x="346" y="721"/>
                  <a:pt x="346" y="718"/>
                  <a:pt x="346" y="715"/>
                </a:cubicBezTo>
                <a:cubicBezTo>
                  <a:pt x="349" y="715"/>
                  <a:pt x="351" y="715"/>
                  <a:pt x="353" y="715"/>
                </a:cubicBezTo>
                <a:cubicBezTo>
                  <a:pt x="354" y="719"/>
                  <a:pt x="354" y="723"/>
                  <a:pt x="355" y="727"/>
                </a:cubicBezTo>
                <a:cubicBezTo>
                  <a:pt x="350" y="727"/>
                  <a:pt x="344" y="727"/>
                  <a:pt x="339" y="727"/>
                </a:cubicBezTo>
                <a:close/>
                <a:moveTo>
                  <a:pt x="354" y="715"/>
                </a:moveTo>
                <a:cubicBezTo>
                  <a:pt x="355" y="715"/>
                  <a:pt x="355" y="715"/>
                  <a:pt x="356" y="715"/>
                </a:cubicBezTo>
                <a:cubicBezTo>
                  <a:pt x="356" y="715"/>
                  <a:pt x="356" y="715"/>
                  <a:pt x="356" y="716"/>
                </a:cubicBezTo>
                <a:cubicBezTo>
                  <a:pt x="356" y="716"/>
                  <a:pt x="357" y="716"/>
                  <a:pt x="357" y="716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60" y="715"/>
                  <a:pt x="364" y="715"/>
                  <a:pt x="367" y="715"/>
                </a:cubicBezTo>
                <a:cubicBezTo>
                  <a:pt x="368" y="719"/>
                  <a:pt x="368" y="723"/>
                  <a:pt x="369" y="728"/>
                </a:cubicBezTo>
                <a:cubicBezTo>
                  <a:pt x="364" y="728"/>
                  <a:pt x="360" y="728"/>
                  <a:pt x="356" y="727"/>
                </a:cubicBezTo>
                <a:cubicBezTo>
                  <a:pt x="355" y="723"/>
                  <a:pt x="355" y="719"/>
                  <a:pt x="354" y="715"/>
                </a:cubicBezTo>
                <a:close/>
                <a:moveTo>
                  <a:pt x="357" y="714"/>
                </a:moveTo>
                <a:cubicBezTo>
                  <a:pt x="357" y="712"/>
                  <a:pt x="357" y="709"/>
                  <a:pt x="357" y="707"/>
                </a:cubicBezTo>
                <a:cubicBezTo>
                  <a:pt x="360" y="706"/>
                  <a:pt x="364" y="706"/>
                  <a:pt x="367" y="706"/>
                </a:cubicBezTo>
                <a:cubicBezTo>
                  <a:pt x="367" y="709"/>
                  <a:pt x="367" y="711"/>
                  <a:pt x="367" y="714"/>
                </a:cubicBezTo>
                <a:cubicBezTo>
                  <a:pt x="364" y="714"/>
                  <a:pt x="360" y="714"/>
                  <a:pt x="357" y="714"/>
                </a:cubicBezTo>
                <a:close/>
                <a:moveTo>
                  <a:pt x="357" y="706"/>
                </a:moveTo>
                <a:cubicBezTo>
                  <a:pt x="357" y="702"/>
                  <a:pt x="357" y="698"/>
                  <a:pt x="357" y="694"/>
                </a:cubicBezTo>
                <a:cubicBezTo>
                  <a:pt x="360" y="694"/>
                  <a:pt x="364" y="694"/>
                  <a:pt x="367" y="694"/>
                </a:cubicBezTo>
                <a:cubicBezTo>
                  <a:pt x="367" y="697"/>
                  <a:pt x="367" y="701"/>
                  <a:pt x="367" y="705"/>
                </a:cubicBezTo>
                <a:cubicBezTo>
                  <a:pt x="364" y="705"/>
                  <a:pt x="360" y="705"/>
                  <a:pt x="357" y="706"/>
                </a:cubicBezTo>
                <a:close/>
                <a:moveTo>
                  <a:pt x="357" y="693"/>
                </a:moveTo>
                <a:cubicBezTo>
                  <a:pt x="357" y="688"/>
                  <a:pt x="357" y="684"/>
                  <a:pt x="358" y="679"/>
                </a:cubicBezTo>
                <a:cubicBezTo>
                  <a:pt x="358" y="679"/>
                  <a:pt x="358" y="679"/>
                  <a:pt x="358" y="679"/>
                </a:cubicBezTo>
                <a:cubicBezTo>
                  <a:pt x="361" y="679"/>
                  <a:pt x="364" y="679"/>
                  <a:pt x="367" y="679"/>
                </a:cubicBezTo>
                <a:cubicBezTo>
                  <a:pt x="367" y="684"/>
                  <a:pt x="367" y="688"/>
                  <a:pt x="367" y="693"/>
                </a:cubicBezTo>
                <a:cubicBezTo>
                  <a:pt x="364" y="693"/>
                  <a:pt x="360" y="693"/>
                  <a:pt x="357" y="693"/>
                </a:cubicBezTo>
                <a:close/>
                <a:moveTo>
                  <a:pt x="358" y="678"/>
                </a:moveTo>
                <a:cubicBezTo>
                  <a:pt x="358" y="675"/>
                  <a:pt x="358" y="671"/>
                  <a:pt x="358" y="668"/>
                </a:cubicBezTo>
                <a:cubicBezTo>
                  <a:pt x="361" y="668"/>
                  <a:pt x="365" y="667"/>
                  <a:pt x="368" y="667"/>
                </a:cubicBezTo>
                <a:cubicBezTo>
                  <a:pt x="368" y="671"/>
                  <a:pt x="368" y="674"/>
                  <a:pt x="367" y="678"/>
                </a:cubicBezTo>
                <a:cubicBezTo>
                  <a:pt x="364" y="678"/>
                  <a:pt x="361" y="678"/>
                  <a:pt x="358" y="678"/>
                </a:cubicBezTo>
                <a:close/>
                <a:moveTo>
                  <a:pt x="358" y="667"/>
                </a:moveTo>
                <a:cubicBezTo>
                  <a:pt x="358" y="663"/>
                  <a:pt x="359" y="660"/>
                  <a:pt x="359" y="657"/>
                </a:cubicBezTo>
                <a:cubicBezTo>
                  <a:pt x="363" y="657"/>
                  <a:pt x="366" y="657"/>
                  <a:pt x="369" y="657"/>
                </a:cubicBezTo>
                <a:cubicBezTo>
                  <a:pt x="369" y="660"/>
                  <a:pt x="369" y="663"/>
                  <a:pt x="368" y="666"/>
                </a:cubicBezTo>
                <a:cubicBezTo>
                  <a:pt x="365" y="666"/>
                  <a:pt x="361" y="667"/>
                  <a:pt x="358" y="667"/>
                </a:cubicBezTo>
                <a:close/>
                <a:moveTo>
                  <a:pt x="360" y="656"/>
                </a:moveTo>
                <a:cubicBezTo>
                  <a:pt x="360" y="655"/>
                  <a:pt x="360" y="653"/>
                  <a:pt x="360" y="652"/>
                </a:cubicBezTo>
                <a:cubicBezTo>
                  <a:pt x="363" y="653"/>
                  <a:pt x="366" y="653"/>
                  <a:pt x="370" y="653"/>
                </a:cubicBezTo>
                <a:cubicBezTo>
                  <a:pt x="369" y="654"/>
                  <a:pt x="369" y="655"/>
                  <a:pt x="369" y="656"/>
                </a:cubicBezTo>
                <a:cubicBezTo>
                  <a:pt x="366" y="656"/>
                  <a:pt x="363" y="656"/>
                  <a:pt x="360" y="656"/>
                </a:cubicBezTo>
                <a:close/>
                <a:moveTo>
                  <a:pt x="360" y="651"/>
                </a:moveTo>
                <a:cubicBezTo>
                  <a:pt x="361" y="648"/>
                  <a:pt x="361" y="645"/>
                  <a:pt x="362" y="642"/>
                </a:cubicBezTo>
                <a:cubicBezTo>
                  <a:pt x="365" y="643"/>
                  <a:pt x="368" y="643"/>
                  <a:pt x="371" y="643"/>
                </a:cubicBezTo>
                <a:cubicBezTo>
                  <a:pt x="370" y="646"/>
                  <a:pt x="370" y="649"/>
                  <a:pt x="370" y="652"/>
                </a:cubicBezTo>
                <a:cubicBezTo>
                  <a:pt x="367" y="652"/>
                  <a:pt x="364" y="652"/>
                  <a:pt x="360" y="651"/>
                </a:cubicBezTo>
                <a:close/>
                <a:moveTo>
                  <a:pt x="305" y="636"/>
                </a:moveTo>
                <a:cubicBezTo>
                  <a:pt x="305" y="636"/>
                  <a:pt x="306" y="636"/>
                  <a:pt x="306" y="636"/>
                </a:cubicBezTo>
                <a:cubicBezTo>
                  <a:pt x="306" y="636"/>
                  <a:pt x="307" y="636"/>
                  <a:pt x="307" y="636"/>
                </a:cubicBezTo>
                <a:cubicBezTo>
                  <a:pt x="307" y="637"/>
                  <a:pt x="307" y="638"/>
                  <a:pt x="307" y="639"/>
                </a:cubicBezTo>
                <a:cubicBezTo>
                  <a:pt x="305" y="639"/>
                  <a:pt x="303" y="639"/>
                  <a:pt x="300" y="639"/>
                </a:cubicBezTo>
                <a:cubicBezTo>
                  <a:pt x="300" y="638"/>
                  <a:pt x="301" y="637"/>
                  <a:pt x="301" y="636"/>
                </a:cubicBezTo>
                <a:cubicBezTo>
                  <a:pt x="302" y="636"/>
                  <a:pt x="304" y="636"/>
                  <a:pt x="305" y="636"/>
                </a:cubicBezTo>
                <a:close/>
                <a:moveTo>
                  <a:pt x="307" y="640"/>
                </a:moveTo>
                <a:cubicBezTo>
                  <a:pt x="307" y="641"/>
                  <a:pt x="307" y="641"/>
                  <a:pt x="30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306" y="642"/>
                  <a:pt x="304" y="642"/>
                  <a:pt x="303" y="642"/>
                </a:cubicBezTo>
                <a:cubicBezTo>
                  <a:pt x="302" y="642"/>
                  <a:pt x="301" y="642"/>
                  <a:pt x="299" y="642"/>
                </a:cubicBezTo>
                <a:cubicBezTo>
                  <a:pt x="300" y="641"/>
                  <a:pt x="300" y="641"/>
                  <a:pt x="300" y="640"/>
                </a:cubicBezTo>
                <a:cubicBezTo>
                  <a:pt x="302" y="640"/>
                  <a:pt x="305" y="640"/>
                  <a:pt x="307" y="640"/>
                </a:cubicBezTo>
                <a:close/>
                <a:moveTo>
                  <a:pt x="307" y="651"/>
                </a:moveTo>
                <a:cubicBezTo>
                  <a:pt x="306" y="653"/>
                  <a:pt x="306" y="655"/>
                  <a:pt x="306" y="657"/>
                </a:cubicBezTo>
                <a:cubicBezTo>
                  <a:pt x="304" y="657"/>
                  <a:pt x="300" y="657"/>
                  <a:pt x="297" y="656"/>
                </a:cubicBezTo>
                <a:cubicBezTo>
                  <a:pt x="297" y="655"/>
                  <a:pt x="297" y="654"/>
                  <a:pt x="297" y="653"/>
                </a:cubicBezTo>
                <a:cubicBezTo>
                  <a:pt x="300" y="652"/>
                  <a:pt x="304" y="652"/>
                  <a:pt x="307" y="651"/>
                </a:cubicBezTo>
                <a:close/>
                <a:moveTo>
                  <a:pt x="302" y="732"/>
                </a:moveTo>
                <a:cubicBezTo>
                  <a:pt x="302" y="732"/>
                  <a:pt x="302" y="731"/>
                  <a:pt x="302" y="731"/>
                </a:cubicBezTo>
                <a:cubicBezTo>
                  <a:pt x="303" y="732"/>
                  <a:pt x="305" y="732"/>
                  <a:pt x="306" y="732"/>
                </a:cubicBezTo>
                <a:cubicBezTo>
                  <a:pt x="305" y="732"/>
                  <a:pt x="303" y="732"/>
                  <a:pt x="302" y="732"/>
                </a:cubicBezTo>
                <a:close/>
                <a:moveTo>
                  <a:pt x="339" y="738"/>
                </a:moveTo>
                <a:cubicBezTo>
                  <a:pt x="339" y="739"/>
                  <a:pt x="339" y="739"/>
                  <a:pt x="339" y="739"/>
                </a:cubicBezTo>
                <a:cubicBezTo>
                  <a:pt x="337" y="739"/>
                  <a:pt x="334" y="739"/>
                  <a:pt x="331" y="739"/>
                </a:cubicBezTo>
                <a:cubicBezTo>
                  <a:pt x="331" y="739"/>
                  <a:pt x="331" y="738"/>
                  <a:pt x="331" y="738"/>
                </a:cubicBezTo>
                <a:cubicBezTo>
                  <a:pt x="334" y="738"/>
                  <a:pt x="337" y="738"/>
                  <a:pt x="339" y="738"/>
                </a:cubicBezTo>
                <a:close/>
                <a:moveTo>
                  <a:pt x="340" y="738"/>
                </a:moveTo>
                <a:cubicBezTo>
                  <a:pt x="343" y="739"/>
                  <a:pt x="347" y="739"/>
                  <a:pt x="350" y="739"/>
                </a:cubicBezTo>
                <a:cubicBezTo>
                  <a:pt x="347" y="739"/>
                  <a:pt x="344" y="739"/>
                  <a:pt x="341" y="739"/>
                </a:cubicBezTo>
                <a:cubicBezTo>
                  <a:pt x="340" y="739"/>
                  <a:pt x="340" y="739"/>
                  <a:pt x="340" y="738"/>
                </a:cubicBezTo>
                <a:close/>
                <a:moveTo>
                  <a:pt x="376" y="736"/>
                </a:moveTo>
                <a:cubicBezTo>
                  <a:pt x="376" y="735"/>
                  <a:pt x="376" y="733"/>
                  <a:pt x="376" y="732"/>
                </a:cubicBezTo>
                <a:cubicBezTo>
                  <a:pt x="378" y="732"/>
                  <a:pt x="381" y="732"/>
                  <a:pt x="384" y="732"/>
                </a:cubicBezTo>
                <a:cubicBezTo>
                  <a:pt x="384" y="733"/>
                  <a:pt x="384" y="735"/>
                  <a:pt x="384" y="736"/>
                </a:cubicBezTo>
                <a:cubicBezTo>
                  <a:pt x="381" y="736"/>
                  <a:pt x="378" y="736"/>
                  <a:pt x="376" y="736"/>
                </a:cubicBezTo>
                <a:close/>
                <a:moveTo>
                  <a:pt x="375" y="736"/>
                </a:moveTo>
                <a:cubicBezTo>
                  <a:pt x="369" y="735"/>
                  <a:pt x="363" y="735"/>
                  <a:pt x="358" y="735"/>
                </a:cubicBezTo>
                <a:cubicBezTo>
                  <a:pt x="358" y="734"/>
                  <a:pt x="357" y="733"/>
                  <a:pt x="357" y="732"/>
                </a:cubicBezTo>
                <a:cubicBezTo>
                  <a:pt x="361" y="732"/>
                  <a:pt x="365" y="732"/>
                  <a:pt x="369" y="732"/>
                </a:cubicBezTo>
                <a:cubicBezTo>
                  <a:pt x="369" y="732"/>
                  <a:pt x="369" y="732"/>
                  <a:pt x="369" y="732"/>
                </a:cubicBezTo>
                <a:cubicBezTo>
                  <a:pt x="369" y="733"/>
                  <a:pt x="370" y="732"/>
                  <a:pt x="370" y="732"/>
                </a:cubicBezTo>
                <a:cubicBezTo>
                  <a:pt x="372" y="732"/>
                  <a:pt x="373" y="732"/>
                  <a:pt x="375" y="732"/>
                </a:cubicBezTo>
                <a:cubicBezTo>
                  <a:pt x="375" y="733"/>
                  <a:pt x="375" y="735"/>
                  <a:pt x="375" y="736"/>
                </a:cubicBezTo>
                <a:close/>
                <a:moveTo>
                  <a:pt x="370" y="728"/>
                </a:moveTo>
                <a:cubicBezTo>
                  <a:pt x="369" y="723"/>
                  <a:pt x="369" y="719"/>
                  <a:pt x="368" y="715"/>
                </a:cubicBezTo>
                <a:cubicBezTo>
                  <a:pt x="369" y="715"/>
                  <a:pt x="370" y="715"/>
                  <a:pt x="371" y="715"/>
                </a:cubicBezTo>
                <a:cubicBezTo>
                  <a:pt x="372" y="715"/>
                  <a:pt x="372" y="714"/>
                  <a:pt x="371" y="714"/>
                </a:cubicBezTo>
                <a:cubicBezTo>
                  <a:pt x="370" y="714"/>
                  <a:pt x="369" y="714"/>
                  <a:pt x="368" y="714"/>
                </a:cubicBezTo>
                <a:cubicBezTo>
                  <a:pt x="368" y="711"/>
                  <a:pt x="368" y="709"/>
                  <a:pt x="368" y="706"/>
                </a:cubicBezTo>
                <a:cubicBezTo>
                  <a:pt x="369" y="706"/>
                  <a:pt x="370" y="706"/>
                  <a:pt x="371" y="706"/>
                </a:cubicBezTo>
                <a:cubicBezTo>
                  <a:pt x="372" y="706"/>
                  <a:pt x="372" y="705"/>
                  <a:pt x="371" y="705"/>
                </a:cubicBezTo>
                <a:cubicBezTo>
                  <a:pt x="370" y="705"/>
                  <a:pt x="369" y="705"/>
                  <a:pt x="368" y="705"/>
                </a:cubicBezTo>
                <a:cubicBezTo>
                  <a:pt x="368" y="701"/>
                  <a:pt x="368" y="697"/>
                  <a:pt x="368" y="694"/>
                </a:cubicBezTo>
                <a:cubicBezTo>
                  <a:pt x="371" y="694"/>
                  <a:pt x="375" y="694"/>
                  <a:pt x="378" y="694"/>
                </a:cubicBezTo>
                <a:cubicBezTo>
                  <a:pt x="377" y="705"/>
                  <a:pt x="376" y="716"/>
                  <a:pt x="375" y="728"/>
                </a:cubicBezTo>
                <a:cubicBezTo>
                  <a:pt x="373" y="728"/>
                  <a:pt x="371" y="728"/>
                  <a:pt x="370" y="728"/>
                </a:cubicBezTo>
                <a:close/>
                <a:moveTo>
                  <a:pt x="378" y="693"/>
                </a:moveTo>
                <a:cubicBezTo>
                  <a:pt x="375" y="693"/>
                  <a:pt x="371" y="693"/>
                  <a:pt x="368" y="693"/>
                </a:cubicBezTo>
                <a:cubicBezTo>
                  <a:pt x="368" y="688"/>
                  <a:pt x="368" y="684"/>
                  <a:pt x="368" y="679"/>
                </a:cubicBezTo>
                <a:cubicBezTo>
                  <a:pt x="372" y="679"/>
                  <a:pt x="376" y="679"/>
                  <a:pt x="379" y="679"/>
                </a:cubicBezTo>
                <a:cubicBezTo>
                  <a:pt x="379" y="684"/>
                  <a:pt x="379" y="688"/>
                  <a:pt x="378" y="693"/>
                </a:cubicBezTo>
                <a:close/>
                <a:moveTo>
                  <a:pt x="368" y="678"/>
                </a:moveTo>
                <a:cubicBezTo>
                  <a:pt x="369" y="674"/>
                  <a:pt x="369" y="671"/>
                  <a:pt x="369" y="667"/>
                </a:cubicBezTo>
                <a:cubicBezTo>
                  <a:pt x="373" y="667"/>
                  <a:pt x="376" y="667"/>
                  <a:pt x="380" y="667"/>
                </a:cubicBezTo>
                <a:cubicBezTo>
                  <a:pt x="380" y="671"/>
                  <a:pt x="380" y="674"/>
                  <a:pt x="380" y="678"/>
                </a:cubicBezTo>
                <a:cubicBezTo>
                  <a:pt x="376" y="678"/>
                  <a:pt x="372" y="678"/>
                  <a:pt x="368" y="678"/>
                </a:cubicBezTo>
                <a:close/>
                <a:moveTo>
                  <a:pt x="370" y="656"/>
                </a:moveTo>
                <a:cubicBezTo>
                  <a:pt x="370" y="655"/>
                  <a:pt x="370" y="654"/>
                  <a:pt x="371" y="654"/>
                </a:cubicBezTo>
                <a:cubicBezTo>
                  <a:pt x="371" y="654"/>
                  <a:pt x="371" y="654"/>
                  <a:pt x="371" y="654"/>
                </a:cubicBezTo>
                <a:cubicBezTo>
                  <a:pt x="372" y="654"/>
                  <a:pt x="372" y="653"/>
                  <a:pt x="371" y="653"/>
                </a:cubicBezTo>
                <a:cubicBezTo>
                  <a:pt x="371" y="653"/>
                  <a:pt x="371" y="653"/>
                  <a:pt x="371" y="653"/>
                </a:cubicBezTo>
                <a:cubicBezTo>
                  <a:pt x="371" y="649"/>
                  <a:pt x="371" y="646"/>
                  <a:pt x="372" y="643"/>
                </a:cubicBezTo>
                <a:cubicBezTo>
                  <a:pt x="374" y="643"/>
                  <a:pt x="377" y="644"/>
                  <a:pt x="379" y="644"/>
                </a:cubicBezTo>
                <a:cubicBezTo>
                  <a:pt x="380" y="648"/>
                  <a:pt x="380" y="652"/>
                  <a:pt x="380" y="656"/>
                </a:cubicBezTo>
                <a:cubicBezTo>
                  <a:pt x="377" y="656"/>
                  <a:pt x="374" y="656"/>
                  <a:pt x="370" y="656"/>
                </a:cubicBezTo>
                <a:close/>
                <a:moveTo>
                  <a:pt x="380" y="644"/>
                </a:moveTo>
                <a:cubicBezTo>
                  <a:pt x="381" y="644"/>
                  <a:pt x="382" y="644"/>
                  <a:pt x="383" y="644"/>
                </a:cubicBezTo>
                <a:cubicBezTo>
                  <a:pt x="382" y="648"/>
                  <a:pt x="382" y="652"/>
                  <a:pt x="382" y="656"/>
                </a:cubicBezTo>
                <a:cubicBezTo>
                  <a:pt x="382" y="656"/>
                  <a:pt x="381" y="656"/>
                  <a:pt x="381" y="656"/>
                </a:cubicBezTo>
                <a:cubicBezTo>
                  <a:pt x="381" y="652"/>
                  <a:pt x="381" y="648"/>
                  <a:pt x="380" y="644"/>
                </a:cubicBezTo>
                <a:close/>
                <a:moveTo>
                  <a:pt x="380" y="643"/>
                </a:moveTo>
                <a:cubicBezTo>
                  <a:pt x="380" y="642"/>
                  <a:pt x="380" y="642"/>
                  <a:pt x="380" y="642"/>
                </a:cubicBezTo>
                <a:cubicBezTo>
                  <a:pt x="381" y="642"/>
                  <a:pt x="383" y="642"/>
                  <a:pt x="384" y="642"/>
                </a:cubicBezTo>
                <a:cubicBezTo>
                  <a:pt x="384" y="642"/>
                  <a:pt x="384" y="643"/>
                  <a:pt x="384" y="643"/>
                </a:cubicBezTo>
                <a:cubicBezTo>
                  <a:pt x="383" y="643"/>
                  <a:pt x="381" y="643"/>
                  <a:pt x="380" y="643"/>
                </a:cubicBezTo>
                <a:close/>
                <a:moveTo>
                  <a:pt x="380" y="641"/>
                </a:moveTo>
                <a:cubicBezTo>
                  <a:pt x="380" y="640"/>
                  <a:pt x="380" y="638"/>
                  <a:pt x="380" y="637"/>
                </a:cubicBezTo>
                <a:cubicBezTo>
                  <a:pt x="379" y="636"/>
                  <a:pt x="378" y="637"/>
                  <a:pt x="379" y="637"/>
                </a:cubicBezTo>
                <a:cubicBezTo>
                  <a:pt x="379" y="638"/>
                  <a:pt x="379" y="640"/>
                  <a:pt x="379" y="641"/>
                </a:cubicBezTo>
                <a:cubicBezTo>
                  <a:pt x="377" y="641"/>
                  <a:pt x="374" y="641"/>
                  <a:pt x="372" y="641"/>
                </a:cubicBezTo>
                <a:cubicBezTo>
                  <a:pt x="372" y="639"/>
                  <a:pt x="373" y="637"/>
                  <a:pt x="373" y="635"/>
                </a:cubicBezTo>
                <a:cubicBezTo>
                  <a:pt x="377" y="636"/>
                  <a:pt x="381" y="637"/>
                  <a:pt x="385" y="638"/>
                </a:cubicBezTo>
                <a:cubicBezTo>
                  <a:pt x="385" y="639"/>
                  <a:pt x="385" y="640"/>
                  <a:pt x="384" y="641"/>
                </a:cubicBezTo>
                <a:cubicBezTo>
                  <a:pt x="383" y="641"/>
                  <a:pt x="381" y="641"/>
                  <a:pt x="380" y="641"/>
                </a:cubicBezTo>
                <a:close/>
                <a:moveTo>
                  <a:pt x="387" y="636"/>
                </a:moveTo>
                <a:cubicBezTo>
                  <a:pt x="385" y="635"/>
                  <a:pt x="382" y="635"/>
                  <a:pt x="380" y="635"/>
                </a:cubicBezTo>
                <a:cubicBezTo>
                  <a:pt x="380" y="634"/>
                  <a:pt x="379" y="634"/>
                  <a:pt x="379" y="634"/>
                </a:cubicBezTo>
                <a:cubicBezTo>
                  <a:pt x="378" y="634"/>
                  <a:pt x="377" y="634"/>
                  <a:pt x="376" y="633"/>
                </a:cubicBezTo>
                <a:cubicBezTo>
                  <a:pt x="380" y="634"/>
                  <a:pt x="383" y="634"/>
                  <a:pt x="387" y="635"/>
                </a:cubicBezTo>
                <a:cubicBezTo>
                  <a:pt x="387" y="635"/>
                  <a:pt x="387" y="635"/>
                  <a:pt x="387" y="636"/>
                </a:cubicBezTo>
                <a:close/>
                <a:moveTo>
                  <a:pt x="289" y="630"/>
                </a:moveTo>
                <a:cubicBezTo>
                  <a:pt x="289" y="630"/>
                  <a:pt x="289" y="631"/>
                  <a:pt x="289" y="631"/>
                </a:cubicBezTo>
                <a:cubicBezTo>
                  <a:pt x="287" y="631"/>
                  <a:pt x="284" y="631"/>
                  <a:pt x="282" y="632"/>
                </a:cubicBezTo>
                <a:cubicBezTo>
                  <a:pt x="282" y="631"/>
                  <a:pt x="282" y="630"/>
                  <a:pt x="282" y="630"/>
                </a:cubicBezTo>
                <a:cubicBezTo>
                  <a:pt x="284" y="630"/>
                  <a:pt x="287" y="630"/>
                  <a:pt x="289" y="630"/>
                </a:cubicBezTo>
                <a:close/>
                <a:moveTo>
                  <a:pt x="290" y="630"/>
                </a:moveTo>
                <a:cubicBezTo>
                  <a:pt x="290" y="630"/>
                  <a:pt x="290" y="630"/>
                  <a:pt x="290" y="630"/>
                </a:cubicBezTo>
                <a:cubicBezTo>
                  <a:pt x="290" y="630"/>
                  <a:pt x="290" y="631"/>
                  <a:pt x="290" y="631"/>
                </a:cubicBezTo>
                <a:cubicBezTo>
                  <a:pt x="290" y="631"/>
                  <a:pt x="290" y="631"/>
                  <a:pt x="290" y="631"/>
                </a:cubicBezTo>
                <a:cubicBezTo>
                  <a:pt x="290" y="631"/>
                  <a:pt x="290" y="630"/>
                  <a:pt x="290" y="630"/>
                </a:cubicBezTo>
                <a:close/>
                <a:moveTo>
                  <a:pt x="291" y="630"/>
                </a:moveTo>
                <a:cubicBezTo>
                  <a:pt x="300" y="630"/>
                  <a:pt x="309" y="630"/>
                  <a:pt x="319" y="630"/>
                </a:cubicBezTo>
                <a:cubicBezTo>
                  <a:pt x="320" y="630"/>
                  <a:pt x="322" y="630"/>
                  <a:pt x="323" y="630"/>
                </a:cubicBezTo>
                <a:cubicBezTo>
                  <a:pt x="313" y="630"/>
                  <a:pt x="302" y="631"/>
                  <a:pt x="291" y="631"/>
                </a:cubicBezTo>
                <a:cubicBezTo>
                  <a:pt x="291" y="631"/>
                  <a:pt x="291" y="630"/>
                  <a:pt x="291" y="630"/>
                </a:cubicBezTo>
                <a:close/>
                <a:moveTo>
                  <a:pt x="316" y="631"/>
                </a:moveTo>
                <a:cubicBezTo>
                  <a:pt x="308" y="632"/>
                  <a:pt x="300" y="633"/>
                  <a:pt x="292" y="634"/>
                </a:cubicBezTo>
                <a:cubicBezTo>
                  <a:pt x="292" y="634"/>
                  <a:pt x="292" y="635"/>
                  <a:pt x="293" y="635"/>
                </a:cubicBezTo>
                <a:cubicBezTo>
                  <a:pt x="295" y="634"/>
                  <a:pt x="298" y="634"/>
                  <a:pt x="301" y="634"/>
                </a:cubicBezTo>
                <a:cubicBezTo>
                  <a:pt x="301" y="634"/>
                  <a:pt x="300" y="635"/>
                  <a:pt x="300" y="636"/>
                </a:cubicBezTo>
                <a:cubicBezTo>
                  <a:pt x="297" y="636"/>
                  <a:pt x="294" y="636"/>
                  <a:pt x="291" y="637"/>
                </a:cubicBezTo>
                <a:cubicBezTo>
                  <a:pt x="290" y="637"/>
                  <a:pt x="291" y="638"/>
                  <a:pt x="291" y="638"/>
                </a:cubicBezTo>
                <a:cubicBezTo>
                  <a:pt x="294" y="637"/>
                  <a:pt x="297" y="637"/>
                  <a:pt x="300" y="637"/>
                </a:cubicBezTo>
                <a:cubicBezTo>
                  <a:pt x="300" y="637"/>
                  <a:pt x="299" y="638"/>
                  <a:pt x="299" y="639"/>
                </a:cubicBezTo>
                <a:cubicBezTo>
                  <a:pt x="296" y="639"/>
                  <a:pt x="293" y="639"/>
                  <a:pt x="290" y="640"/>
                </a:cubicBezTo>
                <a:cubicBezTo>
                  <a:pt x="290" y="637"/>
                  <a:pt x="291" y="635"/>
                  <a:pt x="291" y="632"/>
                </a:cubicBezTo>
                <a:cubicBezTo>
                  <a:pt x="299" y="632"/>
                  <a:pt x="307" y="631"/>
                  <a:pt x="316" y="631"/>
                </a:cubicBezTo>
                <a:close/>
                <a:moveTo>
                  <a:pt x="295" y="640"/>
                </a:moveTo>
                <a:cubicBezTo>
                  <a:pt x="297" y="640"/>
                  <a:pt x="298" y="640"/>
                  <a:pt x="299" y="640"/>
                </a:cubicBezTo>
                <a:cubicBezTo>
                  <a:pt x="299" y="641"/>
                  <a:pt x="299" y="641"/>
                  <a:pt x="299" y="642"/>
                </a:cubicBezTo>
                <a:cubicBezTo>
                  <a:pt x="296" y="642"/>
                  <a:pt x="293" y="642"/>
                  <a:pt x="290" y="642"/>
                </a:cubicBezTo>
                <a:cubicBezTo>
                  <a:pt x="290" y="641"/>
                  <a:pt x="290" y="641"/>
                  <a:pt x="290" y="640"/>
                </a:cubicBezTo>
                <a:cubicBezTo>
                  <a:pt x="292" y="640"/>
                  <a:pt x="294" y="640"/>
                  <a:pt x="295" y="640"/>
                </a:cubicBezTo>
                <a:close/>
                <a:moveTo>
                  <a:pt x="289" y="642"/>
                </a:moveTo>
                <a:cubicBezTo>
                  <a:pt x="287" y="642"/>
                  <a:pt x="285" y="642"/>
                  <a:pt x="283" y="641"/>
                </a:cubicBezTo>
                <a:cubicBezTo>
                  <a:pt x="285" y="641"/>
                  <a:pt x="287" y="641"/>
                  <a:pt x="289" y="640"/>
                </a:cubicBezTo>
                <a:cubicBezTo>
                  <a:pt x="289" y="641"/>
                  <a:pt x="289" y="641"/>
                  <a:pt x="289" y="642"/>
                </a:cubicBezTo>
                <a:close/>
                <a:moveTo>
                  <a:pt x="289" y="642"/>
                </a:moveTo>
                <a:cubicBezTo>
                  <a:pt x="288" y="645"/>
                  <a:pt x="288" y="649"/>
                  <a:pt x="287" y="652"/>
                </a:cubicBezTo>
                <a:cubicBezTo>
                  <a:pt x="287" y="652"/>
                  <a:pt x="287" y="653"/>
                  <a:pt x="287" y="653"/>
                </a:cubicBezTo>
                <a:cubicBezTo>
                  <a:pt x="286" y="654"/>
                  <a:pt x="285" y="654"/>
                  <a:pt x="284" y="654"/>
                </a:cubicBezTo>
                <a:cubicBezTo>
                  <a:pt x="284" y="654"/>
                  <a:pt x="284" y="655"/>
                  <a:pt x="285" y="655"/>
                </a:cubicBezTo>
                <a:cubicBezTo>
                  <a:pt x="285" y="655"/>
                  <a:pt x="286" y="655"/>
                  <a:pt x="287" y="655"/>
                </a:cubicBezTo>
                <a:cubicBezTo>
                  <a:pt x="285" y="663"/>
                  <a:pt x="284" y="672"/>
                  <a:pt x="282" y="681"/>
                </a:cubicBezTo>
                <a:cubicBezTo>
                  <a:pt x="283" y="668"/>
                  <a:pt x="283" y="655"/>
                  <a:pt x="282" y="642"/>
                </a:cubicBezTo>
                <a:cubicBezTo>
                  <a:pt x="284" y="642"/>
                  <a:pt x="287" y="642"/>
                  <a:pt x="289" y="642"/>
                </a:cubicBezTo>
                <a:close/>
                <a:moveTo>
                  <a:pt x="281" y="724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82" y="725"/>
                  <a:pt x="284" y="725"/>
                  <a:pt x="285" y="726"/>
                </a:cubicBezTo>
                <a:cubicBezTo>
                  <a:pt x="283" y="726"/>
                  <a:pt x="282" y="726"/>
                  <a:pt x="281" y="725"/>
                </a:cubicBezTo>
                <a:cubicBezTo>
                  <a:pt x="281" y="725"/>
                  <a:pt x="281" y="725"/>
                  <a:pt x="281" y="724"/>
                </a:cubicBezTo>
                <a:close/>
                <a:moveTo>
                  <a:pt x="295" y="735"/>
                </a:moveTo>
                <a:cubicBezTo>
                  <a:pt x="305" y="736"/>
                  <a:pt x="316" y="737"/>
                  <a:pt x="327" y="738"/>
                </a:cubicBezTo>
                <a:cubicBezTo>
                  <a:pt x="328" y="738"/>
                  <a:pt x="329" y="738"/>
                  <a:pt x="330" y="738"/>
                </a:cubicBezTo>
                <a:cubicBezTo>
                  <a:pt x="330" y="738"/>
                  <a:pt x="330" y="739"/>
                  <a:pt x="330" y="739"/>
                </a:cubicBezTo>
                <a:cubicBezTo>
                  <a:pt x="318" y="739"/>
                  <a:pt x="305" y="738"/>
                  <a:pt x="293" y="736"/>
                </a:cubicBezTo>
                <a:cubicBezTo>
                  <a:pt x="294" y="736"/>
                  <a:pt x="294" y="735"/>
                  <a:pt x="295" y="735"/>
                </a:cubicBezTo>
                <a:close/>
                <a:moveTo>
                  <a:pt x="384" y="728"/>
                </a:moveTo>
                <a:cubicBezTo>
                  <a:pt x="381" y="728"/>
                  <a:pt x="379" y="728"/>
                  <a:pt x="376" y="728"/>
                </a:cubicBezTo>
                <a:cubicBezTo>
                  <a:pt x="377" y="716"/>
                  <a:pt x="378" y="705"/>
                  <a:pt x="379" y="694"/>
                </a:cubicBezTo>
                <a:cubicBezTo>
                  <a:pt x="380" y="693"/>
                  <a:pt x="380" y="693"/>
                  <a:pt x="379" y="693"/>
                </a:cubicBezTo>
                <a:cubicBezTo>
                  <a:pt x="380" y="688"/>
                  <a:pt x="380" y="684"/>
                  <a:pt x="380" y="679"/>
                </a:cubicBezTo>
                <a:cubicBezTo>
                  <a:pt x="381" y="679"/>
                  <a:pt x="381" y="679"/>
                  <a:pt x="382" y="679"/>
                </a:cubicBezTo>
                <a:cubicBezTo>
                  <a:pt x="382" y="679"/>
                  <a:pt x="382" y="679"/>
                  <a:pt x="382" y="679"/>
                </a:cubicBezTo>
                <a:cubicBezTo>
                  <a:pt x="382" y="695"/>
                  <a:pt x="383" y="711"/>
                  <a:pt x="384" y="728"/>
                </a:cubicBezTo>
                <a:close/>
                <a:moveTo>
                  <a:pt x="382" y="678"/>
                </a:moveTo>
                <a:cubicBezTo>
                  <a:pt x="382" y="678"/>
                  <a:pt x="382" y="678"/>
                  <a:pt x="382" y="678"/>
                </a:cubicBezTo>
                <a:cubicBezTo>
                  <a:pt x="382" y="678"/>
                  <a:pt x="382" y="678"/>
                  <a:pt x="382" y="678"/>
                </a:cubicBezTo>
                <a:cubicBezTo>
                  <a:pt x="381" y="678"/>
                  <a:pt x="381" y="678"/>
                  <a:pt x="381" y="678"/>
                </a:cubicBezTo>
                <a:cubicBezTo>
                  <a:pt x="381" y="674"/>
                  <a:pt x="381" y="671"/>
                  <a:pt x="381" y="667"/>
                </a:cubicBezTo>
                <a:cubicBezTo>
                  <a:pt x="381" y="667"/>
                  <a:pt x="381" y="667"/>
                  <a:pt x="382" y="667"/>
                </a:cubicBezTo>
                <a:cubicBezTo>
                  <a:pt x="382" y="671"/>
                  <a:pt x="382" y="674"/>
                  <a:pt x="382" y="678"/>
                </a:cubicBezTo>
                <a:close/>
                <a:moveTo>
                  <a:pt x="382" y="666"/>
                </a:moveTo>
                <a:cubicBezTo>
                  <a:pt x="381" y="666"/>
                  <a:pt x="381" y="666"/>
                  <a:pt x="381" y="666"/>
                </a:cubicBezTo>
                <a:cubicBezTo>
                  <a:pt x="381" y="663"/>
                  <a:pt x="381" y="660"/>
                  <a:pt x="381" y="657"/>
                </a:cubicBezTo>
                <a:cubicBezTo>
                  <a:pt x="381" y="657"/>
                  <a:pt x="382" y="657"/>
                  <a:pt x="382" y="657"/>
                </a:cubicBezTo>
                <a:cubicBezTo>
                  <a:pt x="382" y="660"/>
                  <a:pt x="382" y="663"/>
                  <a:pt x="382" y="666"/>
                </a:cubicBezTo>
                <a:close/>
                <a:moveTo>
                  <a:pt x="383" y="656"/>
                </a:moveTo>
                <a:cubicBezTo>
                  <a:pt x="384" y="652"/>
                  <a:pt x="384" y="648"/>
                  <a:pt x="385" y="644"/>
                </a:cubicBezTo>
                <a:cubicBezTo>
                  <a:pt x="389" y="644"/>
                  <a:pt x="393" y="644"/>
                  <a:pt x="397" y="644"/>
                </a:cubicBezTo>
                <a:cubicBezTo>
                  <a:pt x="397" y="649"/>
                  <a:pt x="397" y="653"/>
                  <a:pt x="397" y="658"/>
                </a:cubicBezTo>
                <a:cubicBezTo>
                  <a:pt x="392" y="657"/>
                  <a:pt x="388" y="656"/>
                  <a:pt x="383" y="656"/>
                </a:cubicBezTo>
                <a:close/>
                <a:moveTo>
                  <a:pt x="398" y="641"/>
                </a:moveTo>
                <a:cubicBezTo>
                  <a:pt x="398" y="642"/>
                  <a:pt x="398" y="642"/>
                  <a:pt x="397" y="643"/>
                </a:cubicBezTo>
                <a:cubicBezTo>
                  <a:pt x="393" y="643"/>
                  <a:pt x="389" y="643"/>
                  <a:pt x="385" y="643"/>
                </a:cubicBezTo>
                <a:cubicBezTo>
                  <a:pt x="385" y="643"/>
                  <a:pt x="385" y="642"/>
                  <a:pt x="385" y="642"/>
                </a:cubicBezTo>
                <a:cubicBezTo>
                  <a:pt x="388" y="642"/>
                  <a:pt x="391" y="643"/>
                  <a:pt x="394" y="643"/>
                </a:cubicBezTo>
                <a:cubicBezTo>
                  <a:pt x="394" y="643"/>
                  <a:pt x="394" y="642"/>
                  <a:pt x="394" y="642"/>
                </a:cubicBezTo>
                <a:cubicBezTo>
                  <a:pt x="391" y="642"/>
                  <a:pt x="388" y="641"/>
                  <a:pt x="386" y="641"/>
                </a:cubicBezTo>
                <a:cubicBezTo>
                  <a:pt x="386" y="640"/>
                  <a:pt x="386" y="640"/>
                  <a:pt x="387" y="639"/>
                </a:cubicBezTo>
                <a:cubicBezTo>
                  <a:pt x="387" y="639"/>
                  <a:pt x="387" y="639"/>
                  <a:pt x="387" y="639"/>
                </a:cubicBezTo>
                <a:cubicBezTo>
                  <a:pt x="387" y="639"/>
                  <a:pt x="388" y="639"/>
                  <a:pt x="388" y="638"/>
                </a:cubicBezTo>
                <a:cubicBezTo>
                  <a:pt x="388" y="638"/>
                  <a:pt x="388" y="637"/>
                  <a:pt x="389" y="637"/>
                </a:cubicBezTo>
                <a:cubicBezTo>
                  <a:pt x="392" y="637"/>
                  <a:pt x="395" y="638"/>
                  <a:pt x="398" y="638"/>
                </a:cubicBezTo>
                <a:cubicBezTo>
                  <a:pt x="398" y="639"/>
                  <a:pt x="398" y="640"/>
                  <a:pt x="398" y="641"/>
                </a:cubicBezTo>
                <a:close/>
                <a:moveTo>
                  <a:pt x="392" y="636"/>
                </a:moveTo>
                <a:cubicBezTo>
                  <a:pt x="391" y="636"/>
                  <a:pt x="390" y="636"/>
                  <a:pt x="389" y="636"/>
                </a:cubicBezTo>
                <a:cubicBezTo>
                  <a:pt x="389" y="636"/>
                  <a:pt x="389" y="636"/>
                  <a:pt x="389" y="636"/>
                </a:cubicBezTo>
                <a:cubicBezTo>
                  <a:pt x="390" y="636"/>
                  <a:pt x="391" y="636"/>
                  <a:pt x="392" y="636"/>
                </a:cubicBezTo>
                <a:close/>
                <a:moveTo>
                  <a:pt x="387" y="630"/>
                </a:moveTo>
                <a:cubicBezTo>
                  <a:pt x="388" y="632"/>
                  <a:pt x="388" y="633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1" y="633"/>
                  <a:pt x="374" y="632"/>
                  <a:pt x="366" y="631"/>
                </a:cubicBezTo>
                <a:cubicBezTo>
                  <a:pt x="365" y="631"/>
                  <a:pt x="363" y="630"/>
                  <a:pt x="362" y="630"/>
                </a:cubicBezTo>
                <a:cubicBezTo>
                  <a:pt x="370" y="630"/>
                  <a:pt x="379" y="629"/>
                  <a:pt x="387" y="630"/>
                </a:cubicBezTo>
                <a:cubicBezTo>
                  <a:pt x="387" y="630"/>
                  <a:pt x="387" y="630"/>
                  <a:pt x="387" y="630"/>
                </a:cubicBezTo>
                <a:close/>
                <a:moveTo>
                  <a:pt x="127" y="625"/>
                </a:moveTo>
                <a:cubicBezTo>
                  <a:pt x="160" y="625"/>
                  <a:pt x="193" y="625"/>
                  <a:pt x="225" y="625"/>
                </a:cubicBezTo>
                <a:cubicBezTo>
                  <a:pt x="275" y="625"/>
                  <a:pt x="325" y="622"/>
                  <a:pt x="374" y="628"/>
                </a:cubicBezTo>
                <a:cubicBezTo>
                  <a:pt x="372" y="628"/>
                  <a:pt x="371" y="628"/>
                  <a:pt x="369" y="628"/>
                </a:cubicBezTo>
                <a:cubicBezTo>
                  <a:pt x="362" y="628"/>
                  <a:pt x="354" y="628"/>
                  <a:pt x="347" y="628"/>
                </a:cubicBezTo>
                <a:cubicBezTo>
                  <a:pt x="338" y="627"/>
                  <a:pt x="330" y="627"/>
                  <a:pt x="321" y="627"/>
                </a:cubicBezTo>
                <a:cubicBezTo>
                  <a:pt x="311" y="627"/>
                  <a:pt x="301" y="627"/>
                  <a:pt x="291" y="627"/>
                </a:cubicBezTo>
                <a:cubicBezTo>
                  <a:pt x="292" y="627"/>
                  <a:pt x="292" y="627"/>
                  <a:pt x="292" y="627"/>
                </a:cubicBezTo>
                <a:cubicBezTo>
                  <a:pt x="292" y="626"/>
                  <a:pt x="291" y="626"/>
                  <a:pt x="291" y="626"/>
                </a:cubicBezTo>
                <a:cubicBezTo>
                  <a:pt x="290" y="627"/>
                  <a:pt x="290" y="627"/>
                  <a:pt x="290" y="627"/>
                </a:cubicBezTo>
                <a:cubicBezTo>
                  <a:pt x="287" y="627"/>
                  <a:pt x="285" y="627"/>
                  <a:pt x="282" y="628"/>
                </a:cubicBezTo>
                <a:cubicBezTo>
                  <a:pt x="282" y="627"/>
                  <a:pt x="280" y="627"/>
                  <a:pt x="280" y="628"/>
                </a:cubicBezTo>
                <a:cubicBezTo>
                  <a:pt x="280" y="628"/>
                  <a:pt x="280" y="628"/>
                  <a:pt x="280" y="628"/>
                </a:cubicBezTo>
                <a:cubicBezTo>
                  <a:pt x="259" y="628"/>
                  <a:pt x="239" y="628"/>
                  <a:pt x="219" y="627"/>
                </a:cubicBezTo>
                <a:cubicBezTo>
                  <a:pt x="194" y="626"/>
                  <a:pt x="168" y="624"/>
                  <a:pt x="143" y="626"/>
                </a:cubicBezTo>
                <a:cubicBezTo>
                  <a:pt x="138" y="625"/>
                  <a:pt x="133" y="625"/>
                  <a:pt x="127" y="625"/>
                </a:cubicBezTo>
                <a:close/>
                <a:moveTo>
                  <a:pt x="172" y="628"/>
                </a:moveTo>
                <a:cubicBezTo>
                  <a:pt x="185" y="628"/>
                  <a:pt x="198" y="628"/>
                  <a:pt x="211" y="629"/>
                </a:cubicBezTo>
                <a:cubicBezTo>
                  <a:pt x="223" y="629"/>
                  <a:pt x="234" y="629"/>
                  <a:pt x="246" y="630"/>
                </a:cubicBezTo>
                <a:cubicBezTo>
                  <a:pt x="242" y="630"/>
                  <a:pt x="239" y="630"/>
                  <a:pt x="235" y="630"/>
                </a:cubicBezTo>
                <a:cubicBezTo>
                  <a:pt x="229" y="631"/>
                  <a:pt x="222" y="631"/>
                  <a:pt x="215" y="631"/>
                </a:cubicBezTo>
                <a:cubicBezTo>
                  <a:pt x="201" y="630"/>
                  <a:pt x="187" y="629"/>
                  <a:pt x="172" y="628"/>
                </a:cubicBezTo>
                <a:close/>
                <a:moveTo>
                  <a:pt x="248" y="632"/>
                </a:moveTo>
                <a:cubicBezTo>
                  <a:pt x="245" y="632"/>
                  <a:pt x="242" y="632"/>
                  <a:pt x="240" y="632"/>
                </a:cubicBezTo>
                <a:cubicBezTo>
                  <a:pt x="250" y="631"/>
                  <a:pt x="260" y="631"/>
                  <a:pt x="270" y="630"/>
                </a:cubicBezTo>
                <a:cubicBezTo>
                  <a:pt x="273" y="630"/>
                  <a:pt x="277" y="630"/>
                  <a:pt x="280" y="630"/>
                </a:cubicBezTo>
                <a:cubicBezTo>
                  <a:pt x="280" y="630"/>
                  <a:pt x="280" y="631"/>
                  <a:pt x="280" y="632"/>
                </a:cubicBezTo>
                <a:cubicBezTo>
                  <a:pt x="269" y="632"/>
                  <a:pt x="258" y="632"/>
                  <a:pt x="248" y="632"/>
                </a:cubicBezTo>
                <a:close/>
                <a:moveTo>
                  <a:pt x="289" y="632"/>
                </a:moveTo>
                <a:cubicBezTo>
                  <a:pt x="289" y="634"/>
                  <a:pt x="288" y="635"/>
                  <a:pt x="288" y="637"/>
                </a:cubicBezTo>
                <a:cubicBezTo>
                  <a:pt x="288" y="638"/>
                  <a:pt x="289" y="638"/>
                  <a:pt x="289" y="637"/>
                </a:cubicBezTo>
                <a:cubicBezTo>
                  <a:pt x="289" y="637"/>
                  <a:pt x="289" y="634"/>
                  <a:pt x="290" y="632"/>
                </a:cubicBezTo>
                <a:cubicBezTo>
                  <a:pt x="290" y="632"/>
                  <a:pt x="290" y="632"/>
                  <a:pt x="290" y="632"/>
                </a:cubicBezTo>
                <a:cubicBezTo>
                  <a:pt x="290" y="632"/>
                  <a:pt x="290" y="633"/>
                  <a:pt x="290" y="633"/>
                </a:cubicBezTo>
                <a:cubicBezTo>
                  <a:pt x="290" y="635"/>
                  <a:pt x="289" y="637"/>
                  <a:pt x="289" y="640"/>
                </a:cubicBezTo>
                <a:cubicBezTo>
                  <a:pt x="289" y="640"/>
                  <a:pt x="288" y="640"/>
                  <a:pt x="288" y="640"/>
                </a:cubicBezTo>
                <a:cubicBezTo>
                  <a:pt x="286" y="640"/>
                  <a:pt x="284" y="640"/>
                  <a:pt x="282" y="640"/>
                </a:cubicBezTo>
                <a:cubicBezTo>
                  <a:pt x="282" y="638"/>
                  <a:pt x="282" y="635"/>
                  <a:pt x="282" y="633"/>
                </a:cubicBezTo>
                <a:cubicBezTo>
                  <a:pt x="284" y="633"/>
                  <a:pt x="287" y="632"/>
                  <a:pt x="289" y="632"/>
                </a:cubicBezTo>
                <a:close/>
                <a:moveTo>
                  <a:pt x="276" y="725"/>
                </a:moveTo>
                <a:cubicBezTo>
                  <a:pt x="277" y="706"/>
                  <a:pt x="279" y="687"/>
                  <a:pt x="281" y="668"/>
                </a:cubicBezTo>
                <a:cubicBezTo>
                  <a:pt x="281" y="673"/>
                  <a:pt x="281" y="679"/>
                  <a:pt x="280" y="684"/>
                </a:cubicBezTo>
                <a:cubicBezTo>
                  <a:pt x="280" y="685"/>
                  <a:pt x="281" y="685"/>
                  <a:pt x="282" y="684"/>
                </a:cubicBezTo>
                <a:cubicBezTo>
                  <a:pt x="280" y="697"/>
                  <a:pt x="279" y="710"/>
                  <a:pt x="280" y="723"/>
                </a:cubicBezTo>
                <a:cubicBezTo>
                  <a:pt x="280" y="723"/>
                  <a:pt x="280" y="723"/>
                  <a:pt x="280" y="723"/>
                </a:cubicBezTo>
                <a:cubicBezTo>
                  <a:pt x="280" y="724"/>
                  <a:pt x="280" y="725"/>
                  <a:pt x="280" y="725"/>
                </a:cubicBezTo>
                <a:cubicBezTo>
                  <a:pt x="279" y="725"/>
                  <a:pt x="278" y="725"/>
                  <a:pt x="276" y="725"/>
                </a:cubicBezTo>
                <a:close/>
                <a:moveTo>
                  <a:pt x="281" y="729"/>
                </a:moveTo>
                <a:cubicBezTo>
                  <a:pt x="282" y="729"/>
                  <a:pt x="283" y="729"/>
                  <a:pt x="284" y="729"/>
                </a:cubicBezTo>
                <a:cubicBezTo>
                  <a:pt x="284" y="730"/>
                  <a:pt x="284" y="731"/>
                  <a:pt x="285" y="731"/>
                </a:cubicBezTo>
                <a:cubicBezTo>
                  <a:pt x="285" y="732"/>
                  <a:pt x="285" y="732"/>
                  <a:pt x="285" y="732"/>
                </a:cubicBezTo>
                <a:cubicBezTo>
                  <a:pt x="284" y="732"/>
                  <a:pt x="283" y="732"/>
                  <a:pt x="282" y="732"/>
                </a:cubicBezTo>
                <a:cubicBezTo>
                  <a:pt x="282" y="731"/>
                  <a:pt x="282" y="730"/>
                  <a:pt x="281" y="729"/>
                </a:cubicBezTo>
                <a:close/>
                <a:moveTo>
                  <a:pt x="284" y="736"/>
                </a:moveTo>
                <a:cubicBezTo>
                  <a:pt x="286" y="737"/>
                  <a:pt x="288" y="737"/>
                  <a:pt x="291" y="737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93" y="738"/>
                  <a:pt x="295" y="738"/>
                  <a:pt x="296" y="738"/>
                </a:cubicBezTo>
                <a:cubicBezTo>
                  <a:pt x="287" y="738"/>
                  <a:pt x="278" y="738"/>
                  <a:pt x="269" y="737"/>
                </a:cubicBezTo>
                <a:cubicBezTo>
                  <a:pt x="269" y="737"/>
                  <a:pt x="269" y="737"/>
                  <a:pt x="269" y="737"/>
                </a:cubicBezTo>
                <a:cubicBezTo>
                  <a:pt x="274" y="737"/>
                  <a:pt x="279" y="737"/>
                  <a:pt x="284" y="736"/>
                </a:cubicBezTo>
                <a:close/>
                <a:moveTo>
                  <a:pt x="513" y="743"/>
                </a:moveTo>
                <a:cubicBezTo>
                  <a:pt x="513" y="743"/>
                  <a:pt x="512" y="743"/>
                  <a:pt x="512" y="743"/>
                </a:cubicBezTo>
                <a:cubicBezTo>
                  <a:pt x="510" y="743"/>
                  <a:pt x="508" y="742"/>
                  <a:pt x="506" y="742"/>
                </a:cubicBezTo>
                <a:cubicBezTo>
                  <a:pt x="506" y="742"/>
                  <a:pt x="506" y="742"/>
                  <a:pt x="506" y="742"/>
                </a:cubicBezTo>
                <a:cubicBezTo>
                  <a:pt x="521" y="742"/>
                  <a:pt x="535" y="742"/>
                  <a:pt x="549" y="743"/>
                </a:cubicBezTo>
                <a:cubicBezTo>
                  <a:pt x="549" y="744"/>
                  <a:pt x="549" y="744"/>
                  <a:pt x="549" y="744"/>
                </a:cubicBezTo>
                <a:cubicBezTo>
                  <a:pt x="537" y="744"/>
                  <a:pt x="525" y="744"/>
                  <a:pt x="513" y="743"/>
                </a:cubicBezTo>
                <a:close/>
                <a:moveTo>
                  <a:pt x="550" y="744"/>
                </a:moveTo>
                <a:cubicBezTo>
                  <a:pt x="550" y="744"/>
                  <a:pt x="550" y="744"/>
                  <a:pt x="550" y="744"/>
                </a:cubicBezTo>
                <a:cubicBezTo>
                  <a:pt x="550" y="744"/>
                  <a:pt x="550" y="744"/>
                  <a:pt x="550" y="743"/>
                </a:cubicBezTo>
                <a:cubicBezTo>
                  <a:pt x="551" y="744"/>
                  <a:pt x="552" y="744"/>
                  <a:pt x="553" y="744"/>
                </a:cubicBezTo>
                <a:cubicBezTo>
                  <a:pt x="552" y="744"/>
                  <a:pt x="551" y="744"/>
                  <a:pt x="550" y="744"/>
                </a:cubicBezTo>
                <a:close/>
                <a:moveTo>
                  <a:pt x="445" y="756"/>
                </a:moveTo>
                <a:cubicBezTo>
                  <a:pt x="445" y="755"/>
                  <a:pt x="446" y="755"/>
                  <a:pt x="447" y="755"/>
                </a:cubicBezTo>
                <a:cubicBezTo>
                  <a:pt x="448" y="755"/>
                  <a:pt x="449" y="755"/>
                  <a:pt x="450" y="755"/>
                </a:cubicBezTo>
                <a:cubicBezTo>
                  <a:pt x="452" y="755"/>
                  <a:pt x="455" y="755"/>
                  <a:pt x="458" y="755"/>
                </a:cubicBezTo>
                <a:cubicBezTo>
                  <a:pt x="454" y="755"/>
                  <a:pt x="449" y="756"/>
                  <a:pt x="445" y="756"/>
                </a:cubicBezTo>
                <a:close/>
                <a:moveTo>
                  <a:pt x="418" y="757"/>
                </a:moveTo>
                <a:cubicBezTo>
                  <a:pt x="418" y="757"/>
                  <a:pt x="417" y="756"/>
                  <a:pt x="416" y="756"/>
                </a:cubicBezTo>
                <a:cubicBezTo>
                  <a:pt x="389" y="754"/>
                  <a:pt x="363" y="755"/>
                  <a:pt x="336" y="755"/>
                </a:cubicBezTo>
                <a:cubicBezTo>
                  <a:pt x="331" y="755"/>
                  <a:pt x="326" y="754"/>
                  <a:pt x="321" y="753"/>
                </a:cubicBezTo>
                <a:cubicBezTo>
                  <a:pt x="352" y="754"/>
                  <a:pt x="384" y="754"/>
                  <a:pt x="415" y="754"/>
                </a:cubicBezTo>
                <a:cubicBezTo>
                  <a:pt x="415" y="754"/>
                  <a:pt x="416" y="754"/>
                  <a:pt x="416" y="753"/>
                </a:cubicBezTo>
                <a:cubicBezTo>
                  <a:pt x="424" y="754"/>
                  <a:pt x="432" y="754"/>
                  <a:pt x="440" y="754"/>
                </a:cubicBezTo>
                <a:cubicBezTo>
                  <a:pt x="440" y="755"/>
                  <a:pt x="440" y="756"/>
                  <a:pt x="440" y="756"/>
                </a:cubicBezTo>
                <a:cubicBezTo>
                  <a:pt x="433" y="757"/>
                  <a:pt x="425" y="757"/>
                  <a:pt x="418" y="757"/>
                </a:cubicBezTo>
                <a:close/>
                <a:moveTo>
                  <a:pt x="480" y="759"/>
                </a:moveTo>
                <a:cubicBezTo>
                  <a:pt x="476" y="759"/>
                  <a:pt x="471" y="759"/>
                  <a:pt x="466" y="759"/>
                </a:cubicBezTo>
                <a:cubicBezTo>
                  <a:pt x="478" y="758"/>
                  <a:pt x="490" y="757"/>
                  <a:pt x="502" y="757"/>
                </a:cubicBezTo>
                <a:cubicBezTo>
                  <a:pt x="522" y="757"/>
                  <a:pt x="542" y="758"/>
                  <a:pt x="563" y="758"/>
                </a:cubicBezTo>
                <a:cubicBezTo>
                  <a:pt x="556" y="758"/>
                  <a:pt x="550" y="758"/>
                  <a:pt x="544" y="758"/>
                </a:cubicBezTo>
                <a:cubicBezTo>
                  <a:pt x="523" y="759"/>
                  <a:pt x="502" y="759"/>
                  <a:pt x="480" y="759"/>
                </a:cubicBezTo>
                <a:close/>
                <a:moveTo>
                  <a:pt x="707" y="758"/>
                </a:moveTo>
                <a:cubicBezTo>
                  <a:pt x="709" y="758"/>
                  <a:pt x="710" y="754"/>
                  <a:pt x="708" y="754"/>
                </a:cubicBezTo>
                <a:cubicBezTo>
                  <a:pt x="683" y="750"/>
                  <a:pt x="659" y="750"/>
                  <a:pt x="635" y="754"/>
                </a:cubicBezTo>
                <a:cubicBezTo>
                  <a:pt x="633" y="754"/>
                  <a:pt x="633" y="756"/>
                  <a:pt x="633" y="757"/>
                </a:cubicBezTo>
                <a:cubicBezTo>
                  <a:pt x="614" y="757"/>
                  <a:pt x="595" y="757"/>
                  <a:pt x="576" y="757"/>
                </a:cubicBezTo>
                <a:cubicBezTo>
                  <a:pt x="577" y="756"/>
                  <a:pt x="577" y="754"/>
                  <a:pt x="575" y="754"/>
                </a:cubicBezTo>
                <a:cubicBezTo>
                  <a:pt x="568" y="754"/>
                  <a:pt x="561" y="754"/>
                  <a:pt x="555" y="754"/>
                </a:cubicBezTo>
                <a:cubicBezTo>
                  <a:pt x="667" y="748"/>
                  <a:pt x="780" y="744"/>
                  <a:pt x="893" y="757"/>
                </a:cubicBezTo>
                <a:cubicBezTo>
                  <a:pt x="831" y="754"/>
                  <a:pt x="768" y="757"/>
                  <a:pt x="707" y="758"/>
                </a:cubicBezTo>
                <a:close/>
                <a:moveTo>
                  <a:pt x="792" y="743"/>
                </a:moveTo>
                <a:cubicBezTo>
                  <a:pt x="774" y="742"/>
                  <a:pt x="755" y="741"/>
                  <a:pt x="736" y="741"/>
                </a:cubicBezTo>
                <a:cubicBezTo>
                  <a:pt x="688" y="736"/>
                  <a:pt x="639" y="741"/>
                  <a:pt x="591" y="738"/>
                </a:cubicBezTo>
                <a:cubicBezTo>
                  <a:pt x="590" y="730"/>
                  <a:pt x="588" y="722"/>
                  <a:pt x="587" y="714"/>
                </a:cubicBezTo>
                <a:cubicBezTo>
                  <a:pt x="585" y="706"/>
                  <a:pt x="581" y="690"/>
                  <a:pt x="586" y="682"/>
                </a:cubicBezTo>
                <a:cubicBezTo>
                  <a:pt x="587" y="681"/>
                  <a:pt x="585" y="680"/>
                  <a:pt x="584" y="681"/>
                </a:cubicBezTo>
                <a:cubicBezTo>
                  <a:pt x="580" y="688"/>
                  <a:pt x="582" y="698"/>
                  <a:pt x="583" y="705"/>
                </a:cubicBezTo>
                <a:cubicBezTo>
                  <a:pt x="585" y="716"/>
                  <a:pt x="587" y="727"/>
                  <a:pt x="589" y="737"/>
                </a:cubicBezTo>
                <a:cubicBezTo>
                  <a:pt x="587" y="737"/>
                  <a:pt x="584" y="737"/>
                  <a:pt x="582" y="737"/>
                </a:cubicBezTo>
                <a:cubicBezTo>
                  <a:pt x="581" y="737"/>
                  <a:pt x="581" y="737"/>
                  <a:pt x="580" y="738"/>
                </a:cubicBezTo>
                <a:cubicBezTo>
                  <a:pt x="580" y="737"/>
                  <a:pt x="580" y="737"/>
                  <a:pt x="580" y="736"/>
                </a:cubicBezTo>
                <a:cubicBezTo>
                  <a:pt x="580" y="736"/>
                  <a:pt x="580" y="736"/>
                  <a:pt x="580" y="736"/>
                </a:cubicBezTo>
                <a:cubicBezTo>
                  <a:pt x="578" y="731"/>
                  <a:pt x="578" y="725"/>
                  <a:pt x="577" y="720"/>
                </a:cubicBezTo>
                <a:cubicBezTo>
                  <a:pt x="577" y="719"/>
                  <a:pt x="577" y="702"/>
                  <a:pt x="579" y="703"/>
                </a:cubicBezTo>
                <a:cubicBezTo>
                  <a:pt x="579" y="703"/>
                  <a:pt x="580" y="702"/>
                  <a:pt x="579" y="702"/>
                </a:cubicBezTo>
                <a:cubicBezTo>
                  <a:pt x="576" y="701"/>
                  <a:pt x="576" y="709"/>
                  <a:pt x="576" y="711"/>
                </a:cubicBezTo>
                <a:cubicBezTo>
                  <a:pt x="576" y="718"/>
                  <a:pt x="576" y="727"/>
                  <a:pt x="578" y="735"/>
                </a:cubicBezTo>
                <a:cubicBezTo>
                  <a:pt x="575" y="733"/>
                  <a:pt x="572" y="733"/>
                  <a:pt x="568" y="733"/>
                </a:cubicBezTo>
                <a:cubicBezTo>
                  <a:pt x="568" y="731"/>
                  <a:pt x="567" y="730"/>
                  <a:pt x="567" y="728"/>
                </a:cubicBezTo>
                <a:cubicBezTo>
                  <a:pt x="568" y="728"/>
                  <a:pt x="568" y="728"/>
                  <a:pt x="568" y="728"/>
                </a:cubicBezTo>
                <a:cubicBezTo>
                  <a:pt x="569" y="728"/>
                  <a:pt x="569" y="727"/>
                  <a:pt x="568" y="727"/>
                </a:cubicBezTo>
                <a:cubicBezTo>
                  <a:pt x="568" y="727"/>
                  <a:pt x="567" y="727"/>
                  <a:pt x="567" y="727"/>
                </a:cubicBezTo>
                <a:cubicBezTo>
                  <a:pt x="567" y="724"/>
                  <a:pt x="566" y="721"/>
                  <a:pt x="566" y="719"/>
                </a:cubicBezTo>
                <a:cubicBezTo>
                  <a:pt x="566" y="715"/>
                  <a:pt x="566" y="709"/>
                  <a:pt x="567" y="705"/>
                </a:cubicBezTo>
                <a:cubicBezTo>
                  <a:pt x="568" y="705"/>
                  <a:pt x="567" y="704"/>
                  <a:pt x="567" y="705"/>
                </a:cubicBezTo>
                <a:cubicBezTo>
                  <a:pt x="564" y="708"/>
                  <a:pt x="565" y="715"/>
                  <a:pt x="565" y="719"/>
                </a:cubicBezTo>
                <a:cubicBezTo>
                  <a:pt x="565" y="721"/>
                  <a:pt x="566" y="724"/>
                  <a:pt x="566" y="727"/>
                </a:cubicBezTo>
                <a:cubicBezTo>
                  <a:pt x="563" y="727"/>
                  <a:pt x="560" y="726"/>
                  <a:pt x="557" y="726"/>
                </a:cubicBezTo>
                <a:cubicBezTo>
                  <a:pt x="557" y="726"/>
                  <a:pt x="557" y="726"/>
                  <a:pt x="557" y="725"/>
                </a:cubicBezTo>
                <a:cubicBezTo>
                  <a:pt x="557" y="725"/>
                  <a:pt x="557" y="724"/>
                  <a:pt x="557" y="724"/>
                </a:cubicBezTo>
                <a:cubicBezTo>
                  <a:pt x="559" y="724"/>
                  <a:pt x="561" y="724"/>
                  <a:pt x="563" y="724"/>
                </a:cubicBezTo>
                <a:cubicBezTo>
                  <a:pt x="564" y="724"/>
                  <a:pt x="564" y="723"/>
                  <a:pt x="563" y="723"/>
                </a:cubicBezTo>
                <a:cubicBezTo>
                  <a:pt x="561" y="723"/>
                  <a:pt x="559" y="723"/>
                  <a:pt x="557" y="723"/>
                </a:cubicBezTo>
                <a:cubicBezTo>
                  <a:pt x="557" y="718"/>
                  <a:pt x="557" y="708"/>
                  <a:pt x="560" y="710"/>
                </a:cubicBezTo>
                <a:cubicBezTo>
                  <a:pt x="561" y="710"/>
                  <a:pt x="561" y="709"/>
                  <a:pt x="561" y="709"/>
                </a:cubicBezTo>
                <a:cubicBezTo>
                  <a:pt x="556" y="707"/>
                  <a:pt x="556" y="714"/>
                  <a:pt x="556" y="723"/>
                </a:cubicBezTo>
                <a:cubicBezTo>
                  <a:pt x="553" y="722"/>
                  <a:pt x="550" y="722"/>
                  <a:pt x="547" y="722"/>
                </a:cubicBezTo>
                <a:cubicBezTo>
                  <a:pt x="548" y="718"/>
                  <a:pt x="549" y="715"/>
                  <a:pt x="550" y="712"/>
                </a:cubicBezTo>
                <a:cubicBezTo>
                  <a:pt x="550" y="712"/>
                  <a:pt x="550" y="711"/>
                  <a:pt x="549" y="712"/>
                </a:cubicBezTo>
                <a:cubicBezTo>
                  <a:pt x="548" y="715"/>
                  <a:pt x="547" y="718"/>
                  <a:pt x="546" y="722"/>
                </a:cubicBezTo>
                <a:cubicBezTo>
                  <a:pt x="544" y="721"/>
                  <a:pt x="542" y="721"/>
                  <a:pt x="540" y="721"/>
                </a:cubicBezTo>
                <a:cubicBezTo>
                  <a:pt x="540" y="720"/>
                  <a:pt x="540" y="718"/>
                  <a:pt x="540" y="717"/>
                </a:cubicBezTo>
                <a:cubicBezTo>
                  <a:pt x="542" y="717"/>
                  <a:pt x="543" y="717"/>
                  <a:pt x="544" y="718"/>
                </a:cubicBezTo>
                <a:cubicBezTo>
                  <a:pt x="545" y="718"/>
                  <a:pt x="545" y="717"/>
                  <a:pt x="544" y="717"/>
                </a:cubicBezTo>
                <a:cubicBezTo>
                  <a:pt x="543" y="716"/>
                  <a:pt x="541" y="716"/>
                  <a:pt x="540" y="716"/>
                </a:cubicBezTo>
                <a:cubicBezTo>
                  <a:pt x="540" y="715"/>
                  <a:pt x="540" y="714"/>
                  <a:pt x="540" y="714"/>
                </a:cubicBezTo>
                <a:cubicBezTo>
                  <a:pt x="540" y="713"/>
                  <a:pt x="540" y="712"/>
                  <a:pt x="540" y="711"/>
                </a:cubicBezTo>
                <a:cubicBezTo>
                  <a:pt x="540" y="711"/>
                  <a:pt x="541" y="711"/>
                  <a:pt x="541" y="710"/>
                </a:cubicBezTo>
                <a:cubicBezTo>
                  <a:pt x="541" y="710"/>
                  <a:pt x="541" y="709"/>
                  <a:pt x="540" y="709"/>
                </a:cubicBezTo>
                <a:cubicBezTo>
                  <a:pt x="540" y="709"/>
                  <a:pt x="540" y="709"/>
                  <a:pt x="540" y="709"/>
                </a:cubicBezTo>
                <a:cubicBezTo>
                  <a:pt x="539" y="710"/>
                  <a:pt x="539" y="713"/>
                  <a:pt x="539" y="716"/>
                </a:cubicBezTo>
                <a:cubicBezTo>
                  <a:pt x="536" y="716"/>
                  <a:pt x="534" y="715"/>
                  <a:pt x="532" y="715"/>
                </a:cubicBezTo>
                <a:cubicBezTo>
                  <a:pt x="532" y="713"/>
                  <a:pt x="532" y="711"/>
                  <a:pt x="533" y="709"/>
                </a:cubicBezTo>
                <a:cubicBezTo>
                  <a:pt x="533" y="709"/>
                  <a:pt x="532" y="708"/>
                  <a:pt x="532" y="709"/>
                </a:cubicBezTo>
                <a:cubicBezTo>
                  <a:pt x="531" y="710"/>
                  <a:pt x="531" y="713"/>
                  <a:pt x="531" y="715"/>
                </a:cubicBezTo>
                <a:cubicBezTo>
                  <a:pt x="529" y="715"/>
                  <a:pt x="526" y="715"/>
                  <a:pt x="524" y="714"/>
                </a:cubicBezTo>
                <a:cubicBezTo>
                  <a:pt x="524" y="714"/>
                  <a:pt x="524" y="714"/>
                  <a:pt x="524" y="714"/>
                </a:cubicBezTo>
                <a:cubicBezTo>
                  <a:pt x="525" y="714"/>
                  <a:pt x="525" y="713"/>
                  <a:pt x="525" y="713"/>
                </a:cubicBezTo>
                <a:cubicBezTo>
                  <a:pt x="525" y="711"/>
                  <a:pt x="525" y="709"/>
                  <a:pt x="525" y="707"/>
                </a:cubicBezTo>
                <a:cubicBezTo>
                  <a:pt x="525" y="706"/>
                  <a:pt x="524" y="706"/>
                  <a:pt x="524" y="707"/>
                </a:cubicBezTo>
                <a:cubicBezTo>
                  <a:pt x="524" y="709"/>
                  <a:pt x="524" y="712"/>
                  <a:pt x="523" y="714"/>
                </a:cubicBezTo>
                <a:cubicBezTo>
                  <a:pt x="521" y="714"/>
                  <a:pt x="518" y="714"/>
                  <a:pt x="516" y="714"/>
                </a:cubicBezTo>
                <a:cubicBezTo>
                  <a:pt x="516" y="711"/>
                  <a:pt x="516" y="709"/>
                  <a:pt x="516" y="707"/>
                </a:cubicBezTo>
                <a:cubicBezTo>
                  <a:pt x="516" y="706"/>
                  <a:pt x="515" y="706"/>
                  <a:pt x="515" y="707"/>
                </a:cubicBezTo>
                <a:cubicBezTo>
                  <a:pt x="515" y="709"/>
                  <a:pt x="515" y="711"/>
                  <a:pt x="515" y="713"/>
                </a:cubicBezTo>
                <a:cubicBezTo>
                  <a:pt x="509" y="713"/>
                  <a:pt x="504" y="713"/>
                  <a:pt x="499" y="712"/>
                </a:cubicBezTo>
                <a:cubicBezTo>
                  <a:pt x="499" y="712"/>
                  <a:pt x="499" y="711"/>
                  <a:pt x="499" y="711"/>
                </a:cubicBezTo>
                <a:cubicBezTo>
                  <a:pt x="500" y="711"/>
                  <a:pt x="499" y="710"/>
                  <a:pt x="499" y="710"/>
                </a:cubicBezTo>
                <a:cubicBezTo>
                  <a:pt x="498" y="710"/>
                  <a:pt x="498" y="711"/>
                  <a:pt x="498" y="712"/>
                </a:cubicBezTo>
                <a:cubicBezTo>
                  <a:pt x="495" y="712"/>
                  <a:pt x="492" y="712"/>
                  <a:pt x="490" y="711"/>
                </a:cubicBezTo>
                <a:cubicBezTo>
                  <a:pt x="489" y="710"/>
                  <a:pt x="489" y="709"/>
                  <a:pt x="488" y="711"/>
                </a:cubicBezTo>
                <a:cubicBezTo>
                  <a:pt x="486" y="711"/>
                  <a:pt x="485" y="711"/>
                  <a:pt x="483" y="711"/>
                </a:cubicBezTo>
                <a:cubicBezTo>
                  <a:pt x="482" y="711"/>
                  <a:pt x="481" y="711"/>
                  <a:pt x="480" y="710"/>
                </a:cubicBezTo>
                <a:cubicBezTo>
                  <a:pt x="480" y="709"/>
                  <a:pt x="480" y="708"/>
                  <a:pt x="480" y="707"/>
                </a:cubicBezTo>
                <a:cubicBezTo>
                  <a:pt x="480" y="705"/>
                  <a:pt x="480" y="703"/>
                  <a:pt x="480" y="702"/>
                </a:cubicBezTo>
                <a:cubicBezTo>
                  <a:pt x="481" y="701"/>
                  <a:pt x="483" y="700"/>
                  <a:pt x="485" y="699"/>
                </a:cubicBezTo>
                <a:cubicBezTo>
                  <a:pt x="485" y="699"/>
                  <a:pt x="485" y="698"/>
                  <a:pt x="484" y="698"/>
                </a:cubicBezTo>
                <a:cubicBezTo>
                  <a:pt x="477" y="702"/>
                  <a:pt x="482" y="699"/>
                  <a:pt x="486" y="696"/>
                </a:cubicBezTo>
                <a:cubicBezTo>
                  <a:pt x="487" y="694"/>
                  <a:pt x="489" y="693"/>
                  <a:pt x="490" y="691"/>
                </a:cubicBezTo>
                <a:cubicBezTo>
                  <a:pt x="492" y="694"/>
                  <a:pt x="494" y="696"/>
                  <a:pt x="496" y="698"/>
                </a:cubicBezTo>
                <a:cubicBezTo>
                  <a:pt x="493" y="700"/>
                  <a:pt x="490" y="702"/>
                  <a:pt x="487" y="703"/>
                </a:cubicBezTo>
                <a:cubicBezTo>
                  <a:pt x="486" y="704"/>
                  <a:pt x="487" y="705"/>
                  <a:pt x="487" y="704"/>
                </a:cubicBezTo>
                <a:cubicBezTo>
                  <a:pt x="491" y="703"/>
                  <a:pt x="494" y="701"/>
                  <a:pt x="496" y="699"/>
                </a:cubicBezTo>
                <a:cubicBezTo>
                  <a:pt x="497" y="699"/>
                  <a:pt x="498" y="700"/>
                  <a:pt x="499" y="701"/>
                </a:cubicBezTo>
                <a:cubicBezTo>
                  <a:pt x="499" y="702"/>
                  <a:pt x="500" y="701"/>
                  <a:pt x="499" y="701"/>
                </a:cubicBezTo>
                <a:cubicBezTo>
                  <a:pt x="499" y="700"/>
                  <a:pt x="498" y="699"/>
                  <a:pt x="497" y="698"/>
                </a:cubicBezTo>
                <a:cubicBezTo>
                  <a:pt x="501" y="695"/>
                  <a:pt x="504" y="692"/>
                  <a:pt x="508" y="689"/>
                </a:cubicBezTo>
                <a:cubicBezTo>
                  <a:pt x="508" y="689"/>
                  <a:pt x="508" y="689"/>
                  <a:pt x="509" y="689"/>
                </a:cubicBezTo>
                <a:cubicBezTo>
                  <a:pt x="509" y="689"/>
                  <a:pt x="509" y="689"/>
                  <a:pt x="509" y="690"/>
                </a:cubicBezTo>
                <a:cubicBezTo>
                  <a:pt x="510" y="690"/>
                  <a:pt x="510" y="689"/>
                  <a:pt x="510" y="689"/>
                </a:cubicBezTo>
                <a:cubicBezTo>
                  <a:pt x="510" y="689"/>
                  <a:pt x="510" y="688"/>
                  <a:pt x="509" y="688"/>
                </a:cubicBezTo>
                <a:cubicBezTo>
                  <a:pt x="510" y="687"/>
                  <a:pt x="512" y="686"/>
                  <a:pt x="513" y="685"/>
                </a:cubicBezTo>
                <a:cubicBezTo>
                  <a:pt x="514" y="687"/>
                  <a:pt x="515" y="689"/>
                  <a:pt x="517" y="691"/>
                </a:cubicBezTo>
                <a:cubicBezTo>
                  <a:pt x="515" y="692"/>
                  <a:pt x="513" y="694"/>
                  <a:pt x="511" y="696"/>
                </a:cubicBezTo>
                <a:cubicBezTo>
                  <a:pt x="509" y="697"/>
                  <a:pt x="507" y="698"/>
                  <a:pt x="506" y="700"/>
                </a:cubicBezTo>
                <a:cubicBezTo>
                  <a:pt x="504" y="701"/>
                  <a:pt x="501" y="703"/>
                  <a:pt x="505" y="700"/>
                </a:cubicBezTo>
                <a:cubicBezTo>
                  <a:pt x="505" y="700"/>
                  <a:pt x="505" y="699"/>
                  <a:pt x="504" y="699"/>
                </a:cubicBezTo>
                <a:cubicBezTo>
                  <a:pt x="503" y="700"/>
                  <a:pt x="501" y="701"/>
                  <a:pt x="500" y="703"/>
                </a:cubicBezTo>
                <a:cubicBezTo>
                  <a:pt x="500" y="703"/>
                  <a:pt x="500" y="703"/>
                  <a:pt x="500" y="703"/>
                </a:cubicBezTo>
                <a:cubicBezTo>
                  <a:pt x="501" y="704"/>
                  <a:pt x="501" y="704"/>
                  <a:pt x="501" y="704"/>
                </a:cubicBezTo>
                <a:cubicBezTo>
                  <a:pt x="502" y="704"/>
                  <a:pt x="502" y="704"/>
                  <a:pt x="502" y="704"/>
                </a:cubicBezTo>
                <a:cubicBezTo>
                  <a:pt x="507" y="700"/>
                  <a:pt x="512" y="695"/>
                  <a:pt x="517" y="691"/>
                </a:cubicBezTo>
                <a:cubicBezTo>
                  <a:pt x="518" y="693"/>
                  <a:pt x="519" y="694"/>
                  <a:pt x="520" y="696"/>
                </a:cubicBezTo>
                <a:cubicBezTo>
                  <a:pt x="520" y="697"/>
                  <a:pt x="521" y="696"/>
                  <a:pt x="521" y="696"/>
                </a:cubicBezTo>
                <a:cubicBezTo>
                  <a:pt x="520" y="694"/>
                  <a:pt x="519" y="692"/>
                  <a:pt x="518" y="690"/>
                </a:cubicBezTo>
                <a:cubicBezTo>
                  <a:pt x="519" y="689"/>
                  <a:pt x="521" y="688"/>
                  <a:pt x="523" y="687"/>
                </a:cubicBezTo>
                <a:cubicBezTo>
                  <a:pt x="525" y="689"/>
                  <a:pt x="527" y="691"/>
                  <a:pt x="528" y="693"/>
                </a:cubicBezTo>
                <a:cubicBezTo>
                  <a:pt x="527" y="694"/>
                  <a:pt x="525" y="695"/>
                  <a:pt x="523" y="696"/>
                </a:cubicBezTo>
                <a:cubicBezTo>
                  <a:pt x="520" y="698"/>
                  <a:pt x="517" y="700"/>
                  <a:pt x="514" y="702"/>
                </a:cubicBezTo>
                <a:cubicBezTo>
                  <a:pt x="511" y="703"/>
                  <a:pt x="510" y="705"/>
                  <a:pt x="513" y="702"/>
                </a:cubicBezTo>
                <a:cubicBezTo>
                  <a:pt x="513" y="701"/>
                  <a:pt x="512" y="700"/>
                  <a:pt x="512" y="701"/>
                </a:cubicBezTo>
                <a:cubicBezTo>
                  <a:pt x="511" y="702"/>
                  <a:pt x="509" y="703"/>
                  <a:pt x="508" y="705"/>
                </a:cubicBezTo>
                <a:cubicBezTo>
                  <a:pt x="508" y="705"/>
                  <a:pt x="508" y="706"/>
                  <a:pt x="509" y="706"/>
                </a:cubicBezTo>
                <a:cubicBezTo>
                  <a:pt x="516" y="702"/>
                  <a:pt x="522" y="698"/>
                  <a:pt x="529" y="694"/>
                </a:cubicBezTo>
                <a:cubicBezTo>
                  <a:pt x="530" y="695"/>
                  <a:pt x="530" y="695"/>
                  <a:pt x="531" y="696"/>
                </a:cubicBezTo>
                <a:cubicBezTo>
                  <a:pt x="527" y="699"/>
                  <a:pt x="523" y="702"/>
                  <a:pt x="520" y="706"/>
                </a:cubicBezTo>
                <a:cubicBezTo>
                  <a:pt x="520" y="706"/>
                  <a:pt x="520" y="707"/>
                  <a:pt x="521" y="707"/>
                </a:cubicBezTo>
                <a:cubicBezTo>
                  <a:pt x="527" y="705"/>
                  <a:pt x="533" y="701"/>
                  <a:pt x="539" y="698"/>
                </a:cubicBezTo>
                <a:cubicBezTo>
                  <a:pt x="540" y="699"/>
                  <a:pt x="541" y="700"/>
                  <a:pt x="541" y="700"/>
                </a:cubicBezTo>
                <a:cubicBezTo>
                  <a:pt x="539" y="702"/>
                  <a:pt x="537" y="704"/>
                  <a:pt x="535" y="706"/>
                </a:cubicBezTo>
                <a:cubicBezTo>
                  <a:pt x="534" y="706"/>
                  <a:pt x="535" y="707"/>
                  <a:pt x="535" y="707"/>
                </a:cubicBezTo>
                <a:cubicBezTo>
                  <a:pt x="542" y="705"/>
                  <a:pt x="550" y="701"/>
                  <a:pt x="558" y="703"/>
                </a:cubicBezTo>
                <a:cubicBezTo>
                  <a:pt x="558" y="703"/>
                  <a:pt x="558" y="702"/>
                  <a:pt x="558" y="702"/>
                </a:cubicBezTo>
                <a:cubicBezTo>
                  <a:pt x="555" y="701"/>
                  <a:pt x="553" y="701"/>
                  <a:pt x="550" y="701"/>
                </a:cubicBezTo>
                <a:cubicBezTo>
                  <a:pt x="550" y="701"/>
                  <a:pt x="550" y="701"/>
                  <a:pt x="550" y="701"/>
                </a:cubicBezTo>
                <a:cubicBezTo>
                  <a:pt x="549" y="700"/>
                  <a:pt x="548" y="698"/>
                  <a:pt x="547" y="697"/>
                </a:cubicBezTo>
                <a:cubicBezTo>
                  <a:pt x="550" y="695"/>
                  <a:pt x="553" y="693"/>
                  <a:pt x="555" y="691"/>
                </a:cubicBezTo>
                <a:cubicBezTo>
                  <a:pt x="556" y="691"/>
                  <a:pt x="555" y="690"/>
                  <a:pt x="555" y="690"/>
                </a:cubicBezTo>
                <a:cubicBezTo>
                  <a:pt x="552" y="691"/>
                  <a:pt x="548" y="693"/>
                  <a:pt x="545" y="694"/>
                </a:cubicBezTo>
                <a:cubicBezTo>
                  <a:pt x="544" y="692"/>
                  <a:pt x="542" y="690"/>
                  <a:pt x="541" y="688"/>
                </a:cubicBezTo>
                <a:cubicBezTo>
                  <a:pt x="541" y="688"/>
                  <a:pt x="542" y="687"/>
                  <a:pt x="542" y="687"/>
                </a:cubicBezTo>
                <a:cubicBezTo>
                  <a:pt x="542" y="686"/>
                  <a:pt x="542" y="686"/>
                  <a:pt x="541" y="686"/>
                </a:cubicBezTo>
                <a:cubicBezTo>
                  <a:pt x="541" y="686"/>
                  <a:pt x="540" y="687"/>
                  <a:pt x="540" y="687"/>
                </a:cubicBezTo>
                <a:cubicBezTo>
                  <a:pt x="538" y="684"/>
                  <a:pt x="537" y="682"/>
                  <a:pt x="535" y="680"/>
                </a:cubicBezTo>
                <a:cubicBezTo>
                  <a:pt x="536" y="679"/>
                  <a:pt x="536" y="679"/>
                  <a:pt x="537" y="679"/>
                </a:cubicBezTo>
                <a:cubicBezTo>
                  <a:pt x="538" y="681"/>
                  <a:pt x="540" y="683"/>
                  <a:pt x="541" y="685"/>
                </a:cubicBezTo>
                <a:cubicBezTo>
                  <a:pt x="542" y="686"/>
                  <a:pt x="543" y="685"/>
                  <a:pt x="542" y="685"/>
                </a:cubicBezTo>
                <a:cubicBezTo>
                  <a:pt x="541" y="683"/>
                  <a:pt x="539" y="681"/>
                  <a:pt x="538" y="679"/>
                </a:cubicBezTo>
                <a:cubicBezTo>
                  <a:pt x="539" y="678"/>
                  <a:pt x="541" y="678"/>
                  <a:pt x="542" y="678"/>
                </a:cubicBezTo>
                <a:cubicBezTo>
                  <a:pt x="542" y="678"/>
                  <a:pt x="542" y="677"/>
                  <a:pt x="542" y="677"/>
                </a:cubicBezTo>
                <a:cubicBezTo>
                  <a:pt x="540" y="677"/>
                  <a:pt x="539" y="677"/>
                  <a:pt x="537" y="678"/>
                </a:cubicBezTo>
                <a:cubicBezTo>
                  <a:pt x="536" y="676"/>
                  <a:pt x="535" y="674"/>
                  <a:pt x="533" y="672"/>
                </a:cubicBezTo>
                <a:cubicBezTo>
                  <a:pt x="536" y="670"/>
                  <a:pt x="538" y="670"/>
                  <a:pt x="536" y="673"/>
                </a:cubicBezTo>
                <a:cubicBezTo>
                  <a:pt x="536" y="673"/>
                  <a:pt x="536" y="674"/>
                  <a:pt x="537" y="674"/>
                </a:cubicBezTo>
                <a:cubicBezTo>
                  <a:pt x="537" y="672"/>
                  <a:pt x="538" y="671"/>
                  <a:pt x="539" y="671"/>
                </a:cubicBezTo>
                <a:cubicBezTo>
                  <a:pt x="539" y="670"/>
                  <a:pt x="539" y="670"/>
                  <a:pt x="539" y="670"/>
                </a:cubicBezTo>
                <a:cubicBezTo>
                  <a:pt x="539" y="670"/>
                  <a:pt x="538" y="669"/>
                  <a:pt x="538" y="669"/>
                </a:cubicBezTo>
                <a:cubicBezTo>
                  <a:pt x="538" y="669"/>
                  <a:pt x="538" y="669"/>
                  <a:pt x="538" y="669"/>
                </a:cubicBezTo>
                <a:cubicBezTo>
                  <a:pt x="536" y="669"/>
                  <a:pt x="534" y="670"/>
                  <a:pt x="533" y="671"/>
                </a:cubicBezTo>
                <a:cubicBezTo>
                  <a:pt x="532" y="669"/>
                  <a:pt x="531" y="668"/>
                  <a:pt x="530" y="666"/>
                </a:cubicBezTo>
                <a:cubicBezTo>
                  <a:pt x="530" y="666"/>
                  <a:pt x="530" y="666"/>
                  <a:pt x="530" y="665"/>
                </a:cubicBezTo>
                <a:cubicBezTo>
                  <a:pt x="530" y="665"/>
                  <a:pt x="530" y="665"/>
                  <a:pt x="529" y="665"/>
                </a:cubicBezTo>
                <a:cubicBezTo>
                  <a:pt x="529" y="665"/>
                  <a:pt x="529" y="665"/>
                  <a:pt x="529" y="665"/>
                </a:cubicBezTo>
                <a:cubicBezTo>
                  <a:pt x="528" y="663"/>
                  <a:pt x="526" y="662"/>
                  <a:pt x="525" y="660"/>
                </a:cubicBezTo>
                <a:cubicBezTo>
                  <a:pt x="527" y="659"/>
                  <a:pt x="528" y="659"/>
                  <a:pt x="530" y="658"/>
                </a:cubicBezTo>
                <a:cubicBezTo>
                  <a:pt x="532" y="657"/>
                  <a:pt x="529" y="658"/>
                  <a:pt x="528" y="660"/>
                </a:cubicBezTo>
                <a:cubicBezTo>
                  <a:pt x="528" y="660"/>
                  <a:pt x="528" y="661"/>
                  <a:pt x="529" y="660"/>
                </a:cubicBezTo>
                <a:cubicBezTo>
                  <a:pt x="530" y="659"/>
                  <a:pt x="531" y="657"/>
                  <a:pt x="533" y="656"/>
                </a:cubicBezTo>
                <a:cubicBezTo>
                  <a:pt x="533" y="656"/>
                  <a:pt x="533" y="655"/>
                  <a:pt x="532" y="655"/>
                </a:cubicBezTo>
                <a:cubicBezTo>
                  <a:pt x="530" y="657"/>
                  <a:pt x="527" y="658"/>
                  <a:pt x="525" y="659"/>
                </a:cubicBezTo>
                <a:cubicBezTo>
                  <a:pt x="524" y="658"/>
                  <a:pt x="523" y="656"/>
                  <a:pt x="522" y="655"/>
                </a:cubicBezTo>
                <a:cubicBezTo>
                  <a:pt x="524" y="653"/>
                  <a:pt x="526" y="652"/>
                  <a:pt x="527" y="649"/>
                </a:cubicBezTo>
                <a:cubicBezTo>
                  <a:pt x="528" y="649"/>
                  <a:pt x="527" y="649"/>
                  <a:pt x="527" y="649"/>
                </a:cubicBezTo>
                <a:cubicBezTo>
                  <a:pt x="524" y="650"/>
                  <a:pt x="522" y="651"/>
                  <a:pt x="520" y="652"/>
                </a:cubicBezTo>
                <a:cubicBezTo>
                  <a:pt x="519" y="651"/>
                  <a:pt x="519" y="651"/>
                  <a:pt x="519" y="651"/>
                </a:cubicBezTo>
                <a:cubicBezTo>
                  <a:pt x="521" y="649"/>
                  <a:pt x="523" y="647"/>
                  <a:pt x="525" y="645"/>
                </a:cubicBezTo>
                <a:cubicBezTo>
                  <a:pt x="537" y="652"/>
                  <a:pt x="548" y="661"/>
                  <a:pt x="560" y="668"/>
                </a:cubicBezTo>
                <a:cubicBezTo>
                  <a:pt x="562" y="669"/>
                  <a:pt x="563" y="667"/>
                  <a:pt x="561" y="666"/>
                </a:cubicBezTo>
                <a:cubicBezTo>
                  <a:pt x="549" y="659"/>
                  <a:pt x="538" y="651"/>
                  <a:pt x="526" y="644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3" y="642"/>
                  <a:pt x="520" y="640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7" y="639"/>
                  <a:pt x="517" y="639"/>
                </a:cubicBezTo>
                <a:cubicBezTo>
                  <a:pt x="517" y="639"/>
                  <a:pt x="517" y="639"/>
                  <a:pt x="517" y="639"/>
                </a:cubicBezTo>
                <a:cubicBezTo>
                  <a:pt x="502" y="641"/>
                  <a:pt x="487" y="649"/>
                  <a:pt x="474" y="657"/>
                </a:cubicBezTo>
                <a:cubicBezTo>
                  <a:pt x="459" y="666"/>
                  <a:pt x="444" y="677"/>
                  <a:pt x="429" y="687"/>
                </a:cubicBezTo>
                <a:cubicBezTo>
                  <a:pt x="427" y="688"/>
                  <a:pt x="428" y="689"/>
                  <a:pt x="430" y="689"/>
                </a:cubicBezTo>
                <a:cubicBezTo>
                  <a:pt x="443" y="680"/>
                  <a:pt x="457" y="670"/>
                  <a:pt x="470" y="662"/>
                </a:cubicBezTo>
                <a:cubicBezTo>
                  <a:pt x="475" y="659"/>
                  <a:pt x="479" y="656"/>
                  <a:pt x="484" y="654"/>
                </a:cubicBezTo>
                <a:cubicBezTo>
                  <a:pt x="482" y="657"/>
                  <a:pt x="481" y="660"/>
                  <a:pt x="479" y="663"/>
                </a:cubicBezTo>
                <a:cubicBezTo>
                  <a:pt x="463" y="674"/>
                  <a:pt x="447" y="684"/>
                  <a:pt x="431" y="693"/>
                </a:cubicBezTo>
                <a:cubicBezTo>
                  <a:pt x="430" y="693"/>
                  <a:pt x="431" y="694"/>
                  <a:pt x="431" y="694"/>
                </a:cubicBezTo>
                <a:cubicBezTo>
                  <a:pt x="441" y="689"/>
                  <a:pt x="450" y="683"/>
                  <a:pt x="459" y="678"/>
                </a:cubicBezTo>
                <a:cubicBezTo>
                  <a:pt x="453" y="682"/>
                  <a:pt x="448" y="688"/>
                  <a:pt x="443" y="693"/>
                </a:cubicBezTo>
                <a:cubicBezTo>
                  <a:pt x="443" y="692"/>
                  <a:pt x="443" y="691"/>
                  <a:pt x="444" y="689"/>
                </a:cubicBezTo>
                <a:cubicBezTo>
                  <a:pt x="444" y="689"/>
                  <a:pt x="443" y="688"/>
                  <a:pt x="443" y="689"/>
                </a:cubicBezTo>
                <a:cubicBezTo>
                  <a:pt x="442" y="691"/>
                  <a:pt x="442" y="693"/>
                  <a:pt x="442" y="695"/>
                </a:cubicBezTo>
                <a:cubicBezTo>
                  <a:pt x="441" y="696"/>
                  <a:pt x="441" y="696"/>
                  <a:pt x="440" y="697"/>
                </a:cubicBezTo>
                <a:cubicBezTo>
                  <a:pt x="440" y="697"/>
                  <a:pt x="440" y="698"/>
                  <a:pt x="441" y="698"/>
                </a:cubicBezTo>
                <a:cubicBezTo>
                  <a:pt x="441" y="697"/>
                  <a:pt x="441" y="697"/>
                  <a:pt x="441" y="697"/>
                </a:cubicBezTo>
                <a:cubicBezTo>
                  <a:pt x="441" y="700"/>
                  <a:pt x="441" y="703"/>
                  <a:pt x="441" y="706"/>
                </a:cubicBezTo>
                <a:cubicBezTo>
                  <a:pt x="439" y="706"/>
                  <a:pt x="436" y="706"/>
                  <a:pt x="434" y="705"/>
                </a:cubicBezTo>
                <a:cubicBezTo>
                  <a:pt x="434" y="701"/>
                  <a:pt x="434" y="697"/>
                  <a:pt x="435" y="695"/>
                </a:cubicBezTo>
                <a:cubicBezTo>
                  <a:pt x="436" y="694"/>
                  <a:pt x="435" y="694"/>
                  <a:pt x="435" y="694"/>
                </a:cubicBezTo>
                <a:cubicBezTo>
                  <a:pt x="433" y="697"/>
                  <a:pt x="433" y="702"/>
                  <a:pt x="433" y="705"/>
                </a:cubicBezTo>
                <a:cubicBezTo>
                  <a:pt x="432" y="705"/>
                  <a:pt x="431" y="705"/>
                  <a:pt x="430" y="705"/>
                </a:cubicBezTo>
                <a:cubicBezTo>
                  <a:pt x="429" y="705"/>
                  <a:pt x="429" y="706"/>
                  <a:pt x="430" y="706"/>
                </a:cubicBezTo>
                <a:cubicBezTo>
                  <a:pt x="431" y="706"/>
                  <a:pt x="432" y="706"/>
                  <a:pt x="433" y="706"/>
                </a:cubicBezTo>
                <a:cubicBezTo>
                  <a:pt x="433" y="706"/>
                  <a:pt x="433" y="707"/>
                  <a:pt x="433" y="707"/>
                </a:cubicBezTo>
                <a:cubicBezTo>
                  <a:pt x="433" y="707"/>
                  <a:pt x="433" y="708"/>
                  <a:pt x="433" y="708"/>
                </a:cubicBezTo>
                <a:cubicBezTo>
                  <a:pt x="432" y="708"/>
                  <a:pt x="430" y="709"/>
                  <a:pt x="428" y="709"/>
                </a:cubicBezTo>
                <a:cubicBezTo>
                  <a:pt x="428" y="709"/>
                  <a:pt x="428" y="710"/>
                  <a:pt x="428" y="710"/>
                </a:cubicBezTo>
                <a:cubicBezTo>
                  <a:pt x="430" y="710"/>
                  <a:pt x="432" y="709"/>
                  <a:pt x="433" y="709"/>
                </a:cubicBezTo>
                <a:cubicBezTo>
                  <a:pt x="433" y="713"/>
                  <a:pt x="433" y="716"/>
                  <a:pt x="433" y="719"/>
                </a:cubicBezTo>
                <a:cubicBezTo>
                  <a:pt x="431" y="719"/>
                  <a:pt x="428" y="719"/>
                  <a:pt x="425" y="719"/>
                </a:cubicBezTo>
                <a:cubicBezTo>
                  <a:pt x="425" y="711"/>
                  <a:pt x="425" y="703"/>
                  <a:pt x="425" y="696"/>
                </a:cubicBezTo>
                <a:cubicBezTo>
                  <a:pt x="425" y="695"/>
                  <a:pt x="424" y="695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7"/>
                  <a:pt x="424" y="698"/>
                  <a:pt x="424" y="699"/>
                </a:cubicBezTo>
                <a:cubicBezTo>
                  <a:pt x="424" y="703"/>
                  <a:pt x="424" y="706"/>
                  <a:pt x="424" y="709"/>
                </a:cubicBezTo>
                <a:cubicBezTo>
                  <a:pt x="424" y="713"/>
                  <a:pt x="424" y="716"/>
                  <a:pt x="424" y="719"/>
                </a:cubicBezTo>
                <a:cubicBezTo>
                  <a:pt x="424" y="719"/>
                  <a:pt x="423" y="719"/>
                  <a:pt x="423" y="719"/>
                </a:cubicBezTo>
                <a:cubicBezTo>
                  <a:pt x="422" y="719"/>
                  <a:pt x="422" y="720"/>
                  <a:pt x="423" y="720"/>
                </a:cubicBezTo>
                <a:cubicBezTo>
                  <a:pt x="423" y="720"/>
                  <a:pt x="424" y="720"/>
                  <a:pt x="424" y="720"/>
                </a:cubicBezTo>
                <a:cubicBezTo>
                  <a:pt x="424" y="723"/>
                  <a:pt x="425" y="726"/>
                  <a:pt x="425" y="729"/>
                </a:cubicBezTo>
                <a:cubicBezTo>
                  <a:pt x="423" y="728"/>
                  <a:pt x="421" y="728"/>
                  <a:pt x="419" y="728"/>
                </a:cubicBezTo>
                <a:cubicBezTo>
                  <a:pt x="418" y="722"/>
                  <a:pt x="417" y="716"/>
                  <a:pt x="417" y="710"/>
                </a:cubicBezTo>
                <a:cubicBezTo>
                  <a:pt x="417" y="705"/>
                  <a:pt x="416" y="694"/>
                  <a:pt x="419" y="691"/>
                </a:cubicBezTo>
                <a:cubicBezTo>
                  <a:pt x="420" y="690"/>
                  <a:pt x="419" y="690"/>
                  <a:pt x="419" y="690"/>
                </a:cubicBezTo>
                <a:cubicBezTo>
                  <a:pt x="415" y="693"/>
                  <a:pt x="416" y="700"/>
                  <a:pt x="416" y="704"/>
                </a:cubicBezTo>
                <a:cubicBezTo>
                  <a:pt x="416" y="712"/>
                  <a:pt x="417" y="720"/>
                  <a:pt x="418" y="728"/>
                </a:cubicBezTo>
                <a:cubicBezTo>
                  <a:pt x="415" y="728"/>
                  <a:pt x="412" y="728"/>
                  <a:pt x="408" y="728"/>
                </a:cubicBezTo>
                <a:cubicBezTo>
                  <a:pt x="408" y="710"/>
                  <a:pt x="408" y="692"/>
                  <a:pt x="408" y="675"/>
                </a:cubicBezTo>
                <a:cubicBezTo>
                  <a:pt x="408" y="674"/>
                  <a:pt x="407" y="674"/>
                  <a:pt x="407" y="674"/>
                </a:cubicBezTo>
                <a:cubicBezTo>
                  <a:pt x="407" y="650"/>
                  <a:pt x="406" y="626"/>
                  <a:pt x="409" y="603"/>
                </a:cubicBezTo>
                <a:cubicBezTo>
                  <a:pt x="409" y="602"/>
                  <a:pt x="408" y="602"/>
                  <a:pt x="408" y="602"/>
                </a:cubicBezTo>
                <a:cubicBezTo>
                  <a:pt x="407" y="603"/>
                  <a:pt x="407" y="603"/>
                  <a:pt x="406" y="604"/>
                </a:cubicBezTo>
                <a:cubicBezTo>
                  <a:pt x="406" y="603"/>
                  <a:pt x="406" y="601"/>
                  <a:pt x="406" y="600"/>
                </a:cubicBezTo>
                <a:cubicBezTo>
                  <a:pt x="410" y="601"/>
                  <a:pt x="419" y="600"/>
                  <a:pt x="421" y="600"/>
                </a:cubicBezTo>
                <a:cubicBezTo>
                  <a:pt x="422" y="600"/>
                  <a:pt x="423" y="600"/>
                  <a:pt x="424" y="600"/>
                </a:cubicBezTo>
                <a:cubicBezTo>
                  <a:pt x="424" y="601"/>
                  <a:pt x="426" y="601"/>
                  <a:pt x="426" y="600"/>
                </a:cubicBezTo>
                <a:cubicBezTo>
                  <a:pt x="435" y="600"/>
                  <a:pt x="443" y="600"/>
                  <a:pt x="452" y="600"/>
                </a:cubicBezTo>
                <a:cubicBezTo>
                  <a:pt x="452" y="600"/>
                  <a:pt x="452" y="601"/>
                  <a:pt x="452" y="602"/>
                </a:cubicBezTo>
                <a:cubicBezTo>
                  <a:pt x="452" y="603"/>
                  <a:pt x="454" y="603"/>
                  <a:pt x="454" y="602"/>
                </a:cubicBezTo>
                <a:cubicBezTo>
                  <a:pt x="454" y="601"/>
                  <a:pt x="454" y="600"/>
                  <a:pt x="454" y="600"/>
                </a:cubicBezTo>
                <a:cubicBezTo>
                  <a:pt x="460" y="600"/>
                  <a:pt x="465" y="600"/>
                  <a:pt x="470" y="599"/>
                </a:cubicBezTo>
                <a:cubicBezTo>
                  <a:pt x="482" y="599"/>
                  <a:pt x="494" y="599"/>
                  <a:pt x="506" y="599"/>
                </a:cubicBezTo>
                <a:cubicBezTo>
                  <a:pt x="506" y="599"/>
                  <a:pt x="506" y="599"/>
                  <a:pt x="506" y="599"/>
                </a:cubicBezTo>
                <a:cubicBezTo>
                  <a:pt x="506" y="600"/>
                  <a:pt x="507" y="600"/>
                  <a:pt x="507" y="599"/>
                </a:cubicBezTo>
                <a:cubicBezTo>
                  <a:pt x="507" y="599"/>
                  <a:pt x="507" y="599"/>
                  <a:pt x="507" y="599"/>
                </a:cubicBezTo>
                <a:cubicBezTo>
                  <a:pt x="513" y="599"/>
                  <a:pt x="520" y="599"/>
                  <a:pt x="526" y="599"/>
                </a:cubicBezTo>
                <a:cubicBezTo>
                  <a:pt x="532" y="599"/>
                  <a:pt x="539" y="599"/>
                  <a:pt x="546" y="600"/>
                </a:cubicBezTo>
                <a:cubicBezTo>
                  <a:pt x="546" y="600"/>
                  <a:pt x="546" y="601"/>
                  <a:pt x="546" y="602"/>
                </a:cubicBezTo>
                <a:cubicBezTo>
                  <a:pt x="546" y="603"/>
                  <a:pt x="548" y="603"/>
                  <a:pt x="548" y="602"/>
                </a:cubicBezTo>
                <a:cubicBezTo>
                  <a:pt x="548" y="601"/>
                  <a:pt x="548" y="601"/>
                  <a:pt x="548" y="600"/>
                </a:cubicBezTo>
                <a:cubicBezTo>
                  <a:pt x="553" y="600"/>
                  <a:pt x="558" y="601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601" y="597"/>
                  <a:pt x="642" y="603"/>
                  <a:pt x="680" y="606"/>
                </a:cubicBezTo>
                <a:cubicBezTo>
                  <a:pt x="718" y="608"/>
                  <a:pt x="757" y="613"/>
                  <a:pt x="795" y="613"/>
                </a:cubicBezTo>
                <a:cubicBezTo>
                  <a:pt x="795" y="615"/>
                  <a:pt x="794" y="616"/>
                  <a:pt x="794" y="618"/>
                </a:cubicBezTo>
                <a:cubicBezTo>
                  <a:pt x="794" y="619"/>
                  <a:pt x="796" y="619"/>
                  <a:pt x="796" y="618"/>
                </a:cubicBezTo>
                <a:cubicBezTo>
                  <a:pt x="796" y="616"/>
                  <a:pt x="797" y="615"/>
                  <a:pt x="797" y="613"/>
                </a:cubicBezTo>
                <a:cubicBezTo>
                  <a:pt x="803" y="613"/>
                  <a:pt x="809" y="613"/>
                  <a:pt x="815" y="613"/>
                </a:cubicBezTo>
                <a:cubicBezTo>
                  <a:pt x="817" y="614"/>
                  <a:pt x="820" y="614"/>
                  <a:pt x="822" y="615"/>
                </a:cubicBezTo>
                <a:cubicBezTo>
                  <a:pt x="822" y="615"/>
                  <a:pt x="822" y="616"/>
                  <a:pt x="822" y="616"/>
                </a:cubicBezTo>
                <a:cubicBezTo>
                  <a:pt x="822" y="617"/>
                  <a:pt x="824" y="617"/>
                  <a:pt x="824" y="616"/>
                </a:cubicBezTo>
                <a:cubicBezTo>
                  <a:pt x="824" y="616"/>
                  <a:pt x="824" y="615"/>
                  <a:pt x="824" y="615"/>
                </a:cubicBezTo>
                <a:cubicBezTo>
                  <a:pt x="831" y="616"/>
                  <a:pt x="839" y="616"/>
                  <a:pt x="846" y="616"/>
                </a:cubicBezTo>
                <a:cubicBezTo>
                  <a:pt x="851" y="616"/>
                  <a:pt x="856" y="616"/>
                  <a:pt x="860" y="616"/>
                </a:cubicBezTo>
                <a:cubicBezTo>
                  <a:pt x="861" y="617"/>
                  <a:pt x="862" y="617"/>
                  <a:pt x="862" y="616"/>
                </a:cubicBezTo>
                <a:cubicBezTo>
                  <a:pt x="862" y="616"/>
                  <a:pt x="863" y="616"/>
                  <a:pt x="863" y="616"/>
                </a:cubicBezTo>
                <a:cubicBezTo>
                  <a:pt x="864" y="616"/>
                  <a:pt x="865" y="616"/>
                  <a:pt x="866" y="616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6"/>
                  <a:pt x="867" y="616"/>
                </a:cubicBezTo>
                <a:cubicBezTo>
                  <a:pt x="867" y="616"/>
                  <a:pt x="867" y="616"/>
                  <a:pt x="868" y="616"/>
                </a:cubicBezTo>
                <a:cubicBezTo>
                  <a:pt x="867" y="617"/>
                  <a:pt x="867" y="617"/>
                  <a:pt x="867" y="618"/>
                </a:cubicBezTo>
                <a:cubicBezTo>
                  <a:pt x="867" y="618"/>
                  <a:pt x="867" y="618"/>
                  <a:pt x="868" y="618"/>
                </a:cubicBezTo>
                <a:cubicBezTo>
                  <a:pt x="868" y="617"/>
                  <a:pt x="868" y="617"/>
                  <a:pt x="868" y="616"/>
                </a:cubicBezTo>
                <a:cubicBezTo>
                  <a:pt x="869" y="617"/>
                  <a:pt x="869" y="617"/>
                  <a:pt x="870" y="617"/>
                </a:cubicBezTo>
                <a:cubicBezTo>
                  <a:pt x="870" y="617"/>
                  <a:pt x="870" y="617"/>
                  <a:pt x="870" y="618"/>
                </a:cubicBezTo>
                <a:cubicBezTo>
                  <a:pt x="870" y="618"/>
                  <a:pt x="870" y="618"/>
                  <a:pt x="870" y="618"/>
                </a:cubicBezTo>
                <a:cubicBezTo>
                  <a:pt x="870" y="621"/>
                  <a:pt x="871" y="624"/>
                  <a:pt x="871" y="627"/>
                </a:cubicBezTo>
                <a:cubicBezTo>
                  <a:pt x="870" y="627"/>
                  <a:pt x="870" y="627"/>
                  <a:pt x="870" y="628"/>
                </a:cubicBezTo>
                <a:cubicBezTo>
                  <a:pt x="870" y="632"/>
                  <a:pt x="870" y="635"/>
                  <a:pt x="870" y="639"/>
                </a:cubicBezTo>
                <a:cubicBezTo>
                  <a:pt x="870" y="639"/>
                  <a:pt x="870" y="639"/>
                  <a:pt x="870" y="638"/>
                </a:cubicBezTo>
                <a:cubicBezTo>
                  <a:pt x="869" y="638"/>
                  <a:pt x="868" y="637"/>
                  <a:pt x="867" y="637"/>
                </a:cubicBezTo>
                <a:cubicBezTo>
                  <a:pt x="868" y="636"/>
                  <a:pt x="868" y="635"/>
                  <a:pt x="867" y="634"/>
                </a:cubicBezTo>
                <a:cubicBezTo>
                  <a:pt x="867" y="634"/>
                  <a:pt x="867" y="634"/>
                  <a:pt x="866" y="634"/>
                </a:cubicBezTo>
                <a:cubicBezTo>
                  <a:pt x="867" y="633"/>
                  <a:pt x="868" y="633"/>
                  <a:pt x="869" y="632"/>
                </a:cubicBezTo>
                <a:cubicBezTo>
                  <a:pt x="869" y="632"/>
                  <a:pt x="869" y="631"/>
                  <a:pt x="868" y="631"/>
                </a:cubicBezTo>
                <a:cubicBezTo>
                  <a:pt x="867" y="632"/>
                  <a:pt x="866" y="633"/>
                  <a:pt x="865" y="633"/>
                </a:cubicBezTo>
                <a:cubicBezTo>
                  <a:pt x="860" y="630"/>
                  <a:pt x="854" y="630"/>
                  <a:pt x="848" y="629"/>
                </a:cubicBezTo>
                <a:cubicBezTo>
                  <a:pt x="837" y="628"/>
                  <a:pt x="827" y="627"/>
                  <a:pt x="816" y="626"/>
                </a:cubicBezTo>
                <a:cubicBezTo>
                  <a:pt x="795" y="625"/>
                  <a:pt x="773" y="626"/>
                  <a:pt x="751" y="627"/>
                </a:cubicBezTo>
                <a:cubicBezTo>
                  <a:pt x="742" y="627"/>
                  <a:pt x="732" y="626"/>
                  <a:pt x="723" y="626"/>
                </a:cubicBezTo>
                <a:cubicBezTo>
                  <a:pt x="723" y="626"/>
                  <a:pt x="722" y="626"/>
                  <a:pt x="722" y="626"/>
                </a:cubicBezTo>
                <a:cubicBezTo>
                  <a:pt x="721" y="626"/>
                  <a:pt x="721" y="626"/>
                  <a:pt x="720" y="626"/>
                </a:cubicBezTo>
                <a:cubicBezTo>
                  <a:pt x="706" y="626"/>
                  <a:pt x="692" y="625"/>
                  <a:pt x="677" y="624"/>
                </a:cubicBezTo>
                <a:cubicBezTo>
                  <a:pt x="657" y="622"/>
                  <a:pt x="636" y="621"/>
                  <a:pt x="616" y="621"/>
                </a:cubicBezTo>
                <a:cubicBezTo>
                  <a:pt x="616" y="620"/>
                  <a:pt x="616" y="619"/>
                  <a:pt x="617" y="619"/>
                </a:cubicBezTo>
                <a:cubicBezTo>
                  <a:pt x="617" y="618"/>
                  <a:pt x="616" y="618"/>
                  <a:pt x="616" y="618"/>
                </a:cubicBezTo>
                <a:cubicBezTo>
                  <a:pt x="615" y="619"/>
                  <a:pt x="615" y="620"/>
                  <a:pt x="615" y="620"/>
                </a:cubicBezTo>
                <a:cubicBezTo>
                  <a:pt x="611" y="620"/>
                  <a:pt x="607" y="620"/>
                  <a:pt x="604" y="620"/>
                </a:cubicBezTo>
                <a:cubicBezTo>
                  <a:pt x="603" y="620"/>
                  <a:pt x="602" y="620"/>
                  <a:pt x="601" y="620"/>
                </a:cubicBezTo>
                <a:cubicBezTo>
                  <a:pt x="602" y="619"/>
                  <a:pt x="603" y="618"/>
                  <a:pt x="603" y="618"/>
                </a:cubicBezTo>
                <a:cubicBezTo>
                  <a:pt x="604" y="617"/>
                  <a:pt x="603" y="616"/>
                  <a:pt x="603" y="617"/>
                </a:cubicBezTo>
                <a:cubicBezTo>
                  <a:pt x="602" y="618"/>
                  <a:pt x="601" y="619"/>
                  <a:pt x="600" y="620"/>
                </a:cubicBezTo>
                <a:cubicBezTo>
                  <a:pt x="592" y="620"/>
                  <a:pt x="583" y="620"/>
                  <a:pt x="575" y="621"/>
                </a:cubicBezTo>
                <a:cubicBezTo>
                  <a:pt x="572" y="621"/>
                  <a:pt x="566" y="621"/>
                  <a:pt x="564" y="624"/>
                </a:cubicBezTo>
                <a:cubicBezTo>
                  <a:pt x="563" y="617"/>
                  <a:pt x="563" y="611"/>
                  <a:pt x="562" y="604"/>
                </a:cubicBezTo>
                <a:cubicBezTo>
                  <a:pt x="562" y="603"/>
                  <a:pt x="560" y="603"/>
                  <a:pt x="560" y="604"/>
                </a:cubicBezTo>
                <a:cubicBezTo>
                  <a:pt x="561" y="612"/>
                  <a:pt x="562" y="621"/>
                  <a:pt x="562" y="630"/>
                </a:cubicBezTo>
                <a:cubicBezTo>
                  <a:pt x="561" y="630"/>
                  <a:pt x="560" y="630"/>
                  <a:pt x="559" y="631"/>
                </a:cubicBezTo>
                <a:cubicBezTo>
                  <a:pt x="557" y="631"/>
                  <a:pt x="558" y="633"/>
                  <a:pt x="560" y="633"/>
                </a:cubicBezTo>
                <a:cubicBezTo>
                  <a:pt x="560" y="632"/>
                  <a:pt x="562" y="632"/>
                  <a:pt x="562" y="632"/>
                </a:cubicBezTo>
                <a:cubicBezTo>
                  <a:pt x="563" y="643"/>
                  <a:pt x="564" y="654"/>
                  <a:pt x="566" y="666"/>
                </a:cubicBezTo>
                <a:cubicBezTo>
                  <a:pt x="566" y="667"/>
                  <a:pt x="567" y="667"/>
                  <a:pt x="567" y="666"/>
                </a:cubicBezTo>
                <a:cubicBezTo>
                  <a:pt x="566" y="668"/>
                  <a:pt x="566" y="670"/>
                  <a:pt x="566" y="672"/>
                </a:cubicBezTo>
                <a:cubicBezTo>
                  <a:pt x="566" y="673"/>
                  <a:pt x="568" y="673"/>
                  <a:pt x="568" y="672"/>
                </a:cubicBezTo>
                <a:cubicBezTo>
                  <a:pt x="568" y="671"/>
                  <a:pt x="568" y="667"/>
                  <a:pt x="569" y="668"/>
                </a:cubicBezTo>
                <a:cubicBezTo>
                  <a:pt x="569" y="668"/>
                  <a:pt x="569" y="668"/>
                  <a:pt x="570" y="668"/>
                </a:cubicBezTo>
                <a:cubicBezTo>
                  <a:pt x="569" y="668"/>
                  <a:pt x="569" y="669"/>
                  <a:pt x="568" y="669"/>
                </a:cubicBezTo>
                <a:cubicBezTo>
                  <a:pt x="568" y="670"/>
                  <a:pt x="569" y="672"/>
                  <a:pt x="570" y="671"/>
                </a:cubicBezTo>
                <a:cubicBezTo>
                  <a:pt x="570" y="670"/>
                  <a:pt x="571" y="669"/>
                  <a:pt x="571" y="669"/>
                </a:cubicBezTo>
                <a:cubicBezTo>
                  <a:pt x="572" y="670"/>
                  <a:pt x="573" y="671"/>
                  <a:pt x="573" y="671"/>
                </a:cubicBezTo>
                <a:cubicBezTo>
                  <a:pt x="575" y="673"/>
                  <a:pt x="576" y="675"/>
                  <a:pt x="577" y="677"/>
                </a:cubicBezTo>
                <a:cubicBezTo>
                  <a:pt x="577" y="677"/>
                  <a:pt x="577" y="677"/>
                  <a:pt x="577" y="677"/>
                </a:cubicBezTo>
                <a:cubicBezTo>
                  <a:pt x="576" y="677"/>
                  <a:pt x="576" y="677"/>
                  <a:pt x="576" y="678"/>
                </a:cubicBezTo>
                <a:cubicBezTo>
                  <a:pt x="576" y="678"/>
                  <a:pt x="575" y="679"/>
                  <a:pt x="574" y="679"/>
                </a:cubicBezTo>
                <a:cubicBezTo>
                  <a:pt x="573" y="680"/>
                  <a:pt x="575" y="681"/>
                  <a:pt x="576" y="681"/>
                </a:cubicBezTo>
                <a:cubicBezTo>
                  <a:pt x="577" y="680"/>
                  <a:pt x="577" y="679"/>
                  <a:pt x="578" y="679"/>
                </a:cubicBezTo>
                <a:cubicBezTo>
                  <a:pt x="578" y="679"/>
                  <a:pt x="579" y="679"/>
                  <a:pt x="579" y="679"/>
                </a:cubicBezTo>
                <a:cubicBezTo>
                  <a:pt x="579" y="679"/>
                  <a:pt x="580" y="680"/>
                  <a:pt x="580" y="681"/>
                </a:cubicBezTo>
                <a:cubicBezTo>
                  <a:pt x="581" y="681"/>
                  <a:pt x="583" y="680"/>
                  <a:pt x="582" y="679"/>
                </a:cubicBezTo>
                <a:cubicBezTo>
                  <a:pt x="581" y="679"/>
                  <a:pt x="581" y="678"/>
                  <a:pt x="580" y="677"/>
                </a:cubicBezTo>
                <a:cubicBezTo>
                  <a:pt x="584" y="675"/>
                  <a:pt x="588" y="672"/>
                  <a:pt x="592" y="670"/>
                </a:cubicBezTo>
                <a:cubicBezTo>
                  <a:pt x="604" y="664"/>
                  <a:pt x="617" y="659"/>
                  <a:pt x="629" y="655"/>
                </a:cubicBezTo>
                <a:cubicBezTo>
                  <a:pt x="635" y="653"/>
                  <a:pt x="641" y="651"/>
                  <a:pt x="647" y="650"/>
                </a:cubicBezTo>
                <a:cubicBezTo>
                  <a:pt x="668" y="644"/>
                  <a:pt x="688" y="640"/>
                  <a:pt x="709" y="637"/>
                </a:cubicBezTo>
                <a:cubicBezTo>
                  <a:pt x="712" y="638"/>
                  <a:pt x="715" y="638"/>
                  <a:pt x="718" y="639"/>
                </a:cubicBezTo>
                <a:cubicBezTo>
                  <a:pt x="717" y="640"/>
                  <a:pt x="717" y="641"/>
                  <a:pt x="716" y="643"/>
                </a:cubicBezTo>
                <a:cubicBezTo>
                  <a:pt x="716" y="643"/>
                  <a:pt x="715" y="644"/>
                  <a:pt x="715" y="644"/>
                </a:cubicBezTo>
                <a:cubicBezTo>
                  <a:pt x="715" y="645"/>
                  <a:pt x="715" y="645"/>
                  <a:pt x="714" y="645"/>
                </a:cubicBezTo>
                <a:cubicBezTo>
                  <a:pt x="714" y="645"/>
                  <a:pt x="714" y="645"/>
                  <a:pt x="714" y="645"/>
                </a:cubicBezTo>
                <a:cubicBezTo>
                  <a:pt x="714" y="646"/>
                  <a:pt x="714" y="646"/>
                  <a:pt x="714" y="646"/>
                </a:cubicBezTo>
                <a:cubicBezTo>
                  <a:pt x="714" y="647"/>
                  <a:pt x="714" y="648"/>
                  <a:pt x="715" y="648"/>
                </a:cubicBezTo>
                <a:cubicBezTo>
                  <a:pt x="717" y="647"/>
                  <a:pt x="718" y="642"/>
                  <a:pt x="719" y="641"/>
                </a:cubicBezTo>
                <a:cubicBezTo>
                  <a:pt x="719" y="640"/>
                  <a:pt x="720" y="640"/>
                  <a:pt x="720" y="639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18" y="643"/>
                  <a:pt x="718" y="644"/>
                  <a:pt x="718" y="648"/>
                </a:cubicBezTo>
                <a:cubicBezTo>
                  <a:pt x="718" y="654"/>
                  <a:pt x="718" y="660"/>
                  <a:pt x="718" y="666"/>
                </a:cubicBezTo>
                <a:cubicBezTo>
                  <a:pt x="719" y="689"/>
                  <a:pt x="720" y="711"/>
                  <a:pt x="722" y="734"/>
                </a:cubicBezTo>
                <a:cubicBezTo>
                  <a:pt x="722" y="734"/>
                  <a:pt x="721" y="735"/>
                  <a:pt x="721" y="736"/>
                </a:cubicBezTo>
                <a:cubicBezTo>
                  <a:pt x="721" y="736"/>
                  <a:pt x="721" y="737"/>
                  <a:pt x="722" y="738"/>
                </a:cubicBezTo>
                <a:cubicBezTo>
                  <a:pt x="723" y="739"/>
                  <a:pt x="723" y="739"/>
                  <a:pt x="725" y="738"/>
                </a:cubicBezTo>
                <a:cubicBezTo>
                  <a:pt x="730" y="738"/>
                  <a:pt x="735" y="738"/>
                  <a:pt x="741" y="739"/>
                </a:cubicBezTo>
                <a:cubicBezTo>
                  <a:pt x="752" y="741"/>
                  <a:pt x="763" y="740"/>
                  <a:pt x="775" y="740"/>
                </a:cubicBezTo>
                <a:cubicBezTo>
                  <a:pt x="781" y="740"/>
                  <a:pt x="786" y="740"/>
                  <a:pt x="792" y="740"/>
                </a:cubicBezTo>
                <a:cubicBezTo>
                  <a:pt x="792" y="741"/>
                  <a:pt x="792" y="742"/>
                  <a:pt x="792" y="743"/>
                </a:cubicBezTo>
                <a:close/>
                <a:moveTo>
                  <a:pt x="867" y="685"/>
                </a:moveTo>
                <a:cubicBezTo>
                  <a:pt x="867" y="685"/>
                  <a:pt x="867" y="685"/>
                  <a:pt x="867" y="685"/>
                </a:cubicBezTo>
                <a:cubicBezTo>
                  <a:pt x="865" y="684"/>
                  <a:pt x="863" y="684"/>
                  <a:pt x="861" y="683"/>
                </a:cubicBezTo>
                <a:cubicBezTo>
                  <a:pt x="861" y="683"/>
                  <a:pt x="861" y="683"/>
                  <a:pt x="862" y="683"/>
                </a:cubicBezTo>
                <a:cubicBezTo>
                  <a:pt x="863" y="683"/>
                  <a:pt x="865" y="684"/>
                  <a:pt x="867" y="685"/>
                </a:cubicBezTo>
                <a:close/>
                <a:moveTo>
                  <a:pt x="843" y="679"/>
                </a:moveTo>
                <a:cubicBezTo>
                  <a:pt x="838" y="676"/>
                  <a:pt x="833" y="673"/>
                  <a:pt x="827" y="670"/>
                </a:cubicBezTo>
                <a:cubicBezTo>
                  <a:pt x="835" y="673"/>
                  <a:pt x="843" y="676"/>
                  <a:pt x="851" y="679"/>
                </a:cubicBezTo>
                <a:cubicBezTo>
                  <a:pt x="848" y="679"/>
                  <a:pt x="846" y="679"/>
                  <a:pt x="843" y="679"/>
                </a:cubicBezTo>
                <a:close/>
                <a:moveTo>
                  <a:pt x="822" y="686"/>
                </a:moveTo>
                <a:cubicBezTo>
                  <a:pt x="822" y="686"/>
                  <a:pt x="822" y="686"/>
                  <a:pt x="822" y="686"/>
                </a:cubicBezTo>
                <a:cubicBezTo>
                  <a:pt x="822" y="685"/>
                  <a:pt x="822" y="685"/>
                  <a:pt x="822" y="686"/>
                </a:cubicBezTo>
                <a:close/>
                <a:moveTo>
                  <a:pt x="860" y="713"/>
                </a:moveTo>
                <a:cubicBezTo>
                  <a:pt x="860" y="713"/>
                  <a:pt x="860" y="714"/>
                  <a:pt x="860" y="715"/>
                </a:cubicBezTo>
                <a:cubicBezTo>
                  <a:pt x="856" y="715"/>
                  <a:pt x="853" y="714"/>
                  <a:pt x="849" y="714"/>
                </a:cubicBezTo>
                <a:cubicBezTo>
                  <a:pt x="849" y="712"/>
                  <a:pt x="849" y="711"/>
                  <a:pt x="850" y="709"/>
                </a:cubicBezTo>
                <a:cubicBezTo>
                  <a:pt x="852" y="709"/>
                  <a:pt x="855" y="709"/>
                  <a:pt x="858" y="710"/>
                </a:cubicBezTo>
                <a:cubicBezTo>
                  <a:pt x="858" y="710"/>
                  <a:pt x="858" y="709"/>
                  <a:pt x="858" y="709"/>
                </a:cubicBezTo>
                <a:cubicBezTo>
                  <a:pt x="855" y="708"/>
                  <a:pt x="852" y="708"/>
                  <a:pt x="850" y="708"/>
                </a:cubicBezTo>
                <a:cubicBezTo>
                  <a:pt x="850" y="706"/>
                  <a:pt x="850" y="704"/>
                  <a:pt x="850" y="702"/>
                </a:cubicBezTo>
                <a:cubicBezTo>
                  <a:pt x="853" y="702"/>
                  <a:pt x="856" y="702"/>
                  <a:pt x="859" y="703"/>
                </a:cubicBezTo>
                <a:cubicBezTo>
                  <a:pt x="860" y="703"/>
                  <a:pt x="860" y="702"/>
                  <a:pt x="859" y="702"/>
                </a:cubicBezTo>
                <a:cubicBezTo>
                  <a:pt x="856" y="701"/>
                  <a:pt x="853" y="701"/>
                  <a:pt x="850" y="701"/>
                </a:cubicBezTo>
                <a:cubicBezTo>
                  <a:pt x="850" y="699"/>
                  <a:pt x="850" y="697"/>
                  <a:pt x="850" y="695"/>
                </a:cubicBezTo>
                <a:cubicBezTo>
                  <a:pt x="854" y="695"/>
                  <a:pt x="857" y="695"/>
                  <a:pt x="860" y="696"/>
                </a:cubicBezTo>
                <a:cubicBezTo>
                  <a:pt x="859" y="701"/>
                  <a:pt x="860" y="708"/>
                  <a:pt x="860" y="713"/>
                </a:cubicBezTo>
                <a:close/>
                <a:moveTo>
                  <a:pt x="724" y="731"/>
                </a:moveTo>
                <a:cubicBezTo>
                  <a:pt x="722" y="701"/>
                  <a:pt x="720" y="670"/>
                  <a:pt x="720" y="639"/>
                </a:cubicBezTo>
                <a:cubicBezTo>
                  <a:pt x="721" y="640"/>
                  <a:pt x="722" y="640"/>
                  <a:pt x="723" y="640"/>
                </a:cubicBezTo>
                <a:cubicBezTo>
                  <a:pt x="723" y="642"/>
                  <a:pt x="723" y="644"/>
                  <a:pt x="724" y="646"/>
                </a:cubicBezTo>
                <a:cubicBezTo>
                  <a:pt x="724" y="647"/>
                  <a:pt x="725" y="646"/>
                  <a:pt x="725" y="646"/>
                </a:cubicBezTo>
                <a:cubicBezTo>
                  <a:pt x="724" y="644"/>
                  <a:pt x="724" y="643"/>
                  <a:pt x="724" y="641"/>
                </a:cubicBezTo>
                <a:cubicBezTo>
                  <a:pt x="725" y="641"/>
                  <a:pt x="725" y="641"/>
                  <a:pt x="726" y="641"/>
                </a:cubicBezTo>
                <a:cubicBezTo>
                  <a:pt x="727" y="643"/>
                  <a:pt x="727" y="645"/>
                  <a:pt x="727" y="646"/>
                </a:cubicBezTo>
                <a:cubicBezTo>
                  <a:pt x="730" y="657"/>
                  <a:pt x="730" y="668"/>
                  <a:pt x="730" y="678"/>
                </a:cubicBezTo>
                <a:cubicBezTo>
                  <a:pt x="730" y="696"/>
                  <a:pt x="728" y="715"/>
                  <a:pt x="729" y="733"/>
                </a:cubicBezTo>
                <a:cubicBezTo>
                  <a:pt x="729" y="733"/>
                  <a:pt x="729" y="733"/>
                  <a:pt x="729" y="733"/>
                </a:cubicBezTo>
                <a:cubicBezTo>
                  <a:pt x="728" y="733"/>
                  <a:pt x="728" y="733"/>
                  <a:pt x="728" y="733"/>
                </a:cubicBezTo>
                <a:cubicBezTo>
                  <a:pt x="727" y="733"/>
                  <a:pt x="726" y="734"/>
                  <a:pt x="726" y="734"/>
                </a:cubicBezTo>
                <a:cubicBezTo>
                  <a:pt x="727" y="732"/>
                  <a:pt x="725" y="731"/>
                  <a:pt x="724" y="731"/>
                </a:cubicBezTo>
                <a:close/>
                <a:moveTo>
                  <a:pt x="719" y="637"/>
                </a:moveTo>
                <a:cubicBezTo>
                  <a:pt x="718" y="637"/>
                  <a:pt x="717" y="636"/>
                  <a:pt x="716" y="636"/>
                </a:cubicBezTo>
                <a:cubicBezTo>
                  <a:pt x="718" y="636"/>
                  <a:pt x="719" y="636"/>
                  <a:pt x="721" y="635"/>
                </a:cubicBezTo>
                <a:cubicBezTo>
                  <a:pt x="722" y="635"/>
                  <a:pt x="722" y="635"/>
                  <a:pt x="722" y="635"/>
                </a:cubicBezTo>
                <a:cubicBezTo>
                  <a:pt x="722" y="636"/>
                  <a:pt x="722" y="637"/>
                  <a:pt x="722" y="638"/>
                </a:cubicBezTo>
                <a:cubicBezTo>
                  <a:pt x="722" y="638"/>
                  <a:pt x="721" y="637"/>
                  <a:pt x="720" y="637"/>
                </a:cubicBezTo>
                <a:cubicBezTo>
                  <a:pt x="720" y="637"/>
                  <a:pt x="719" y="637"/>
                  <a:pt x="719" y="637"/>
                </a:cubicBezTo>
                <a:close/>
                <a:moveTo>
                  <a:pt x="568" y="666"/>
                </a:moveTo>
                <a:cubicBezTo>
                  <a:pt x="568" y="666"/>
                  <a:pt x="568" y="666"/>
                  <a:pt x="567" y="666"/>
                </a:cubicBezTo>
                <a:cubicBezTo>
                  <a:pt x="568" y="666"/>
                  <a:pt x="568" y="666"/>
                  <a:pt x="568" y="666"/>
                </a:cubicBezTo>
                <a:cubicBezTo>
                  <a:pt x="566" y="655"/>
                  <a:pt x="566" y="644"/>
                  <a:pt x="565" y="633"/>
                </a:cubicBezTo>
                <a:cubicBezTo>
                  <a:pt x="565" y="634"/>
                  <a:pt x="566" y="634"/>
                  <a:pt x="567" y="634"/>
                </a:cubicBezTo>
                <a:cubicBezTo>
                  <a:pt x="568" y="633"/>
                  <a:pt x="570" y="633"/>
                  <a:pt x="571" y="632"/>
                </a:cubicBezTo>
                <a:cubicBezTo>
                  <a:pt x="573" y="637"/>
                  <a:pt x="576" y="642"/>
                  <a:pt x="579" y="646"/>
                </a:cubicBezTo>
                <a:cubicBezTo>
                  <a:pt x="576" y="653"/>
                  <a:pt x="574" y="659"/>
                  <a:pt x="569" y="665"/>
                </a:cubicBezTo>
                <a:cubicBezTo>
                  <a:pt x="569" y="665"/>
                  <a:pt x="570" y="666"/>
                  <a:pt x="570" y="665"/>
                </a:cubicBezTo>
                <a:cubicBezTo>
                  <a:pt x="574" y="660"/>
                  <a:pt x="577" y="653"/>
                  <a:pt x="580" y="647"/>
                </a:cubicBezTo>
                <a:cubicBezTo>
                  <a:pt x="581" y="648"/>
                  <a:pt x="583" y="650"/>
                  <a:pt x="584" y="651"/>
                </a:cubicBezTo>
                <a:cubicBezTo>
                  <a:pt x="584" y="654"/>
                  <a:pt x="583" y="656"/>
                  <a:pt x="582" y="659"/>
                </a:cubicBezTo>
                <a:cubicBezTo>
                  <a:pt x="578" y="661"/>
                  <a:pt x="574" y="663"/>
                  <a:pt x="571" y="666"/>
                </a:cubicBezTo>
                <a:cubicBezTo>
                  <a:pt x="570" y="666"/>
                  <a:pt x="569" y="665"/>
                  <a:pt x="568" y="666"/>
                </a:cubicBezTo>
                <a:close/>
                <a:moveTo>
                  <a:pt x="564" y="628"/>
                </a:moveTo>
                <a:cubicBezTo>
                  <a:pt x="565" y="628"/>
                  <a:pt x="566" y="628"/>
                  <a:pt x="567" y="627"/>
                </a:cubicBezTo>
                <a:cubicBezTo>
                  <a:pt x="568" y="624"/>
                  <a:pt x="579" y="624"/>
                  <a:pt x="582" y="624"/>
                </a:cubicBezTo>
                <a:cubicBezTo>
                  <a:pt x="584" y="624"/>
                  <a:pt x="586" y="624"/>
                  <a:pt x="588" y="624"/>
                </a:cubicBezTo>
                <a:cubicBezTo>
                  <a:pt x="587" y="625"/>
                  <a:pt x="587" y="626"/>
                  <a:pt x="586" y="627"/>
                </a:cubicBezTo>
                <a:cubicBezTo>
                  <a:pt x="586" y="627"/>
                  <a:pt x="585" y="627"/>
                  <a:pt x="585" y="627"/>
                </a:cubicBezTo>
                <a:cubicBezTo>
                  <a:pt x="585" y="627"/>
                  <a:pt x="585" y="626"/>
                  <a:pt x="585" y="626"/>
                </a:cubicBezTo>
                <a:cubicBezTo>
                  <a:pt x="585" y="626"/>
                  <a:pt x="584" y="626"/>
                  <a:pt x="584" y="627"/>
                </a:cubicBezTo>
                <a:cubicBezTo>
                  <a:pt x="584" y="627"/>
                  <a:pt x="584" y="627"/>
                  <a:pt x="584" y="627"/>
                </a:cubicBezTo>
                <a:cubicBezTo>
                  <a:pt x="577" y="627"/>
                  <a:pt x="570" y="627"/>
                  <a:pt x="564" y="629"/>
                </a:cubicBezTo>
                <a:cubicBezTo>
                  <a:pt x="564" y="628"/>
                  <a:pt x="564" y="628"/>
                  <a:pt x="564" y="628"/>
                </a:cubicBezTo>
                <a:close/>
                <a:moveTo>
                  <a:pt x="843" y="643"/>
                </a:moveTo>
                <a:cubicBezTo>
                  <a:pt x="847" y="643"/>
                  <a:pt x="850" y="643"/>
                  <a:pt x="854" y="643"/>
                </a:cubicBezTo>
                <a:cubicBezTo>
                  <a:pt x="850" y="646"/>
                  <a:pt x="847" y="649"/>
                  <a:pt x="844" y="652"/>
                </a:cubicBezTo>
                <a:cubicBezTo>
                  <a:pt x="843" y="649"/>
                  <a:pt x="842" y="646"/>
                  <a:pt x="842" y="644"/>
                </a:cubicBezTo>
                <a:cubicBezTo>
                  <a:pt x="842" y="643"/>
                  <a:pt x="841" y="643"/>
                  <a:pt x="841" y="644"/>
                </a:cubicBezTo>
                <a:cubicBezTo>
                  <a:pt x="841" y="647"/>
                  <a:pt x="842" y="650"/>
                  <a:pt x="843" y="652"/>
                </a:cubicBezTo>
                <a:cubicBezTo>
                  <a:pt x="841" y="654"/>
                  <a:pt x="839" y="656"/>
                  <a:pt x="837" y="658"/>
                </a:cubicBezTo>
                <a:cubicBezTo>
                  <a:pt x="834" y="654"/>
                  <a:pt x="833" y="650"/>
                  <a:pt x="831" y="646"/>
                </a:cubicBezTo>
                <a:cubicBezTo>
                  <a:pt x="832" y="645"/>
                  <a:pt x="834" y="644"/>
                  <a:pt x="836" y="643"/>
                </a:cubicBezTo>
                <a:cubicBezTo>
                  <a:pt x="836" y="643"/>
                  <a:pt x="836" y="643"/>
                  <a:pt x="836" y="643"/>
                </a:cubicBezTo>
                <a:cubicBezTo>
                  <a:pt x="837" y="641"/>
                  <a:pt x="839" y="640"/>
                  <a:pt x="840" y="639"/>
                </a:cubicBezTo>
                <a:cubicBezTo>
                  <a:pt x="843" y="640"/>
                  <a:pt x="847" y="640"/>
                  <a:pt x="850" y="640"/>
                </a:cubicBezTo>
                <a:cubicBezTo>
                  <a:pt x="852" y="640"/>
                  <a:pt x="854" y="640"/>
                  <a:pt x="857" y="640"/>
                </a:cubicBezTo>
                <a:cubicBezTo>
                  <a:pt x="856" y="640"/>
                  <a:pt x="856" y="641"/>
                  <a:pt x="856" y="641"/>
                </a:cubicBezTo>
                <a:cubicBezTo>
                  <a:pt x="851" y="641"/>
                  <a:pt x="847" y="641"/>
                  <a:pt x="843" y="641"/>
                </a:cubicBezTo>
                <a:cubicBezTo>
                  <a:pt x="842" y="641"/>
                  <a:pt x="842" y="643"/>
                  <a:pt x="843" y="643"/>
                </a:cubicBezTo>
                <a:close/>
                <a:moveTo>
                  <a:pt x="849" y="676"/>
                </a:moveTo>
                <a:cubicBezTo>
                  <a:pt x="837" y="672"/>
                  <a:pt x="825" y="667"/>
                  <a:pt x="814" y="662"/>
                </a:cubicBezTo>
                <a:cubicBezTo>
                  <a:pt x="814" y="661"/>
                  <a:pt x="813" y="661"/>
                  <a:pt x="813" y="661"/>
                </a:cubicBezTo>
                <a:cubicBezTo>
                  <a:pt x="812" y="661"/>
                  <a:pt x="811" y="660"/>
                  <a:pt x="810" y="660"/>
                </a:cubicBezTo>
                <a:cubicBezTo>
                  <a:pt x="810" y="660"/>
                  <a:pt x="809" y="659"/>
                  <a:pt x="808" y="659"/>
                </a:cubicBezTo>
                <a:cubicBezTo>
                  <a:pt x="806" y="658"/>
                  <a:pt x="805" y="657"/>
                  <a:pt x="803" y="656"/>
                </a:cubicBezTo>
                <a:cubicBezTo>
                  <a:pt x="801" y="655"/>
                  <a:pt x="799" y="653"/>
                  <a:pt x="797" y="652"/>
                </a:cubicBezTo>
                <a:cubicBezTo>
                  <a:pt x="798" y="652"/>
                  <a:pt x="800" y="653"/>
                  <a:pt x="801" y="653"/>
                </a:cubicBezTo>
                <a:cubicBezTo>
                  <a:pt x="808" y="656"/>
                  <a:pt x="814" y="659"/>
                  <a:pt x="821" y="662"/>
                </a:cubicBezTo>
                <a:cubicBezTo>
                  <a:pt x="829" y="665"/>
                  <a:pt x="841" y="669"/>
                  <a:pt x="849" y="675"/>
                </a:cubicBezTo>
                <a:cubicBezTo>
                  <a:pt x="848" y="675"/>
                  <a:pt x="848" y="676"/>
                  <a:pt x="849" y="676"/>
                </a:cubicBezTo>
                <a:close/>
                <a:moveTo>
                  <a:pt x="804" y="676"/>
                </a:moveTo>
                <a:cubicBezTo>
                  <a:pt x="803" y="676"/>
                  <a:pt x="803" y="677"/>
                  <a:pt x="803" y="678"/>
                </a:cubicBezTo>
                <a:cubicBezTo>
                  <a:pt x="801" y="678"/>
                  <a:pt x="798" y="678"/>
                  <a:pt x="795" y="678"/>
                </a:cubicBezTo>
                <a:cubicBezTo>
                  <a:pt x="795" y="678"/>
                  <a:pt x="795" y="678"/>
                  <a:pt x="795" y="678"/>
                </a:cubicBezTo>
                <a:cubicBezTo>
                  <a:pt x="795" y="678"/>
                  <a:pt x="795" y="678"/>
                  <a:pt x="794" y="677"/>
                </a:cubicBezTo>
                <a:cubicBezTo>
                  <a:pt x="794" y="677"/>
                  <a:pt x="794" y="677"/>
                  <a:pt x="793" y="677"/>
                </a:cubicBezTo>
                <a:cubicBezTo>
                  <a:pt x="794" y="676"/>
                  <a:pt x="794" y="675"/>
                  <a:pt x="794" y="674"/>
                </a:cubicBezTo>
                <a:cubicBezTo>
                  <a:pt x="794" y="673"/>
                  <a:pt x="793" y="673"/>
                  <a:pt x="793" y="674"/>
                </a:cubicBezTo>
                <a:cubicBezTo>
                  <a:pt x="792" y="674"/>
                  <a:pt x="792" y="675"/>
                  <a:pt x="792" y="675"/>
                </a:cubicBezTo>
                <a:cubicBezTo>
                  <a:pt x="781" y="665"/>
                  <a:pt x="769" y="656"/>
                  <a:pt x="757" y="647"/>
                </a:cubicBezTo>
                <a:cubicBezTo>
                  <a:pt x="756" y="647"/>
                  <a:pt x="755" y="645"/>
                  <a:pt x="753" y="644"/>
                </a:cubicBezTo>
                <a:cubicBezTo>
                  <a:pt x="762" y="647"/>
                  <a:pt x="771" y="649"/>
                  <a:pt x="779" y="652"/>
                </a:cubicBezTo>
                <a:cubicBezTo>
                  <a:pt x="780" y="652"/>
                  <a:pt x="781" y="653"/>
                  <a:pt x="782" y="653"/>
                </a:cubicBezTo>
                <a:cubicBezTo>
                  <a:pt x="780" y="653"/>
                  <a:pt x="779" y="653"/>
                  <a:pt x="777" y="653"/>
                </a:cubicBezTo>
                <a:cubicBezTo>
                  <a:pt x="777" y="653"/>
                  <a:pt x="777" y="653"/>
                  <a:pt x="777" y="653"/>
                </a:cubicBezTo>
                <a:cubicBezTo>
                  <a:pt x="777" y="653"/>
                  <a:pt x="776" y="653"/>
                  <a:pt x="776" y="653"/>
                </a:cubicBezTo>
                <a:cubicBezTo>
                  <a:pt x="775" y="653"/>
                  <a:pt x="775" y="653"/>
                  <a:pt x="774" y="653"/>
                </a:cubicBezTo>
                <a:cubicBezTo>
                  <a:pt x="773" y="653"/>
                  <a:pt x="773" y="654"/>
                  <a:pt x="774" y="654"/>
                </a:cubicBezTo>
                <a:cubicBezTo>
                  <a:pt x="777" y="654"/>
                  <a:pt x="781" y="654"/>
                  <a:pt x="785" y="654"/>
                </a:cubicBezTo>
                <a:cubicBezTo>
                  <a:pt x="790" y="656"/>
                  <a:pt x="795" y="659"/>
                  <a:pt x="800" y="661"/>
                </a:cubicBezTo>
                <a:cubicBezTo>
                  <a:pt x="798" y="661"/>
                  <a:pt x="796" y="660"/>
                  <a:pt x="794" y="660"/>
                </a:cubicBezTo>
                <a:cubicBezTo>
                  <a:pt x="791" y="660"/>
                  <a:pt x="785" y="659"/>
                  <a:pt x="783" y="662"/>
                </a:cubicBezTo>
                <a:cubicBezTo>
                  <a:pt x="782" y="663"/>
                  <a:pt x="783" y="663"/>
                  <a:pt x="783" y="663"/>
                </a:cubicBezTo>
                <a:cubicBezTo>
                  <a:pt x="786" y="660"/>
                  <a:pt x="792" y="661"/>
                  <a:pt x="796" y="661"/>
                </a:cubicBezTo>
                <a:cubicBezTo>
                  <a:pt x="799" y="661"/>
                  <a:pt x="801" y="662"/>
                  <a:pt x="804" y="662"/>
                </a:cubicBezTo>
                <a:cubicBezTo>
                  <a:pt x="804" y="663"/>
                  <a:pt x="805" y="663"/>
                  <a:pt x="806" y="663"/>
                </a:cubicBezTo>
                <a:cubicBezTo>
                  <a:pt x="807" y="664"/>
                  <a:pt x="807" y="664"/>
                  <a:pt x="807" y="664"/>
                </a:cubicBezTo>
                <a:cubicBezTo>
                  <a:pt x="799" y="663"/>
                  <a:pt x="791" y="664"/>
                  <a:pt x="784" y="666"/>
                </a:cubicBezTo>
                <a:cubicBezTo>
                  <a:pt x="784" y="666"/>
                  <a:pt x="784" y="667"/>
                  <a:pt x="785" y="667"/>
                </a:cubicBezTo>
                <a:cubicBezTo>
                  <a:pt x="792" y="665"/>
                  <a:pt x="801" y="664"/>
                  <a:pt x="809" y="665"/>
                </a:cubicBezTo>
                <a:cubicBezTo>
                  <a:pt x="813" y="668"/>
                  <a:pt x="817" y="670"/>
                  <a:pt x="820" y="673"/>
                </a:cubicBezTo>
                <a:cubicBezTo>
                  <a:pt x="815" y="673"/>
                  <a:pt x="809" y="673"/>
                  <a:pt x="803" y="673"/>
                </a:cubicBezTo>
                <a:cubicBezTo>
                  <a:pt x="799" y="672"/>
                  <a:pt x="794" y="671"/>
                  <a:pt x="790" y="671"/>
                </a:cubicBezTo>
                <a:cubicBezTo>
                  <a:pt x="790" y="671"/>
                  <a:pt x="790" y="672"/>
                  <a:pt x="790" y="672"/>
                </a:cubicBezTo>
                <a:cubicBezTo>
                  <a:pt x="791" y="672"/>
                  <a:pt x="792" y="672"/>
                  <a:pt x="792" y="672"/>
                </a:cubicBezTo>
                <a:cubicBezTo>
                  <a:pt x="792" y="672"/>
                  <a:pt x="792" y="672"/>
                  <a:pt x="793" y="672"/>
                </a:cubicBezTo>
                <a:cubicBezTo>
                  <a:pt x="793" y="672"/>
                  <a:pt x="793" y="672"/>
                  <a:pt x="793" y="672"/>
                </a:cubicBezTo>
                <a:cubicBezTo>
                  <a:pt x="796" y="673"/>
                  <a:pt x="798" y="673"/>
                  <a:pt x="801" y="673"/>
                </a:cubicBezTo>
                <a:cubicBezTo>
                  <a:pt x="808" y="674"/>
                  <a:pt x="815" y="674"/>
                  <a:pt x="822" y="674"/>
                </a:cubicBezTo>
                <a:cubicBezTo>
                  <a:pt x="823" y="675"/>
                  <a:pt x="825" y="676"/>
                  <a:pt x="826" y="678"/>
                </a:cubicBezTo>
                <a:cubicBezTo>
                  <a:pt x="819" y="677"/>
                  <a:pt x="812" y="678"/>
                  <a:pt x="804" y="678"/>
                </a:cubicBezTo>
                <a:cubicBezTo>
                  <a:pt x="804" y="677"/>
                  <a:pt x="804" y="676"/>
                  <a:pt x="805" y="676"/>
                </a:cubicBezTo>
                <a:cubicBezTo>
                  <a:pt x="805" y="675"/>
                  <a:pt x="804" y="675"/>
                  <a:pt x="804" y="676"/>
                </a:cubicBezTo>
                <a:close/>
                <a:moveTo>
                  <a:pt x="880" y="740"/>
                </a:moveTo>
                <a:cubicBezTo>
                  <a:pt x="877" y="739"/>
                  <a:pt x="873" y="739"/>
                  <a:pt x="870" y="739"/>
                </a:cubicBezTo>
                <a:cubicBezTo>
                  <a:pt x="873" y="739"/>
                  <a:pt x="877" y="739"/>
                  <a:pt x="880" y="739"/>
                </a:cubicBezTo>
                <a:cubicBezTo>
                  <a:pt x="880" y="739"/>
                  <a:pt x="880" y="739"/>
                  <a:pt x="880" y="740"/>
                </a:cubicBezTo>
                <a:close/>
                <a:moveTo>
                  <a:pt x="881" y="739"/>
                </a:moveTo>
                <a:cubicBezTo>
                  <a:pt x="883" y="739"/>
                  <a:pt x="884" y="739"/>
                  <a:pt x="885" y="739"/>
                </a:cubicBezTo>
                <a:cubicBezTo>
                  <a:pt x="885" y="740"/>
                  <a:pt x="885" y="740"/>
                  <a:pt x="886" y="740"/>
                </a:cubicBezTo>
                <a:cubicBezTo>
                  <a:pt x="884" y="740"/>
                  <a:pt x="883" y="740"/>
                  <a:pt x="882" y="740"/>
                </a:cubicBezTo>
                <a:cubicBezTo>
                  <a:pt x="881" y="739"/>
                  <a:pt x="881" y="739"/>
                  <a:pt x="881" y="739"/>
                </a:cubicBezTo>
                <a:close/>
                <a:moveTo>
                  <a:pt x="727" y="642"/>
                </a:moveTo>
                <a:cubicBezTo>
                  <a:pt x="729" y="642"/>
                  <a:pt x="730" y="643"/>
                  <a:pt x="732" y="644"/>
                </a:cubicBezTo>
                <a:cubicBezTo>
                  <a:pt x="732" y="646"/>
                  <a:pt x="732" y="649"/>
                  <a:pt x="732" y="652"/>
                </a:cubicBezTo>
                <a:cubicBezTo>
                  <a:pt x="732" y="661"/>
                  <a:pt x="732" y="670"/>
                  <a:pt x="732" y="679"/>
                </a:cubicBezTo>
                <a:cubicBezTo>
                  <a:pt x="732" y="696"/>
                  <a:pt x="733" y="714"/>
                  <a:pt x="733" y="731"/>
                </a:cubicBezTo>
                <a:cubicBezTo>
                  <a:pt x="731" y="731"/>
                  <a:pt x="730" y="732"/>
                  <a:pt x="730" y="732"/>
                </a:cubicBezTo>
                <a:cubicBezTo>
                  <a:pt x="729" y="703"/>
                  <a:pt x="736" y="670"/>
                  <a:pt x="727" y="642"/>
                </a:cubicBezTo>
                <a:close/>
                <a:moveTo>
                  <a:pt x="683" y="635"/>
                </a:moveTo>
                <a:cubicBezTo>
                  <a:pt x="683" y="635"/>
                  <a:pt x="682" y="634"/>
                  <a:pt x="681" y="634"/>
                </a:cubicBezTo>
                <a:cubicBezTo>
                  <a:pt x="683" y="634"/>
                  <a:pt x="684" y="634"/>
                  <a:pt x="685" y="634"/>
                </a:cubicBezTo>
                <a:cubicBezTo>
                  <a:pt x="685" y="634"/>
                  <a:pt x="684" y="635"/>
                  <a:pt x="683" y="635"/>
                </a:cubicBezTo>
                <a:close/>
                <a:moveTo>
                  <a:pt x="615" y="645"/>
                </a:moveTo>
                <a:cubicBezTo>
                  <a:pt x="613" y="642"/>
                  <a:pt x="610" y="640"/>
                  <a:pt x="608" y="637"/>
                </a:cubicBezTo>
                <a:cubicBezTo>
                  <a:pt x="609" y="636"/>
                  <a:pt x="609" y="634"/>
                  <a:pt x="610" y="633"/>
                </a:cubicBezTo>
                <a:cubicBezTo>
                  <a:pt x="615" y="633"/>
                  <a:pt x="620" y="633"/>
                  <a:pt x="625" y="633"/>
                </a:cubicBezTo>
                <a:cubicBezTo>
                  <a:pt x="621" y="637"/>
                  <a:pt x="618" y="641"/>
                  <a:pt x="620" y="642"/>
                </a:cubicBezTo>
                <a:cubicBezTo>
                  <a:pt x="621" y="642"/>
                  <a:pt x="621" y="641"/>
                  <a:pt x="621" y="641"/>
                </a:cubicBezTo>
                <a:cubicBezTo>
                  <a:pt x="619" y="640"/>
                  <a:pt x="625" y="634"/>
                  <a:pt x="626" y="633"/>
                </a:cubicBezTo>
                <a:cubicBezTo>
                  <a:pt x="626" y="633"/>
                  <a:pt x="626" y="633"/>
                  <a:pt x="626" y="633"/>
                </a:cubicBezTo>
                <a:cubicBezTo>
                  <a:pt x="629" y="633"/>
                  <a:pt x="631" y="633"/>
                  <a:pt x="634" y="633"/>
                </a:cubicBezTo>
                <a:cubicBezTo>
                  <a:pt x="641" y="633"/>
                  <a:pt x="648" y="633"/>
                  <a:pt x="655" y="633"/>
                </a:cubicBezTo>
                <a:cubicBezTo>
                  <a:pt x="643" y="636"/>
                  <a:pt x="631" y="640"/>
                  <a:pt x="621" y="643"/>
                </a:cubicBezTo>
                <a:cubicBezTo>
                  <a:pt x="619" y="643"/>
                  <a:pt x="617" y="644"/>
                  <a:pt x="615" y="645"/>
                </a:cubicBezTo>
                <a:close/>
                <a:moveTo>
                  <a:pt x="589" y="654"/>
                </a:moveTo>
                <a:cubicBezTo>
                  <a:pt x="588" y="653"/>
                  <a:pt x="587" y="652"/>
                  <a:pt x="585" y="651"/>
                </a:cubicBezTo>
                <a:cubicBezTo>
                  <a:pt x="587" y="647"/>
                  <a:pt x="588" y="643"/>
                  <a:pt x="590" y="639"/>
                </a:cubicBezTo>
                <a:cubicBezTo>
                  <a:pt x="593" y="643"/>
                  <a:pt x="596" y="647"/>
                  <a:pt x="599" y="651"/>
                </a:cubicBezTo>
                <a:cubicBezTo>
                  <a:pt x="596" y="653"/>
                  <a:pt x="592" y="654"/>
                  <a:pt x="588" y="656"/>
                </a:cubicBezTo>
                <a:cubicBezTo>
                  <a:pt x="587" y="657"/>
                  <a:pt x="585" y="657"/>
                  <a:pt x="583" y="658"/>
                </a:cubicBezTo>
                <a:cubicBezTo>
                  <a:pt x="584" y="656"/>
                  <a:pt x="584" y="654"/>
                  <a:pt x="585" y="652"/>
                </a:cubicBezTo>
                <a:cubicBezTo>
                  <a:pt x="586" y="653"/>
                  <a:pt x="587" y="654"/>
                  <a:pt x="588" y="655"/>
                </a:cubicBezTo>
                <a:cubicBezTo>
                  <a:pt x="589" y="655"/>
                  <a:pt x="589" y="655"/>
                  <a:pt x="589" y="654"/>
                </a:cubicBezTo>
                <a:close/>
                <a:moveTo>
                  <a:pt x="723" y="631"/>
                </a:move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lose/>
                <a:moveTo>
                  <a:pt x="836" y="641"/>
                </a:moveTo>
                <a:cubicBezTo>
                  <a:pt x="836" y="641"/>
                  <a:pt x="836" y="641"/>
                  <a:pt x="835" y="641"/>
                </a:cubicBezTo>
                <a:cubicBezTo>
                  <a:pt x="833" y="640"/>
                  <a:pt x="830" y="640"/>
                  <a:pt x="828" y="640"/>
                </a:cubicBezTo>
                <a:cubicBezTo>
                  <a:pt x="827" y="640"/>
                  <a:pt x="827" y="640"/>
                  <a:pt x="827" y="640"/>
                </a:cubicBezTo>
                <a:cubicBezTo>
                  <a:pt x="827" y="639"/>
                  <a:pt x="827" y="639"/>
                  <a:pt x="827" y="640"/>
                </a:cubicBezTo>
                <a:cubicBezTo>
                  <a:pt x="824" y="639"/>
                  <a:pt x="822" y="639"/>
                  <a:pt x="820" y="639"/>
                </a:cubicBezTo>
                <a:cubicBezTo>
                  <a:pt x="823" y="639"/>
                  <a:pt x="827" y="639"/>
                  <a:pt x="830" y="639"/>
                </a:cubicBezTo>
                <a:cubicBezTo>
                  <a:pt x="833" y="639"/>
                  <a:pt x="836" y="639"/>
                  <a:pt x="838" y="639"/>
                </a:cubicBezTo>
                <a:cubicBezTo>
                  <a:pt x="838" y="640"/>
                  <a:pt x="837" y="641"/>
                  <a:pt x="836" y="641"/>
                </a:cubicBezTo>
                <a:close/>
                <a:moveTo>
                  <a:pt x="807" y="646"/>
                </a:moveTo>
                <a:cubicBezTo>
                  <a:pt x="805" y="644"/>
                  <a:pt x="803" y="641"/>
                  <a:pt x="801" y="638"/>
                </a:cubicBezTo>
                <a:cubicBezTo>
                  <a:pt x="805" y="639"/>
                  <a:pt x="810" y="639"/>
                  <a:pt x="814" y="640"/>
                </a:cubicBezTo>
                <a:cubicBezTo>
                  <a:pt x="814" y="640"/>
                  <a:pt x="813" y="640"/>
                  <a:pt x="813" y="641"/>
                </a:cubicBezTo>
                <a:cubicBezTo>
                  <a:pt x="811" y="642"/>
                  <a:pt x="809" y="644"/>
                  <a:pt x="807" y="646"/>
                </a:cubicBezTo>
                <a:close/>
                <a:moveTo>
                  <a:pt x="792" y="686"/>
                </a:moveTo>
                <a:cubicBezTo>
                  <a:pt x="792" y="687"/>
                  <a:pt x="792" y="688"/>
                  <a:pt x="792" y="688"/>
                </a:cubicBezTo>
                <a:cubicBezTo>
                  <a:pt x="792" y="690"/>
                  <a:pt x="792" y="691"/>
                  <a:pt x="792" y="692"/>
                </a:cubicBezTo>
                <a:cubicBezTo>
                  <a:pt x="791" y="692"/>
                  <a:pt x="789" y="692"/>
                  <a:pt x="788" y="693"/>
                </a:cubicBezTo>
                <a:cubicBezTo>
                  <a:pt x="788" y="690"/>
                  <a:pt x="788" y="688"/>
                  <a:pt x="788" y="686"/>
                </a:cubicBezTo>
                <a:cubicBezTo>
                  <a:pt x="789" y="686"/>
                  <a:pt x="790" y="686"/>
                  <a:pt x="791" y="686"/>
                </a:cubicBezTo>
                <a:cubicBezTo>
                  <a:pt x="791" y="686"/>
                  <a:pt x="792" y="686"/>
                  <a:pt x="792" y="686"/>
                </a:cubicBezTo>
                <a:close/>
                <a:moveTo>
                  <a:pt x="734" y="731"/>
                </a:moveTo>
                <a:cubicBezTo>
                  <a:pt x="733" y="702"/>
                  <a:pt x="733" y="673"/>
                  <a:pt x="733" y="644"/>
                </a:cubicBezTo>
                <a:cubicBezTo>
                  <a:pt x="735" y="645"/>
                  <a:pt x="737" y="646"/>
                  <a:pt x="739" y="647"/>
                </a:cubicBezTo>
                <a:cubicBezTo>
                  <a:pt x="736" y="656"/>
                  <a:pt x="737" y="668"/>
                  <a:pt x="737" y="675"/>
                </a:cubicBezTo>
                <a:cubicBezTo>
                  <a:pt x="736" y="691"/>
                  <a:pt x="737" y="706"/>
                  <a:pt x="738" y="722"/>
                </a:cubicBezTo>
                <a:cubicBezTo>
                  <a:pt x="738" y="722"/>
                  <a:pt x="739" y="722"/>
                  <a:pt x="739" y="722"/>
                </a:cubicBezTo>
                <a:cubicBezTo>
                  <a:pt x="738" y="709"/>
                  <a:pt x="738" y="696"/>
                  <a:pt x="738" y="682"/>
                </a:cubicBezTo>
                <a:cubicBezTo>
                  <a:pt x="737" y="675"/>
                  <a:pt x="738" y="667"/>
                  <a:pt x="738" y="660"/>
                </a:cubicBezTo>
                <a:cubicBezTo>
                  <a:pt x="738" y="656"/>
                  <a:pt x="739" y="652"/>
                  <a:pt x="740" y="648"/>
                </a:cubicBezTo>
                <a:cubicBezTo>
                  <a:pt x="741" y="648"/>
                  <a:pt x="742" y="649"/>
                  <a:pt x="743" y="649"/>
                </a:cubicBezTo>
                <a:cubicBezTo>
                  <a:pt x="744" y="650"/>
                  <a:pt x="745" y="651"/>
                  <a:pt x="746" y="651"/>
                </a:cubicBezTo>
                <a:cubicBezTo>
                  <a:pt x="741" y="652"/>
                  <a:pt x="745" y="667"/>
                  <a:pt x="745" y="670"/>
                </a:cubicBezTo>
                <a:cubicBezTo>
                  <a:pt x="745" y="688"/>
                  <a:pt x="745" y="707"/>
                  <a:pt x="746" y="726"/>
                </a:cubicBezTo>
                <a:cubicBezTo>
                  <a:pt x="746" y="726"/>
                  <a:pt x="747" y="726"/>
                  <a:pt x="747" y="726"/>
                </a:cubicBezTo>
                <a:cubicBezTo>
                  <a:pt x="747" y="719"/>
                  <a:pt x="744" y="653"/>
                  <a:pt x="746" y="652"/>
                </a:cubicBezTo>
                <a:cubicBezTo>
                  <a:pt x="746" y="652"/>
                  <a:pt x="746" y="652"/>
                  <a:pt x="746" y="652"/>
                </a:cubicBezTo>
                <a:cubicBezTo>
                  <a:pt x="749" y="654"/>
                  <a:pt x="752" y="656"/>
                  <a:pt x="755" y="658"/>
                </a:cubicBezTo>
                <a:cubicBezTo>
                  <a:pt x="752" y="681"/>
                  <a:pt x="754" y="706"/>
                  <a:pt x="757" y="729"/>
                </a:cubicBezTo>
                <a:cubicBezTo>
                  <a:pt x="757" y="729"/>
                  <a:pt x="758" y="729"/>
                  <a:pt x="758" y="729"/>
                </a:cubicBezTo>
                <a:cubicBezTo>
                  <a:pt x="755" y="706"/>
                  <a:pt x="753" y="682"/>
                  <a:pt x="756" y="659"/>
                </a:cubicBezTo>
                <a:cubicBezTo>
                  <a:pt x="757" y="660"/>
                  <a:pt x="759" y="661"/>
                  <a:pt x="760" y="661"/>
                </a:cubicBezTo>
                <a:cubicBezTo>
                  <a:pt x="760" y="662"/>
                  <a:pt x="760" y="662"/>
                  <a:pt x="760" y="662"/>
                </a:cubicBezTo>
                <a:cubicBezTo>
                  <a:pt x="757" y="680"/>
                  <a:pt x="761" y="700"/>
                  <a:pt x="761" y="718"/>
                </a:cubicBezTo>
                <a:cubicBezTo>
                  <a:pt x="761" y="718"/>
                  <a:pt x="761" y="719"/>
                  <a:pt x="761" y="719"/>
                </a:cubicBezTo>
                <a:cubicBezTo>
                  <a:pt x="761" y="720"/>
                  <a:pt x="762" y="722"/>
                  <a:pt x="762" y="723"/>
                </a:cubicBezTo>
                <a:cubicBezTo>
                  <a:pt x="762" y="723"/>
                  <a:pt x="763" y="723"/>
                  <a:pt x="763" y="723"/>
                </a:cubicBezTo>
                <a:cubicBezTo>
                  <a:pt x="763" y="722"/>
                  <a:pt x="762" y="720"/>
                  <a:pt x="762" y="719"/>
                </a:cubicBezTo>
                <a:cubicBezTo>
                  <a:pt x="764" y="720"/>
                  <a:pt x="766" y="720"/>
                  <a:pt x="768" y="721"/>
                </a:cubicBezTo>
                <a:cubicBezTo>
                  <a:pt x="768" y="721"/>
                  <a:pt x="768" y="722"/>
                  <a:pt x="768" y="722"/>
                </a:cubicBezTo>
                <a:cubicBezTo>
                  <a:pt x="767" y="722"/>
                  <a:pt x="766" y="722"/>
                  <a:pt x="764" y="722"/>
                </a:cubicBezTo>
                <a:cubicBezTo>
                  <a:pt x="764" y="722"/>
                  <a:pt x="764" y="723"/>
                  <a:pt x="764" y="723"/>
                </a:cubicBezTo>
                <a:cubicBezTo>
                  <a:pt x="766" y="723"/>
                  <a:pt x="767" y="723"/>
                  <a:pt x="768" y="723"/>
                </a:cubicBezTo>
                <a:cubicBezTo>
                  <a:pt x="768" y="725"/>
                  <a:pt x="768" y="726"/>
                  <a:pt x="769" y="727"/>
                </a:cubicBezTo>
                <a:cubicBezTo>
                  <a:pt x="769" y="728"/>
                  <a:pt x="770" y="727"/>
                  <a:pt x="770" y="727"/>
                </a:cubicBezTo>
                <a:cubicBezTo>
                  <a:pt x="769" y="726"/>
                  <a:pt x="769" y="725"/>
                  <a:pt x="769" y="724"/>
                </a:cubicBezTo>
                <a:cubicBezTo>
                  <a:pt x="772" y="724"/>
                  <a:pt x="776" y="724"/>
                  <a:pt x="779" y="724"/>
                </a:cubicBezTo>
                <a:cubicBezTo>
                  <a:pt x="779" y="726"/>
                  <a:pt x="779" y="728"/>
                  <a:pt x="780" y="730"/>
                </a:cubicBezTo>
                <a:cubicBezTo>
                  <a:pt x="771" y="729"/>
                  <a:pt x="763" y="729"/>
                  <a:pt x="755" y="730"/>
                </a:cubicBezTo>
                <a:cubicBezTo>
                  <a:pt x="755" y="730"/>
                  <a:pt x="755" y="730"/>
                  <a:pt x="755" y="730"/>
                </a:cubicBezTo>
                <a:cubicBezTo>
                  <a:pt x="749" y="730"/>
                  <a:pt x="740" y="729"/>
                  <a:pt x="734" y="731"/>
                </a:cubicBezTo>
                <a:close/>
                <a:moveTo>
                  <a:pt x="766" y="637"/>
                </a:moveTo>
                <a:cubicBezTo>
                  <a:pt x="766" y="637"/>
                  <a:pt x="766" y="638"/>
                  <a:pt x="766" y="638"/>
                </a:cubicBezTo>
                <a:cubicBezTo>
                  <a:pt x="765" y="638"/>
                  <a:pt x="765" y="640"/>
                  <a:pt x="765" y="640"/>
                </a:cubicBezTo>
                <a:cubicBezTo>
                  <a:pt x="764" y="640"/>
                  <a:pt x="762" y="641"/>
                  <a:pt x="761" y="641"/>
                </a:cubicBezTo>
                <a:cubicBezTo>
                  <a:pt x="757" y="640"/>
                  <a:pt x="754" y="638"/>
                  <a:pt x="750" y="636"/>
                </a:cubicBezTo>
                <a:cubicBezTo>
                  <a:pt x="756" y="636"/>
                  <a:pt x="761" y="637"/>
                  <a:pt x="767" y="637"/>
                </a:cubicBezTo>
                <a:cubicBezTo>
                  <a:pt x="767" y="637"/>
                  <a:pt x="767" y="637"/>
                  <a:pt x="766" y="637"/>
                </a:cubicBezTo>
                <a:close/>
                <a:moveTo>
                  <a:pt x="780" y="674"/>
                </a:moveTo>
                <a:cubicBezTo>
                  <a:pt x="780" y="675"/>
                  <a:pt x="781" y="675"/>
                  <a:pt x="781" y="675"/>
                </a:cubicBezTo>
                <a:cubicBezTo>
                  <a:pt x="781" y="675"/>
                  <a:pt x="780" y="676"/>
                  <a:pt x="780" y="676"/>
                </a:cubicBezTo>
                <a:cubicBezTo>
                  <a:pt x="780" y="676"/>
                  <a:pt x="780" y="675"/>
                  <a:pt x="780" y="674"/>
                </a:cubicBezTo>
                <a:close/>
                <a:moveTo>
                  <a:pt x="787" y="693"/>
                </a:moveTo>
                <a:cubicBezTo>
                  <a:pt x="784" y="693"/>
                  <a:pt x="781" y="693"/>
                  <a:pt x="778" y="693"/>
                </a:cubicBezTo>
                <a:cubicBezTo>
                  <a:pt x="777" y="691"/>
                  <a:pt x="777" y="689"/>
                  <a:pt x="777" y="687"/>
                </a:cubicBezTo>
                <a:cubicBezTo>
                  <a:pt x="781" y="687"/>
                  <a:pt x="784" y="686"/>
                  <a:pt x="787" y="686"/>
                </a:cubicBezTo>
                <a:cubicBezTo>
                  <a:pt x="787" y="688"/>
                  <a:pt x="787" y="690"/>
                  <a:pt x="787" y="693"/>
                </a:cubicBezTo>
                <a:close/>
                <a:moveTo>
                  <a:pt x="825" y="733"/>
                </a:moveTo>
                <a:cubicBezTo>
                  <a:pt x="825" y="731"/>
                  <a:pt x="825" y="730"/>
                  <a:pt x="824" y="729"/>
                </a:cubicBezTo>
                <a:cubicBezTo>
                  <a:pt x="826" y="729"/>
                  <a:pt x="829" y="729"/>
                  <a:pt x="831" y="729"/>
                </a:cubicBezTo>
                <a:cubicBezTo>
                  <a:pt x="831" y="730"/>
                  <a:pt x="831" y="732"/>
                  <a:pt x="831" y="733"/>
                </a:cubicBezTo>
                <a:cubicBezTo>
                  <a:pt x="829" y="733"/>
                  <a:pt x="827" y="733"/>
                  <a:pt x="825" y="733"/>
                </a:cubicBezTo>
                <a:close/>
                <a:moveTo>
                  <a:pt x="833" y="733"/>
                </a:moveTo>
                <a:cubicBezTo>
                  <a:pt x="833" y="733"/>
                  <a:pt x="832" y="733"/>
                  <a:pt x="832" y="733"/>
                </a:cubicBezTo>
                <a:cubicBezTo>
                  <a:pt x="832" y="732"/>
                  <a:pt x="832" y="730"/>
                  <a:pt x="832" y="729"/>
                </a:cubicBezTo>
                <a:cubicBezTo>
                  <a:pt x="834" y="729"/>
                  <a:pt x="837" y="729"/>
                  <a:pt x="839" y="729"/>
                </a:cubicBezTo>
                <a:cubicBezTo>
                  <a:pt x="839" y="731"/>
                  <a:pt x="839" y="732"/>
                  <a:pt x="839" y="733"/>
                </a:cubicBezTo>
                <a:cubicBezTo>
                  <a:pt x="837" y="733"/>
                  <a:pt x="835" y="733"/>
                  <a:pt x="833" y="733"/>
                </a:cubicBezTo>
                <a:close/>
                <a:moveTo>
                  <a:pt x="832" y="728"/>
                </a:moveTo>
                <a:cubicBezTo>
                  <a:pt x="832" y="728"/>
                  <a:pt x="832" y="728"/>
                  <a:pt x="832" y="728"/>
                </a:cubicBezTo>
                <a:cubicBezTo>
                  <a:pt x="833" y="728"/>
                  <a:pt x="834" y="728"/>
                  <a:pt x="835" y="728"/>
                </a:cubicBezTo>
                <a:cubicBezTo>
                  <a:pt x="834" y="728"/>
                  <a:pt x="833" y="728"/>
                  <a:pt x="832" y="728"/>
                </a:cubicBezTo>
                <a:close/>
                <a:moveTo>
                  <a:pt x="831" y="728"/>
                </a:moveTo>
                <a:cubicBezTo>
                  <a:pt x="828" y="728"/>
                  <a:pt x="826" y="728"/>
                  <a:pt x="824" y="728"/>
                </a:cubicBezTo>
                <a:cubicBezTo>
                  <a:pt x="824" y="728"/>
                  <a:pt x="824" y="727"/>
                  <a:pt x="824" y="727"/>
                </a:cubicBezTo>
                <a:cubicBezTo>
                  <a:pt x="825" y="727"/>
                  <a:pt x="825" y="727"/>
                  <a:pt x="826" y="727"/>
                </a:cubicBezTo>
                <a:cubicBezTo>
                  <a:pt x="827" y="728"/>
                  <a:pt x="829" y="728"/>
                  <a:pt x="831" y="728"/>
                </a:cubicBezTo>
                <a:cubicBezTo>
                  <a:pt x="831" y="728"/>
                  <a:pt x="831" y="728"/>
                  <a:pt x="831" y="728"/>
                </a:cubicBezTo>
                <a:close/>
                <a:moveTo>
                  <a:pt x="760" y="691"/>
                </a:moveTo>
                <a:cubicBezTo>
                  <a:pt x="760" y="691"/>
                  <a:pt x="760" y="691"/>
                  <a:pt x="761" y="691"/>
                </a:cubicBezTo>
                <a:cubicBezTo>
                  <a:pt x="763" y="690"/>
                  <a:pt x="765" y="690"/>
                  <a:pt x="767" y="689"/>
                </a:cubicBezTo>
                <a:cubicBezTo>
                  <a:pt x="767" y="690"/>
                  <a:pt x="767" y="692"/>
                  <a:pt x="767" y="693"/>
                </a:cubicBezTo>
                <a:cubicBezTo>
                  <a:pt x="765" y="693"/>
                  <a:pt x="763" y="694"/>
                  <a:pt x="762" y="695"/>
                </a:cubicBezTo>
                <a:cubicBezTo>
                  <a:pt x="762" y="696"/>
                  <a:pt x="762" y="696"/>
                  <a:pt x="762" y="696"/>
                </a:cubicBezTo>
                <a:cubicBezTo>
                  <a:pt x="763" y="696"/>
                  <a:pt x="764" y="697"/>
                  <a:pt x="765" y="698"/>
                </a:cubicBezTo>
                <a:cubicBezTo>
                  <a:pt x="766" y="698"/>
                  <a:pt x="767" y="697"/>
                  <a:pt x="766" y="697"/>
                </a:cubicBezTo>
                <a:cubicBezTo>
                  <a:pt x="766" y="697"/>
                  <a:pt x="766" y="696"/>
                  <a:pt x="766" y="696"/>
                </a:cubicBezTo>
                <a:cubicBezTo>
                  <a:pt x="766" y="696"/>
                  <a:pt x="767" y="696"/>
                  <a:pt x="767" y="696"/>
                </a:cubicBezTo>
                <a:cubicBezTo>
                  <a:pt x="767" y="699"/>
                  <a:pt x="767" y="701"/>
                  <a:pt x="767" y="703"/>
                </a:cubicBezTo>
                <a:cubicBezTo>
                  <a:pt x="766" y="703"/>
                  <a:pt x="766" y="704"/>
                  <a:pt x="767" y="704"/>
                </a:cubicBezTo>
                <a:cubicBezTo>
                  <a:pt x="767" y="704"/>
                  <a:pt x="767" y="704"/>
                  <a:pt x="767" y="704"/>
                </a:cubicBezTo>
                <a:cubicBezTo>
                  <a:pt x="767" y="709"/>
                  <a:pt x="767" y="714"/>
                  <a:pt x="768" y="720"/>
                </a:cubicBezTo>
                <a:cubicBezTo>
                  <a:pt x="766" y="719"/>
                  <a:pt x="764" y="719"/>
                  <a:pt x="762" y="718"/>
                </a:cubicBezTo>
                <a:cubicBezTo>
                  <a:pt x="762" y="709"/>
                  <a:pt x="761" y="700"/>
                  <a:pt x="760" y="691"/>
                </a:cubicBezTo>
                <a:close/>
                <a:moveTo>
                  <a:pt x="768" y="669"/>
                </a:moveTo>
                <a:cubicBezTo>
                  <a:pt x="768" y="673"/>
                  <a:pt x="768" y="678"/>
                  <a:pt x="768" y="683"/>
                </a:cubicBezTo>
                <a:cubicBezTo>
                  <a:pt x="766" y="683"/>
                  <a:pt x="765" y="684"/>
                  <a:pt x="764" y="685"/>
                </a:cubicBezTo>
                <a:cubicBezTo>
                  <a:pt x="764" y="685"/>
                  <a:pt x="764" y="686"/>
                  <a:pt x="765" y="686"/>
                </a:cubicBezTo>
                <a:cubicBezTo>
                  <a:pt x="766" y="685"/>
                  <a:pt x="766" y="685"/>
                  <a:pt x="768" y="684"/>
                </a:cubicBezTo>
                <a:cubicBezTo>
                  <a:pt x="767" y="685"/>
                  <a:pt x="767" y="687"/>
                  <a:pt x="767" y="688"/>
                </a:cubicBezTo>
                <a:cubicBezTo>
                  <a:pt x="765" y="689"/>
                  <a:pt x="763" y="689"/>
                  <a:pt x="760" y="690"/>
                </a:cubicBezTo>
                <a:cubicBezTo>
                  <a:pt x="760" y="690"/>
                  <a:pt x="760" y="690"/>
                  <a:pt x="760" y="690"/>
                </a:cubicBezTo>
                <a:cubicBezTo>
                  <a:pt x="759" y="681"/>
                  <a:pt x="759" y="671"/>
                  <a:pt x="761" y="662"/>
                </a:cubicBezTo>
                <a:cubicBezTo>
                  <a:pt x="763" y="664"/>
                  <a:pt x="766" y="666"/>
                  <a:pt x="768" y="669"/>
                </a:cubicBezTo>
                <a:close/>
                <a:moveTo>
                  <a:pt x="777" y="693"/>
                </a:moveTo>
                <a:cubicBezTo>
                  <a:pt x="777" y="693"/>
                  <a:pt x="777" y="693"/>
                  <a:pt x="777" y="693"/>
                </a:cubicBezTo>
                <a:cubicBezTo>
                  <a:pt x="776" y="693"/>
                  <a:pt x="775" y="693"/>
                  <a:pt x="775" y="693"/>
                </a:cubicBezTo>
                <a:cubicBezTo>
                  <a:pt x="773" y="693"/>
                  <a:pt x="770" y="693"/>
                  <a:pt x="768" y="693"/>
                </a:cubicBezTo>
                <a:cubicBezTo>
                  <a:pt x="768" y="692"/>
                  <a:pt x="768" y="690"/>
                  <a:pt x="768" y="689"/>
                </a:cubicBezTo>
                <a:cubicBezTo>
                  <a:pt x="771" y="688"/>
                  <a:pt x="774" y="688"/>
                  <a:pt x="777" y="687"/>
                </a:cubicBezTo>
                <a:cubicBezTo>
                  <a:pt x="777" y="690"/>
                  <a:pt x="777" y="692"/>
                  <a:pt x="777" y="693"/>
                </a:cubicBezTo>
                <a:close/>
                <a:moveTo>
                  <a:pt x="821" y="711"/>
                </a:moveTo>
                <a:cubicBezTo>
                  <a:pt x="821" y="711"/>
                  <a:pt x="821" y="712"/>
                  <a:pt x="821" y="712"/>
                </a:cubicBezTo>
                <a:cubicBezTo>
                  <a:pt x="818" y="712"/>
                  <a:pt x="815" y="712"/>
                  <a:pt x="812" y="712"/>
                </a:cubicBezTo>
                <a:cubicBezTo>
                  <a:pt x="812" y="710"/>
                  <a:pt x="812" y="708"/>
                  <a:pt x="812" y="706"/>
                </a:cubicBezTo>
                <a:cubicBezTo>
                  <a:pt x="815" y="706"/>
                  <a:pt x="818" y="706"/>
                  <a:pt x="821" y="707"/>
                </a:cubicBezTo>
                <a:cubicBezTo>
                  <a:pt x="821" y="708"/>
                  <a:pt x="821" y="709"/>
                  <a:pt x="821" y="711"/>
                </a:cubicBezTo>
                <a:close/>
                <a:moveTo>
                  <a:pt x="786" y="705"/>
                </a:moveTo>
                <a:cubicBezTo>
                  <a:pt x="786" y="707"/>
                  <a:pt x="786" y="709"/>
                  <a:pt x="786" y="711"/>
                </a:cubicBezTo>
                <a:cubicBezTo>
                  <a:pt x="783" y="711"/>
                  <a:pt x="781" y="711"/>
                  <a:pt x="779" y="711"/>
                </a:cubicBezTo>
                <a:cubicBezTo>
                  <a:pt x="778" y="709"/>
                  <a:pt x="778" y="707"/>
                  <a:pt x="778" y="705"/>
                </a:cubicBezTo>
                <a:cubicBezTo>
                  <a:pt x="781" y="705"/>
                  <a:pt x="784" y="705"/>
                  <a:pt x="786" y="705"/>
                </a:cubicBezTo>
                <a:close/>
                <a:moveTo>
                  <a:pt x="778" y="704"/>
                </a:moveTo>
                <a:cubicBezTo>
                  <a:pt x="778" y="703"/>
                  <a:pt x="778" y="702"/>
                  <a:pt x="778" y="701"/>
                </a:cubicBezTo>
                <a:cubicBezTo>
                  <a:pt x="781" y="701"/>
                  <a:pt x="784" y="701"/>
                  <a:pt x="786" y="700"/>
                </a:cubicBezTo>
                <a:cubicBezTo>
                  <a:pt x="786" y="702"/>
                  <a:pt x="786" y="703"/>
                  <a:pt x="786" y="704"/>
                </a:cubicBezTo>
                <a:cubicBezTo>
                  <a:pt x="784" y="704"/>
                  <a:pt x="781" y="704"/>
                  <a:pt x="778" y="704"/>
                </a:cubicBezTo>
                <a:close/>
                <a:moveTo>
                  <a:pt x="801" y="712"/>
                </a:moveTo>
                <a:cubicBezTo>
                  <a:pt x="798" y="711"/>
                  <a:pt x="795" y="711"/>
                  <a:pt x="792" y="711"/>
                </a:cubicBezTo>
                <a:cubicBezTo>
                  <a:pt x="792" y="709"/>
                  <a:pt x="793" y="707"/>
                  <a:pt x="793" y="705"/>
                </a:cubicBezTo>
                <a:cubicBezTo>
                  <a:pt x="795" y="705"/>
                  <a:pt x="798" y="705"/>
                  <a:pt x="801" y="705"/>
                </a:cubicBezTo>
                <a:cubicBezTo>
                  <a:pt x="801" y="707"/>
                  <a:pt x="801" y="709"/>
                  <a:pt x="801" y="712"/>
                </a:cubicBezTo>
                <a:close/>
                <a:moveTo>
                  <a:pt x="802" y="705"/>
                </a:moveTo>
                <a:cubicBezTo>
                  <a:pt x="805" y="706"/>
                  <a:pt x="808" y="706"/>
                  <a:pt x="811" y="706"/>
                </a:cubicBezTo>
                <a:cubicBezTo>
                  <a:pt x="811" y="708"/>
                  <a:pt x="811" y="710"/>
                  <a:pt x="811" y="712"/>
                </a:cubicBezTo>
                <a:cubicBezTo>
                  <a:pt x="808" y="712"/>
                  <a:pt x="805" y="712"/>
                  <a:pt x="802" y="712"/>
                </a:cubicBezTo>
                <a:cubicBezTo>
                  <a:pt x="802" y="710"/>
                  <a:pt x="802" y="707"/>
                  <a:pt x="802" y="705"/>
                </a:cubicBezTo>
                <a:close/>
                <a:moveTo>
                  <a:pt x="791" y="707"/>
                </a:moveTo>
                <a:cubicBezTo>
                  <a:pt x="791" y="708"/>
                  <a:pt x="791" y="710"/>
                  <a:pt x="791" y="711"/>
                </a:cubicBezTo>
                <a:cubicBezTo>
                  <a:pt x="790" y="711"/>
                  <a:pt x="788" y="711"/>
                  <a:pt x="787" y="711"/>
                </a:cubicBezTo>
                <a:cubicBezTo>
                  <a:pt x="787" y="709"/>
                  <a:pt x="787" y="707"/>
                  <a:pt x="787" y="705"/>
                </a:cubicBezTo>
                <a:cubicBezTo>
                  <a:pt x="789" y="705"/>
                  <a:pt x="790" y="705"/>
                  <a:pt x="792" y="705"/>
                </a:cubicBezTo>
                <a:cubicBezTo>
                  <a:pt x="792" y="706"/>
                  <a:pt x="792" y="706"/>
                  <a:pt x="791" y="707"/>
                </a:cubicBezTo>
                <a:close/>
                <a:moveTo>
                  <a:pt x="787" y="724"/>
                </a:moveTo>
                <a:cubicBezTo>
                  <a:pt x="787" y="724"/>
                  <a:pt x="787" y="724"/>
                  <a:pt x="787" y="724"/>
                </a:cubicBezTo>
                <a:cubicBezTo>
                  <a:pt x="787" y="720"/>
                  <a:pt x="787" y="716"/>
                  <a:pt x="787" y="712"/>
                </a:cubicBezTo>
                <a:cubicBezTo>
                  <a:pt x="788" y="712"/>
                  <a:pt x="790" y="712"/>
                  <a:pt x="791" y="712"/>
                </a:cubicBezTo>
                <a:cubicBezTo>
                  <a:pt x="791" y="716"/>
                  <a:pt x="791" y="720"/>
                  <a:pt x="791" y="724"/>
                </a:cubicBezTo>
                <a:cubicBezTo>
                  <a:pt x="790" y="724"/>
                  <a:pt x="789" y="724"/>
                  <a:pt x="787" y="724"/>
                </a:cubicBezTo>
                <a:close/>
                <a:moveTo>
                  <a:pt x="786" y="712"/>
                </a:moveTo>
                <a:cubicBezTo>
                  <a:pt x="786" y="716"/>
                  <a:pt x="786" y="720"/>
                  <a:pt x="786" y="723"/>
                </a:cubicBezTo>
                <a:cubicBezTo>
                  <a:pt x="784" y="723"/>
                  <a:pt x="782" y="723"/>
                  <a:pt x="779" y="722"/>
                </a:cubicBezTo>
                <a:cubicBezTo>
                  <a:pt x="779" y="719"/>
                  <a:pt x="779" y="716"/>
                  <a:pt x="779" y="712"/>
                </a:cubicBezTo>
                <a:cubicBezTo>
                  <a:pt x="781" y="712"/>
                  <a:pt x="783" y="712"/>
                  <a:pt x="786" y="712"/>
                </a:cubicBezTo>
                <a:close/>
                <a:moveTo>
                  <a:pt x="792" y="724"/>
                </a:moveTo>
                <a:cubicBezTo>
                  <a:pt x="792" y="720"/>
                  <a:pt x="792" y="716"/>
                  <a:pt x="792" y="712"/>
                </a:cubicBezTo>
                <a:cubicBezTo>
                  <a:pt x="795" y="712"/>
                  <a:pt x="798" y="712"/>
                  <a:pt x="801" y="713"/>
                </a:cubicBezTo>
                <a:cubicBezTo>
                  <a:pt x="801" y="717"/>
                  <a:pt x="801" y="721"/>
                  <a:pt x="801" y="725"/>
                </a:cubicBezTo>
                <a:cubicBezTo>
                  <a:pt x="798" y="724"/>
                  <a:pt x="795" y="724"/>
                  <a:pt x="792" y="724"/>
                </a:cubicBezTo>
                <a:close/>
                <a:moveTo>
                  <a:pt x="802" y="713"/>
                </a:moveTo>
                <a:cubicBezTo>
                  <a:pt x="805" y="713"/>
                  <a:pt x="808" y="713"/>
                  <a:pt x="811" y="713"/>
                </a:cubicBezTo>
                <a:cubicBezTo>
                  <a:pt x="811" y="717"/>
                  <a:pt x="811" y="721"/>
                  <a:pt x="811" y="725"/>
                </a:cubicBezTo>
                <a:cubicBezTo>
                  <a:pt x="808" y="725"/>
                  <a:pt x="805" y="725"/>
                  <a:pt x="802" y="725"/>
                </a:cubicBezTo>
                <a:cubicBezTo>
                  <a:pt x="802" y="721"/>
                  <a:pt x="802" y="717"/>
                  <a:pt x="802" y="713"/>
                </a:cubicBezTo>
                <a:close/>
                <a:moveTo>
                  <a:pt x="812" y="713"/>
                </a:moveTo>
                <a:cubicBezTo>
                  <a:pt x="815" y="713"/>
                  <a:pt x="818" y="713"/>
                  <a:pt x="821" y="713"/>
                </a:cubicBezTo>
                <a:cubicBezTo>
                  <a:pt x="822" y="717"/>
                  <a:pt x="822" y="722"/>
                  <a:pt x="823" y="726"/>
                </a:cubicBezTo>
                <a:cubicBezTo>
                  <a:pt x="819" y="726"/>
                  <a:pt x="816" y="726"/>
                  <a:pt x="812" y="725"/>
                </a:cubicBezTo>
                <a:cubicBezTo>
                  <a:pt x="812" y="721"/>
                  <a:pt x="812" y="717"/>
                  <a:pt x="812" y="713"/>
                </a:cubicBezTo>
                <a:close/>
                <a:moveTo>
                  <a:pt x="812" y="705"/>
                </a:moveTo>
                <a:cubicBezTo>
                  <a:pt x="812" y="703"/>
                  <a:pt x="812" y="701"/>
                  <a:pt x="812" y="699"/>
                </a:cubicBezTo>
                <a:cubicBezTo>
                  <a:pt x="815" y="699"/>
                  <a:pt x="818" y="699"/>
                  <a:pt x="821" y="699"/>
                </a:cubicBezTo>
                <a:cubicBezTo>
                  <a:pt x="821" y="702"/>
                  <a:pt x="821" y="704"/>
                  <a:pt x="821" y="706"/>
                </a:cubicBezTo>
                <a:cubicBezTo>
                  <a:pt x="818" y="705"/>
                  <a:pt x="815" y="705"/>
                  <a:pt x="812" y="705"/>
                </a:cubicBezTo>
                <a:close/>
                <a:moveTo>
                  <a:pt x="811" y="705"/>
                </a:moveTo>
                <a:cubicBezTo>
                  <a:pt x="808" y="705"/>
                  <a:pt x="805" y="705"/>
                  <a:pt x="802" y="704"/>
                </a:cubicBezTo>
                <a:cubicBezTo>
                  <a:pt x="802" y="703"/>
                  <a:pt x="802" y="701"/>
                  <a:pt x="803" y="700"/>
                </a:cubicBezTo>
                <a:cubicBezTo>
                  <a:pt x="805" y="699"/>
                  <a:pt x="808" y="699"/>
                  <a:pt x="811" y="699"/>
                </a:cubicBezTo>
                <a:cubicBezTo>
                  <a:pt x="811" y="701"/>
                  <a:pt x="811" y="703"/>
                  <a:pt x="811" y="705"/>
                </a:cubicBezTo>
                <a:close/>
                <a:moveTo>
                  <a:pt x="801" y="704"/>
                </a:moveTo>
                <a:cubicBezTo>
                  <a:pt x="798" y="704"/>
                  <a:pt x="796" y="704"/>
                  <a:pt x="793" y="704"/>
                </a:cubicBezTo>
                <a:cubicBezTo>
                  <a:pt x="793" y="703"/>
                  <a:pt x="793" y="701"/>
                  <a:pt x="793" y="700"/>
                </a:cubicBezTo>
                <a:cubicBezTo>
                  <a:pt x="796" y="700"/>
                  <a:pt x="799" y="700"/>
                  <a:pt x="802" y="700"/>
                </a:cubicBezTo>
                <a:cubicBezTo>
                  <a:pt x="801" y="701"/>
                  <a:pt x="801" y="703"/>
                  <a:pt x="801" y="704"/>
                </a:cubicBezTo>
                <a:close/>
                <a:moveTo>
                  <a:pt x="792" y="704"/>
                </a:moveTo>
                <a:cubicBezTo>
                  <a:pt x="790" y="704"/>
                  <a:pt x="789" y="704"/>
                  <a:pt x="787" y="704"/>
                </a:cubicBezTo>
                <a:cubicBezTo>
                  <a:pt x="787" y="703"/>
                  <a:pt x="787" y="702"/>
                  <a:pt x="787" y="700"/>
                </a:cubicBezTo>
                <a:cubicBezTo>
                  <a:pt x="789" y="700"/>
                  <a:pt x="790" y="700"/>
                  <a:pt x="792" y="700"/>
                </a:cubicBezTo>
                <a:cubicBezTo>
                  <a:pt x="792" y="701"/>
                  <a:pt x="792" y="703"/>
                  <a:pt x="792" y="704"/>
                </a:cubicBezTo>
                <a:close/>
                <a:moveTo>
                  <a:pt x="788" y="699"/>
                </a:moveTo>
                <a:cubicBezTo>
                  <a:pt x="788" y="698"/>
                  <a:pt x="788" y="697"/>
                  <a:pt x="788" y="695"/>
                </a:cubicBezTo>
                <a:cubicBezTo>
                  <a:pt x="789" y="695"/>
                  <a:pt x="791" y="695"/>
                  <a:pt x="792" y="695"/>
                </a:cubicBezTo>
                <a:cubicBezTo>
                  <a:pt x="792" y="696"/>
                  <a:pt x="792" y="698"/>
                  <a:pt x="792" y="699"/>
                </a:cubicBezTo>
                <a:cubicBezTo>
                  <a:pt x="790" y="699"/>
                  <a:pt x="789" y="699"/>
                  <a:pt x="788" y="699"/>
                </a:cubicBezTo>
                <a:close/>
                <a:moveTo>
                  <a:pt x="787" y="699"/>
                </a:moveTo>
                <a:cubicBezTo>
                  <a:pt x="784" y="700"/>
                  <a:pt x="781" y="700"/>
                  <a:pt x="778" y="700"/>
                </a:cubicBezTo>
                <a:cubicBezTo>
                  <a:pt x="778" y="700"/>
                  <a:pt x="778" y="700"/>
                  <a:pt x="778" y="699"/>
                </a:cubicBezTo>
                <a:cubicBezTo>
                  <a:pt x="778" y="699"/>
                  <a:pt x="778" y="697"/>
                  <a:pt x="778" y="696"/>
                </a:cubicBezTo>
                <a:cubicBezTo>
                  <a:pt x="781" y="696"/>
                  <a:pt x="784" y="695"/>
                  <a:pt x="787" y="695"/>
                </a:cubicBezTo>
                <a:cubicBezTo>
                  <a:pt x="787" y="697"/>
                  <a:pt x="787" y="698"/>
                  <a:pt x="787" y="699"/>
                </a:cubicBezTo>
                <a:close/>
                <a:moveTo>
                  <a:pt x="777" y="700"/>
                </a:moveTo>
                <a:cubicBezTo>
                  <a:pt x="775" y="700"/>
                  <a:pt x="773" y="700"/>
                  <a:pt x="771" y="701"/>
                </a:cubicBezTo>
                <a:cubicBezTo>
                  <a:pt x="770" y="701"/>
                  <a:pt x="770" y="702"/>
                  <a:pt x="771" y="702"/>
                </a:cubicBezTo>
                <a:cubicBezTo>
                  <a:pt x="773" y="701"/>
                  <a:pt x="775" y="701"/>
                  <a:pt x="777" y="701"/>
                </a:cubicBezTo>
                <a:cubicBezTo>
                  <a:pt x="777" y="702"/>
                  <a:pt x="777" y="703"/>
                  <a:pt x="777" y="704"/>
                </a:cubicBezTo>
                <a:cubicBezTo>
                  <a:pt x="774" y="703"/>
                  <a:pt x="771" y="703"/>
                  <a:pt x="768" y="703"/>
                </a:cubicBezTo>
                <a:cubicBezTo>
                  <a:pt x="768" y="701"/>
                  <a:pt x="768" y="699"/>
                  <a:pt x="768" y="696"/>
                </a:cubicBezTo>
                <a:cubicBezTo>
                  <a:pt x="771" y="696"/>
                  <a:pt x="774" y="696"/>
                  <a:pt x="777" y="696"/>
                </a:cubicBezTo>
                <a:cubicBezTo>
                  <a:pt x="777" y="697"/>
                  <a:pt x="777" y="699"/>
                  <a:pt x="777" y="700"/>
                </a:cubicBezTo>
                <a:close/>
                <a:moveTo>
                  <a:pt x="768" y="695"/>
                </a:moveTo>
                <a:cubicBezTo>
                  <a:pt x="768" y="695"/>
                  <a:pt x="768" y="694"/>
                  <a:pt x="768" y="694"/>
                </a:cubicBezTo>
                <a:cubicBezTo>
                  <a:pt x="770" y="694"/>
                  <a:pt x="773" y="694"/>
                  <a:pt x="775" y="694"/>
                </a:cubicBezTo>
                <a:cubicBezTo>
                  <a:pt x="775" y="694"/>
                  <a:pt x="776" y="694"/>
                  <a:pt x="777" y="694"/>
                </a:cubicBezTo>
                <a:cubicBezTo>
                  <a:pt x="777" y="694"/>
                  <a:pt x="777" y="695"/>
                  <a:pt x="777" y="695"/>
                </a:cubicBezTo>
                <a:cubicBezTo>
                  <a:pt x="774" y="695"/>
                  <a:pt x="771" y="695"/>
                  <a:pt x="768" y="695"/>
                </a:cubicBezTo>
                <a:close/>
                <a:moveTo>
                  <a:pt x="765" y="695"/>
                </a:moveTo>
                <a:cubicBezTo>
                  <a:pt x="765" y="695"/>
                  <a:pt x="766" y="694"/>
                  <a:pt x="767" y="694"/>
                </a:cubicBezTo>
                <a:cubicBezTo>
                  <a:pt x="767" y="695"/>
                  <a:pt x="767" y="695"/>
                  <a:pt x="767" y="695"/>
                </a:cubicBezTo>
                <a:cubicBezTo>
                  <a:pt x="766" y="695"/>
                  <a:pt x="766" y="695"/>
                  <a:pt x="765" y="695"/>
                </a:cubicBezTo>
                <a:close/>
                <a:moveTo>
                  <a:pt x="768" y="704"/>
                </a:moveTo>
                <a:cubicBezTo>
                  <a:pt x="771" y="704"/>
                  <a:pt x="774" y="704"/>
                  <a:pt x="777" y="705"/>
                </a:cubicBezTo>
                <a:cubicBezTo>
                  <a:pt x="777" y="707"/>
                  <a:pt x="777" y="709"/>
                  <a:pt x="777" y="711"/>
                </a:cubicBezTo>
                <a:cubicBezTo>
                  <a:pt x="776" y="711"/>
                  <a:pt x="775" y="711"/>
                  <a:pt x="774" y="711"/>
                </a:cubicBezTo>
                <a:cubicBezTo>
                  <a:pt x="773" y="711"/>
                  <a:pt x="773" y="712"/>
                  <a:pt x="774" y="712"/>
                </a:cubicBezTo>
                <a:cubicBezTo>
                  <a:pt x="775" y="712"/>
                  <a:pt x="776" y="712"/>
                  <a:pt x="778" y="712"/>
                </a:cubicBezTo>
                <a:cubicBezTo>
                  <a:pt x="778" y="716"/>
                  <a:pt x="778" y="719"/>
                  <a:pt x="778" y="722"/>
                </a:cubicBezTo>
                <a:cubicBezTo>
                  <a:pt x="775" y="721"/>
                  <a:pt x="772" y="721"/>
                  <a:pt x="769" y="720"/>
                </a:cubicBezTo>
                <a:cubicBezTo>
                  <a:pt x="768" y="715"/>
                  <a:pt x="768" y="710"/>
                  <a:pt x="768" y="704"/>
                </a:cubicBezTo>
                <a:close/>
                <a:moveTo>
                  <a:pt x="778" y="723"/>
                </a:moveTo>
                <a:cubicBezTo>
                  <a:pt x="775" y="723"/>
                  <a:pt x="772" y="723"/>
                  <a:pt x="769" y="722"/>
                </a:cubicBezTo>
                <a:cubicBezTo>
                  <a:pt x="769" y="722"/>
                  <a:pt x="769" y="721"/>
                  <a:pt x="769" y="721"/>
                </a:cubicBezTo>
                <a:cubicBezTo>
                  <a:pt x="772" y="722"/>
                  <a:pt x="775" y="722"/>
                  <a:pt x="778" y="723"/>
                </a:cubicBezTo>
                <a:close/>
                <a:moveTo>
                  <a:pt x="801" y="726"/>
                </a:moveTo>
                <a:cubicBezTo>
                  <a:pt x="801" y="726"/>
                  <a:pt x="801" y="726"/>
                  <a:pt x="801" y="726"/>
                </a:cubicBezTo>
                <a:cubicBezTo>
                  <a:pt x="801" y="726"/>
                  <a:pt x="800" y="726"/>
                  <a:pt x="800" y="726"/>
                </a:cubicBezTo>
                <a:cubicBezTo>
                  <a:pt x="800" y="726"/>
                  <a:pt x="801" y="726"/>
                  <a:pt x="801" y="726"/>
                </a:cubicBezTo>
                <a:close/>
                <a:moveTo>
                  <a:pt x="802" y="726"/>
                </a:moveTo>
                <a:cubicBezTo>
                  <a:pt x="805" y="726"/>
                  <a:pt x="808" y="726"/>
                  <a:pt x="811" y="726"/>
                </a:cubicBezTo>
                <a:cubicBezTo>
                  <a:pt x="811" y="726"/>
                  <a:pt x="811" y="727"/>
                  <a:pt x="811" y="727"/>
                </a:cubicBezTo>
                <a:cubicBezTo>
                  <a:pt x="808" y="726"/>
                  <a:pt x="805" y="726"/>
                  <a:pt x="802" y="726"/>
                </a:cubicBezTo>
                <a:cubicBezTo>
                  <a:pt x="802" y="726"/>
                  <a:pt x="802" y="726"/>
                  <a:pt x="802" y="726"/>
                </a:cubicBezTo>
                <a:close/>
                <a:moveTo>
                  <a:pt x="812" y="726"/>
                </a:moveTo>
                <a:cubicBezTo>
                  <a:pt x="816" y="727"/>
                  <a:pt x="819" y="727"/>
                  <a:pt x="823" y="727"/>
                </a:cubicBezTo>
                <a:cubicBezTo>
                  <a:pt x="823" y="727"/>
                  <a:pt x="823" y="727"/>
                  <a:pt x="823" y="728"/>
                </a:cubicBezTo>
                <a:cubicBezTo>
                  <a:pt x="819" y="727"/>
                  <a:pt x="816" y="727"/>
                  <a:pt x="812" y="727"/>
                </a:cubicBezTo>
                <a:cubicBezTo>
                  <a:pt x="812" y="727"/>
                  <a:pt x="812" y="727"/>
                  <a:pt x="812" y="726"/>
                </a:cubicBezTo>
                <a:close/>
                <a:moveTo>
                  <a:pt x="824" y="726"/>
                </a:moveTo>
                <a:cubicBezTo>
                  <a:pt x="823" y="722"/>
                  <a:pt x="823" y="718"/>
                  <a:pt x="822" y="713"/>
                </a:cubicBezTo>
                <a:cubicBezTo>
                  <a:pt x="825" y="713"/>
                  <a:pt x="828" y="713"/>
                  <a:pt x="830" y="713"/>
                </a:cubicBezTo>
                <a:cubicBezTo>
                  <a:pt x="830" y="718"/>
                  <a:pt x="830" y="722"/>
                  <a:pt x="831" y="727"/>
                </a:cubicBezTo>
                <a:cubicBezTo>
                  <a:pt x="828" y="727"/>
                  <a:pt x="826" y="726"/>
                  <a:pt x="824" y="726"/>
                </a:cubicBezTo>
                <a:close/>
                <a:moveTo>
                  <a:pt x="822" y="712"/>
                </a:moveTo>
                <a:cubicBezTo>
                  <a:pt x="822" y="710"/>
                  <a:pt x="822" y="709"/>
                  <a:pt x="822" y="707"/>
                </a:cubicBezTo>
                <a:cubicBezTo>
                  <a:pt x="825" y="707"/>
                  <a:pt x="828" y="707"/>
                  <a:pt x="830" y="707"/>
                </a:cubicBezTo>
                <a:cubicBezTo>
                  <a:pt x="830" y="709"/>
                  <a:pt x="830" y="711"/>
                  <a:pt x="830" y="712"/>
                </a:cubicBezTo>
                <a:cubicBezTo>
                  <a:pt x="828" y="712"/>
                  <a:pt x="825" y="712"/>
                  <a:pt x="822" y="712"/>
                </a:cubicBezTo>
                <a:close/>
                <a:moveTo>
                  <a:pt x="822" y="706"/>
                </a:moveTo>
                <a:cubicBezTo>
                  <a:pt x="822" y="704"/>
                  <a:pt x="822" y="702"/>
                  <a:pt x="822" y="699"/>
                </a:cubicBezTo>
                <a:cubicBezTo>
                  <a:pt x="825" y="700"/>
                  <a:pt x="828" y="700"/>
                  <a:pt x="830" y="700"/>
                </a:cubicBezTo>
                <a:cubicBezTo>
                  <a:pt x="830" y="702"/>
                  <a:pt x="830" y="704"/>
                  <a:pt x="830" y="706"/>
                </a:cubicBezTo>
                <a:cubicBezTo>
                  <a:pt x="828" y="706"/>
                  <a:pt x="825" y="706"/>
                  <a:pt x="822" y="706"/>
                </a:cubicBezTo>
                <a:close/>
                <a:moveTo>
                  <a:pt x="822" y="698"/>
                </a:moveTo>
                <a:cubicBezTo>
                  <a:pt x="822" y="697"/>
                  <a:pt x="822" y="695"/>
                  <a:pt x="822" y="694"/>
                </a:cubicBezTo>
                <a:cubicBezTo>
                  <a:pt x="825" y="694"/>
                  <a:pt x="828" y="694"/>
                  <a:pt x="830" y="694"/>
                </a:cubicBezTo>
                <a:cubicBezTo>
                  <a:pt x="830" y="695"/>
                  <a:pt x="830" y="697"/>
                  <a:pt x="830" y="699"/>
                </a:cubicBezTo>
                <a:cubicBezTo>
                  <a:pt x="828" y="699"/>
                  <a:pt x="825" y="699"/>
                  <a:pt x="822" y="698"/>
                </a:cubicBezTo>
                <a:close/>
                <a:moveTo>
                  <a:pt x="821" y="698"/>
                </a:moveTo>
                <a:cubicBezTo>
                  <a:pt x="818" y="698"/>
                  <a:pt x="815" y="698"/>
                  <a:pt x="812" y="698"/>
                </a:cubicBezTo>
                <a:cubicBezTo>
                  <a:pt x="812" y="697"/>
                  <a:pt x="812" y="695"/>
                  <a:pt x="812" y="694"/>
                </a:cubicBezTo>
                <a:cubicBezTo>
                  <a:pt x="815" y="694"/>
                  <a:pt x="818" y="694"/>
                  <a:pt x="821" y="694"/>
                </a:cubicBezTo>
                <a:cubicBezTo>
                  <a:pt x="821" y="695"/>
                  <a:pt x="821" y="697"/>
                  <a:pt x="821" y="698"/>
                </a:cubicBezTo>
                <a:close/>
                <a:moveTo>
                  <a:pt x="811" y="698"/>
                </a:moveTo>
                <a:cubicBezTo>
                  <a:pt x="808" y="698"/>
                  <a:pt x="805" y="698"/>
                  <a:pt x="803" y="699"/>
                </a:cubicBezTo>
                <a:cubicBezTo>
                  <a:pt x="803" y="697"/>
                  <a:pt x="803" y="696"/>
                  <a:pt x="803" y="694"/>
                </a:cubicBezTo>
                <a:cubicBezTo>
                  <a:pt x="806" y="694"/>
                  <a:pt x="809" y="694"/>
                  <a:pt x="811" y="694"/>
                </a:cubicBezTo>
                <a:cubicBezTo>
                  <a:pt x="811" y="695"/>
                  <a:pt x="811" y="697"/>
                  <a:pt x="811" y="698"/>
                </a:cubicBezTo>
                <a:close/>
                <a:moveTo>
                  <a:pt x="802" y="699"/>
                </a:moveTo>
                <a:cubicBezTo>
                  <a:pt x="799" y="699"/>
                  <a:pt x="796" y="699"/>
                  <a:pt x="793" y="699"/>
                </a:cubicBezTo>
                <a:cubicBezTo>
                  <a:pt x="793" y="698"/>
                  <a:pt x="793" y="696"/>
                  <a:pt x="793" y="695"/>
                </a:cubicBezTo>
                <a:cubicBezTo>
                  <a:pt x="796" y="695"/>
                  <a:pt x="799" y="695"/>
                  <a:pt x="802" y="694"/>
                </a:cubicBezTo>
                <a:cubicBezTo>
                  <a:pt x="802" y="696"/>
                  <a:pt x="802" y="697"/>
                  <a:pt x="802" y="699"/>
                </a:cubicBezTo>
                <a:close/>
                <a:moveTo>
                  <a:pt x="793" y="694"/>
                </a:moveTo>
                <a:cubicBezTo>
                  <a:pt x="793" y="694"/>
                  <a:pt x="793" y="694"/>
                  <a:pt x="793" y="693"/>
                </a:cubicBezTo>
                <a:cubicBezTo>
                  <a:pt x="796" y="693"/>
                  <a:pt x="799" y="693"/>
                  <a:pt x="802" y="693"/>
                </a:cubicBezTo>
                <a:cubicBezTo>
                  <a:pt x="802" y="693"/>
                  <a:pt x="802" y="693"/>
                  <a:pt x="802" y="693"/>
                </a:cubicBezTo>
                <a:cubicBezTo>
                  <a:pt x="799" y="694"/>
                  <a:pt x="796" y="694"/>
                  <a:pt x="793" y="694"/>
                </a:cubicBezTo>
                <a:close/>
                <a:moveTo>
                  <a:pt x="792" y="694"/>
                </a:moveTo>
                <a:cubicBezTo>
                  <a:pt x="791" y="694"/>
                  <a:pt x="789" y="694"/>
                  <a:pt x="788" y="694"/>
                </a:cubicBezTo>
                <a:cubicBezTo>
                  <a:pt x="788" y="694"/>
                  <a:pt x="788" y="694"/>
                  <a:pt x="788" y="694"/>
                </a:cubicBezTo>
                <a:cubicBezTo>
                  <a:pt x="789" y="693"/>
                  <a:pt x="791" y="693"/>
                  <a:pt x="792" y="693"/>
                </a:cubicBezTo>
                <a:cubicBezTo>
                  <a:pt x="792" y="694"/>
                  <a:pt x="792" y="694"/>
                  <a:pt x="792" y="694"/>
                </a:cubicBezTo>
                <a:close/>
                <a:moveTo>
                  <a:pt x="787" y="694"/>
                </a:moveTo>
                <a:cubicBezTo>
                  <a:pt x="784" y="694"/>
                  <a:pt x="781" y="695"/>
                  <a:pt x="778" y="695"/>
                </a:cubicBezTo>
                <a:cubicBezTo>
                  <a:pt x="778" y="694"/>
                  <a:pt x="778" y="694"/>
                  <a:pt x="778" y="694"/>
                </a:cubicBezTo>
                <a:cubicBezTo>
                  <a:pt x="781" y="694"/>
                  <a:pt x="784" y="694"/>
                  <a:pt x="787" y="694"/>
                </a:cubicBezTo>
                <a:cubicBezTo>
                  <a:pt x="787" y="694"/>
                  <a:pt x="787" y="694"/>
                  <a:pt x="787" y="694"/>
                </a:cubicBezTo>
                <a:close/>
                <a:moveTo>
                  <a:pt x="777" y="686"/>
                </a:moveTo>
                <a:cubicBezTo>
                  <a:pt x="777" y="685"/>
                  <a:pt x="777" y="684"/>
                  <a:pt x="777" y="683"/>
                </a:cubicBezTo>
                <a:cubicBezTo>
                  <a:pt x="780" y="684"/>
                  <a:pt x="783" y="684"/>
                  <a:pt x="786" y="685"/>
                </a:cubicBezTo>
                <a:cubicBezTo>
                  <a:pt x="783" y="685"/>
                  <a:pt x="780" y="686"/>
                  <a:pt x="777" y="686"/>
                </a:cubicBezTo>
                <a:close/>
                <a:moveTo>
                  <a:pt x="776" y="686"/>
                </a:moveTo>
                <a:cubicBezTo>
                  <a:pt x="774" y="687"/>
                  <a:pt x="771" y="687"/>
                  <a:pt x="768" y="688"/>
                </a:cubicBezTo>
                <a:cubicBezTo>
                  <a:pt x="768" y="686"/>
                  <a:pt x="768" y="685"/>
                  <a:pt x="769" y="684"/>
                </a:cubicBezTo>
                <a:cubicBezTo>
                  <a:pt x="771" y="683"/>
                  <a:pt x="774" y="683"/>
                  <a:pt x="776" y="683"/>
                </a:cubicBezTo>
                <a:cubicBezTo>
                  <a:pt x="776" y="684"/>
                  <a:pt x="776" y="685"/>
                  <a:pt x="776" y="686"/>
                </a:cubicBezTo>
                <a:close/>
                <a:moveTo>
                  <a:pt x="769" y="683"/>
                </a:moveTo>
                <a:cubicBezTo>
                  <a:pt x="769" y="682"/>
                  <a:pt x="769" y="680"/>
                  <a:pt x="769" y="679"/>
                </a:cubicBezTo>
                <a:cubicBezTo>
                  <a:pt x="769" y="677"/>
                  <a:pt x="769" y="674"/>
                  <a:pt x="769" y="672"/>
                </a:cubicBezTo>
                <a:cubicBezTo>
                  <a:pt x="769" y="673"/>
                  <a:pt x="769" y="671"/>
                  <a:pt x="769" y="669"/>
                </a:cubicBezTo>
                <a:cubicBezTo>
                  <a:pt x="772" y="672"/>
                  <a:pt x="774" y="674"/>
                  <a:pt x="777" y="677"/>
                </a:cubicBezTo>
                <a:cubicBezTo>
                  <a:pt x="776" y="679"/>
                  <a:pt x="776" y="681"/>
                  <a:pt x="776" y="683"/>
                </a:cubicBezTo>
                <a:cubicBezTo>
                  <a:pt x="774" y="682"/>
                  <a:pt x="771" y="682"/>
                  <a:pt x="769" y="683"/>
                </a:cubicBezTo>
                <a:close/>
                <a:moveTo>
                  <a:pt x="733" y="637"/>
                </a:moveTo>
                <a:cubicBezTo>
                  <a:pt x="733" y="636"/>
                  <a:pt x="732" y="636"/>
                  <a:pt x="732" y="636"/>
                </a:cubicBezTo>
                <a:cubicBezTo>
                  <a:pt x="731" y="636"/>
                  <a:pt x="731" y="636"/>
                  <a:pt x="731" y="636"/>
                </a:cubicBezTo>
                <a:cubicBezTo>
                  <a:pt x="731" y="636"/>
                  <a:pt x="732" y="636"/>
                  <a:pt x="733" y="636"/>
                </a:cubicBezTo>
                <a:cubicBezTo>
                  <a:pt x="734" y="636"/>
                  <a:pt x="735" y="637"/>
                  <a:pt x="737" y="638"/>
                </a:cubicBezTo>
                <a:cubicBezTo>
                  <a:pt x="735" y="638"/>
                  <a:pt x="734" y="637"/>
                  <a:pt x="733" y="637"/>
                </a:cubicBezTo>
                <a:cubicBezTo>
                  <a:pt x="733" y="637"/>
                  <a:pt x="733" y="637"/>
                  <a:pt x="733" y="637"/>
                </a:cubicBezTo>
                <a:close/>
                <a:moveTo>
                  <a:pt x="762" y="731"/>
                </a:moveTo>
                <a:cubicBezTo>
                  <a:pt x="766" y="730"/>
                  <a:pt x="770" y="730"/>
                  <a:pt x="774" y="730"/>
                </a:cubicBezTo>
                <a:cubicBezTo>
                  <a:pt x="778" y="730"/>
                  <a:pt x="783" y="730"/>
                  <a:pt x="787" y="731"/>
                </a:cubicBezTo>
                <a:cubicBezTo>
                  <a:pt x="787" y="731"/>
                  <a:pt x="787" y="731"/>
                  <a:pt x="787" y="731"/>
                </a:cubicBezTo>
                <a:cubicBezTo>
                  <a:pt x="779" y="731"/>
                  <a:pt x="771" y="731"/>
                  <a:pt x="762" y="731"/>
                </a:cubicBezTo>
                <a:close/>
                <a:moveTo>
                  <a:pt x="781" y="730"/>
                </a:moveTo>
                <a:cubicBezTo>
                  <a:pt x="780" y="728"/>
                  <a:pt x="780" y="726"/>
                  <a:pt x="780" y="724"/>
                </a:cubicBezTo>
                <a:cubicBezTo>
                  <a:pt x="782" y="725"/>
                  <a:pt x="784" y="725"/>
                  <a:pt x="786" y="725"/>
                </a:cubicBezTo>
                <a:cubicBezTo>
                  <a:pt x="786" y="727"/>
                  <a:pt x="787" y="728"/>
                  <a:pt x="787" y="730"/>
                </a:cubicBezTo>
                <a:cubicBezTo>
                  <a:pt x="785" y="730"/>
                  <a:pt x="783" y="730"/>
                  <a:pt x="781" y="730"/>
                </a:cubicBezTo>
                <a:close/>
                <a:moveTo>
                  <a:pt x="787" y="725"/>
                </a:moveTo>
                <a:cubicBezTo>
                  <a:pt x="788" y="725"/>
                  <a:pt x="790" y="725"/>
                  <a:pt x="791" y="725"/>
                </a:cubicBezTo>
                <a:cubicBezTo>
                  <a:pt x="791" y="727"/>
                  <a:pt x="791" y="729"/>
                  <a:pt x="792" y="730"/>
                </a:cubicBezTo>
                <a:cubicBezTo>
                  <a:pt x="790" y="730"/>
                  <a:pt x="789" y="730"/>
                  <a:pt x="788" y="730"/>
                </a:cubicBezTo>
                <a:cubicBezTo>
                  <a:pt x="788" y="728"/>
                  <a:pt x="787" y="727"/>
                  <a:pt x="787" y="725"/>
                </a:cubicBezTo>
                <a:close/>
                <a:moveTo>
                  <a:pt x="792" y="726"/>
                </a:moveTo>
                <a:cubicBezTo>
                  <a:pt x="792" y="726"/>
                  <a:pt x="792" y="726"/>
                  <a:pt x="792" y="726"/>
                </a:cubicBezTo>
                <a:cubicBezTo>
                  <a:pt x="795" y="726"/>
                  <a:pt x="798" y="726"/>
                  <a:pt x="801" y="727"/>
                </a:cubicBezTo>
                <a:cubicBezTo>
                  <a:pt x="801" y="728"/>
                  <a:pt x="801" y="729"/>
                  <a:pt x="801" y="730"/>
                </a:cubicBezTo>
                <a:cubicBezTo>
                  <a:pt x="801" y="730"/>
                  <a:pt x="802" y="730"/>
                  <a:pt x="802" y="730"/>
                </a:cubicBezTo>
                <a:cubicBezTo>
                  <a:pt x="802" y="729"/>
                  <a:pt x="802" y="728"/>
                  <a:pt x="802" y="727"/>
                </a:cubicBezTo>
                <a:cubicBezTo>
                  <a:pt x="805" y="727"/>
                  <a:pt x="808" y="727"/>
                  <a:pt x="811" y="728"/>
                </a:cubicBezTo>
                <a:cubicBezTo>
                  <a:pt x="812" y="729"/>
                  <a:pt x="812" y="730"/>
                  <a:pt x="812" y="732"/>
                </a:cubicBezTo>
                <a:cubicBezTo>
                  <a:pt x="805" y="731"/>
                  <a:pt x="799" y="731"/>
                  <a:pt x="793" y="730"/>
                </a:cubicBezTo>
                <a:cubicBezTo>
                  <a:pt x="792" y="729"/>
                  <a:pt x="792" y="727"/>
                  <a:pt x="792" y="726"/>
                </a:cubicBezTo>
                <a:close/>
                <a:moveTo>
                  <a:pt x="813" y="732"/>
                </a:moveTo>
                <a:cubicBezTo>
                  <a:pt x="813" y="731"/>
                  <a:pt x="813" y="729"/>
                  <a:pt x="812" y="728"/>
                </a:cubicBezTo>
                <a:cubicBezTo>
                  <a:pt x="816" y="728"/>
                  <a:pt x="820" y="728"/>
                  <a:pt x="823" y="729"/>
                </a:cubicBezTo>
                <a:cubicBezTo>
                  <a:pt x="823" y="730"/>
                  <a:pt x="824" y="731"/>
                  <a:pt x="824" y="733"/>
                </a:cubicBezTo>
                <a:cubicBezTo>
                  <a:pt x="821" y="732"/>
                  <a:pt x="818" y="732"/>
                  <a:pt x="815" y="732"/>
                </a:cubicBezTo>
                <a:cubicBezTo>
                  <a:pt x="814" y="732"/>
                  <a:pt x="814" y="732"/>
                  <a:pt x="813" y="732"/>
                </a:cubicBezTo>
                <a:close/>
                <a:moveTo>
                  <a:pt x="840" y="733"/>
                </a:moveTo>
                <a:cubicBezTo>
                  <a:pt x="840" y="732"/>
                  <a:pt x="840" y="731"/>
                  <a:pt x="840" y="729"/>
                </a:cubicBezTo>
                <a:cubicBezTo>
                  <a:pt x="843" y="729"/>
                  <a:pt x="846" y="730"/>
                  <a:pt x="848" y="730"/>
                </a:cubicBezTo>
                <a:cubicBezTo>
                  <a:pt x="849" y="731"/>
                  <a:pt x="849" y="732"/>
                  <a:pt x="849" y="734"/>
                </a:cubicBezTo>
                <a:cubicBezTo>
                  <a:pt x="846" y="734"/>
                  <a:pt x="843" y="733"/>
                  <a:pt x="840" y="733"/>
                </a:cubicBezTo>
                <a:close/>
                <a:moveTo>
                  <a:pt x="832" y="727"/>
                </a:moveTo>
                <a:cubicBezTo>
                  <a:pt x="831" y="722"/>
                  <a:pt x="831" y="718"/>
                  <a:pt x="831" y="714"/>
                </a:cubicBezTo>
                <a:cubicBezTo>
                  <a:pt x="834" y="714"/>
                  <a:pt x="836" y="714"/>
                  <a:pt x="838" y="714"/>
                </a:cubicBezTo>
                <a:cubicBezTo>
                  <a:pt x="839" y="719"/>
                  <a:pt x="839" y="723"/>
                  <a:pt x="839" y="728"/>
                </a:cubicBezTo>
                <a:cubicBezTo>
                  <a:pt x="837" y="727"/>
                  <a:pt x="834" y="727"/>
                  <a:pt x="832" y="727"/>
                </a:cubicBezTo>
                <a:close/>
                <a:moveTo>
                  <a:pt x="831" y="713"/>
                </a:moveTo>
                <a:cubicBezTo>
                  <a:pt x="831" y="711"/>
                  <a:pt x="831" y="709"/>
                  <a:pt x="831" y="707"/>
                </a:cubicBezTo>
                <a:cubicBezTo>
                  <a:pt x="834" y="708"/>
                  <a:pt x="836" y="708"/>
                  <a:pt x="838" y="708"/>
                </a:cubicBezTo>
                <a:cubicBezTo>
                  <a:pt x="838" y="710"/>
                  <a:pt x="838" y="711"/>
                  <a:pt x="838" y="713"/>
                </a:cubicBezTo>
                <a:cubicBezTo>
                  <a:pt x="836" y="713"/>
                  <a:pt x="834" y="713"/>
                  <a:pt x="831" y="713"/>
                </a:cubicBezTo>
                <a:close/>
                <a:moveTo>
                  <a:pt x="831" y="706"/>
                </a:moveTo>
                <a:cubicBezTo>
                  <a:pt x="831" y="704"/>
                  <a:pt x="831" y="702"/>
                  <a:pt x="831" y="700"/>
                </a:cubicBezTo>
                <a:cubicBezTo>
                  <a:pt x="834" y="700"/>
                  <a:pt x="836" y="700"/>
                  <a:pt x="839" y="700"/>
                </a:cubicBezTo>
                <a:cubicBezTo>
                  <a:pt x="838" y="703"/>
                  <a:pt x="838" y="705"/>
                  <a:pt x="838" y="707"/>
                </a:cubicBezTo>
                <a:cubicBezTo>
                  <a:pt x="836" y="707"/>
                  <a:pt x="834" y="707"/>
                  <a:pt x="831" y="706"/>
                </a:cubicBezTo>
                <a:close/>
                <a:moveTo>
                  <a:pt x="831" y="699"/>
                </a:moveTo>
                <a:cubicBezTo>
                  <a:pt x="831" y="697"/>
                  <a:pt x="831" y="695"/>
                  <a:pt x="831" y="694"/>
                </a:cubicBezTo>
                <a:cubicBezTo>
                  <a:pt x="834" y="694"/>
                  <a:pt x="836" y="694"/>
                  <a:pt x="839" y="694"/>
                </a:cubicBezTo>
                <a:cubicBezTo>
                  <a:pt x="839" y="696"/>
                  <a:pt x="839" y="698"/>
                  <a:pt x="839" y="699"/>
                </a:cubicBezTo>
                <a:cubicBezTo>
                  <a:pt x="836" y="699"/>
                  <a:pt x="834" y="699"/>
                  <a:pt x="831" y="699"/>
                </a:cubicBezTo>
                <a:close/>
                <a:moveTo>
                  <a:pt x="811" y="693"/>
                </a:moveTo>
                <a:cubicBezTo>
                  <a:pt x="809" y="693"/>
                  <a:pt x="806" y="693"/>
                  <a:pt x="803" y="693"/>
                </a:cubicBezTo>
                <a:cubicBezTo>
                  <a:pt x="803" y="693"/>
                  <a:pt x="803" y="693"/>
                  <a:pt x="803" y="693"/>
                </a:cubicBezTo>
                <a:cubicBezTo>
                  <a:pt x="804" y="693"/>
                  <a:pt x="804" y="693"/>
                  <a:pt x="805" y="693"/>
                </a:cubicBezTo>
                <a:cubicBezTo>
                  <a:pt x="807" y="693"/>
                  <a:pt x="809" y="693"/>
                  <a:pt x="811" y="693"/>
                </a:cubicBezTo>
                <a:cubicBezTo>
                  <a:pt x="811" y="693"/>
                  <a:pt x="811" y="693"/>
                  <a:pt x="811" y="693"/>
                </a:cubicBezTo>
                <a:close/>
                <a:moveTo>
                  <a:pt x="805" y="692"/>
                </a:moveTo>
                <a:cubicBezTo>
                  <a:pt x="804" y="692"/>
                  <a:pt x="804" y="692"/>
                  <a:pt x="803" y="692"/>
                </a:cubicBezTo>
                <a:cubicBezTo>
                  <a:pt x="803" y="690"/>
                  <a:pt x="803" y="689"/>
                  <a:pt x="803" y="687"/>
                </a:cubicBezTo>
                <a:cubicBezTo>
                  <a:pt x="806" y="687"/>
                  <a:pt x="809" y="687"/>
                  <a:pt x="811" y="687"/>
                </a:cubicBezTo>
                <a:cubicBezTo>
                  <a:pt x="811" y="689"/>
                  <a:pt x="811" y="690"/>
                  <a:pt x="811" y="692"/>
                </a:cubicBezTo>
                <a:cubicBezTo>
                  <a:pt x="809" y="692"/>
                  <a:pt x="807" y="692"/>
                  <a:pt x="805" y="692"/>
                </a:cubicBezTo>
                <a:close/>
                <a:moveTo>
                  <a:pt x="802" y="692"/>
                </a:moveTo>
                <a:cubicBezTo>
                  <a:pt x="799" y="692"/>
                  <a:pt x="796" y="692"/>
                  <a:pt x="793" y="692"/>
                </a:cubicBezTo>
                <a:cubicBezTo>
                  <a:pt x="793" y="690"/>
                  <a:pt x="793" y="688"/>
                  <a:pt x="793" y="686"/>
                </a:cubicBezTo>
                <a:cubicBezTo>
                  <a:pt x="796" y="686"/>
                  <a:pt x="799" y="687"/>
                  <a:pt x="803" y="687"/>
                </a:cubicBezTo>
                <a:cubicBezTo>
                  <a:pt x="802" y="689"/>
                  <a:pt x="802" y="690"/>
                  <a:pt x="802" y="692"/>
                </a:cubicBezTo>
                <a:close/>
                <a:moveTo>
                  <a:pt x="780" y="683"/>
                </a:moveTo>
                <a:cubicBezTo>
                  <a:pt x="779" y="683"/>
                  <a:pt x="778" y="683"/>
                  <a:pt x="777" y="683"/>
                </a:cubicBezTo>
                <a:cubicBezTo>
                  <a:pt x="777" y="681"/>
                  <a:pt x="777" y="679"/>
                  <a:pt x="777" y="678"/>
                </a:cubicBezTo>
                <a:cubicBezTo>
                  <a:pt x="778" y="679"/>
                  <a:pt x="779" y="679"/>
                  <a:pt x="780" y="680"/>
                </a:cubicBezTo>
                <a:cubicBezTo>
                  <a:pt x="780" y="681"/>
                  <a:pt x="781" y="681"/>
                  <a:pt x="781" y="681"/>
                </a:cubicBezTo>
                <a:cubicBezTo>
                  <a:pt x="783" y="680"/>
                  <a:pt x="783" y="679"/>
                  <a:pt x="784" y="677"/>
                </a:cubicBezTo>
                <a:cubicBezTo>
                  <a:pt x="784" y="677"/>
                  <a:pt x="784" y="677"/>
                  <a:pt x="784" y="677"/>
                </a:cubicBezTo>
                <a:cubicBezTo>
                  <a:pt x="785" y="677"/>
                  <a:pt x="786" y="678"/>
                  <a:pt x="786" y="678"/>
                </a:cubicBezTo>
                <a:cubicBezTo>
                  <a:pt x="787" y="679"/>
                  <a:pt x="787" y="679"/>
                  <a:pt x="787" y="679"/>
                </a:cubicBezTo>
                <a:cubicBezTo>
                  <a:pt x="787" y="680"/>
                  <a:pt x="787" y="682"/>
                  <a:pt x="787" y="684"/>
                </a:cubicBezTo>
                <a:cubicBezTo>
                  <a:pt x="785" y="684"/>
                  <a:pt x="782" y="683"/>
                  <a:pt x="780" y="683"/>
                </a:cubicBezTo>
                <a:close/>
                <a:moveTo>
                  <a:pt x="786" y="676"/>
                </a:moveTo>
                <a:cubicBezTo>
                  <a:pt x="787" y="676"/>
                  <a:pt x="787" y="676"/>
                  <a:pt x="787" y="676"/>
                </a:cubicBezTo>
                <a:cubicBezTo>
                  <a:pt x="784" y="675"/>
                  <a:pt x="782" y="673"/>
                  <a:pt x="779" y="671"/>
                </a:cubicBezTo>
                <a:cubicBezTo>
                  <a:pt x="779" y="671"/>
                  <a:pt x="780" y="671"/>
                  <a:pt x="780" y="670"/>
                </a:cubicBezTo>
                <a:cubicBezTo>
                  <a:pt x="782" y="672"/>
                  <a:pt x="784" y="674"/>
                  <a:pt x="786" y="676"/>
                </a:cubicBezTo>
                <a:close/>
                <a:moveTo>
                  <a:pt x="778" y="671"/>
                </a:moveTo>
                <a:cubicBezTo>
                  <a:pt x="778" y="671"/>
                  <a:pt x="778" y="671"/>
                  <a:pt x="778" y="671"/>
                </a:cubicBezTo>
                <a:cubicBezTo>
                  <a:pt x="774" y="666"/>
                  <a:pt x="764" y="661"/>
                  <a:pt x="761" y="658"/>
                </a:cubicBezTo>
                <a:cubicBezTo>
                  <a:pt x="760" y="657"/>
                  <a:pt x="758" y="656"/>
                  <a:pt x="757" y="655"/>
                </a:cubicBezTo>
                <a:cubicBezTo>
                  <a:pt x="757" y="654"/>
                  <a:pt x="757" y="653"/>
                  <a:pt x="757" y="652"/>
                </a:cubicBezTo>
                <a:cubicBezTo>
                  <a:pt x="765" y="658"/>
                  <a:pt x="772" y="664"/>
                  <a:pt x="779" y="670"/>
                </a:cubicBezTo>
                <a:cubicBezTo>
                  <a:pt x="779" y="670"/>
                  <a:pt x="779" y="670"/>
                  <a:pt x="778" y="671"/>
                </a:cubicBezTo>
                <a:close/>
                <a:moveTo>
                  <a:pt x="756" y="654"/>
                </a:moveTo>
                <a:cubicBezTo>
                  <a:pt x="751" y="651"/>
                  <a:pt x="746" y="647"/>
                  <a:pt x="741" y="644"/>
                </a:cubicBezTo>
                <a:cubicBezTo>
                  <a:pt x="742" y="643"/>
                  <a:pt x="742" y="643"/>
                  <a:pt x="742" y="642"/>
                </a:cubicBezTo>
                <a:cubicBezTo>
                  <a:pt x="743" y="642"/>
                  <a:pt x="742" y="641"/>
                  <a:pt x="742" y="641"/>
                </a:cubicBezTo>
                <a:cubicBezTo>
                  <a:pt x="741" y="642"/>
                  <a:pt x="741" y="643"/>
                  <a:pt x="741" y="643"/>
                </a:cubicBezTo>
                <a:cubicBezTo>
                  <a:pt x="740" y="643"/>
                  <a:pt x="740" y="642"/>
                  <a:pt x="739" y="642"/>
                </a:cubicBezTo>
                <a:cubicBezTo>
                  <a:pt x="739" y="642"/>
                  <a:pt x="739" y="642"/>
                  <a:pt x="739" y="642"/>
                </a:cubicBezTo>
                <a:cubicBezTo>
                  <a:pt x="741" y="642"/>
                  <a:pt x="741" y="641"/>
                  <a:pt x="741" y="639"/>
                </a:cubicBezTo>
                <a:cubicBezTo>
                  <a:pt x="741" y="639"/>
                  <a:pt x="742" y="640"/>
                  <a:pt x="742" y="640"/>
                </a:cubicBezTo>
                <a:cubicBezTo>
                  <a:pt x="742" y="640"/>
                  <a:pt x="742" y="641"/>
                  <a:pt x="742" y="641"/>
                </a:cubicBezTo>
                <a:cubicBezTo>
                  <a:pt x="743" y="641"/>
                  <a:pt x="743" y="642"/>
                  <a:pt x="744" y="642"/>
                </a:cubicBezTo>
                <a:cubicBezTo>
                  <a:pt x="744" y="643"/>
                  <a:pt x="744" y="643"/>
                  <a:pt x="745" y="643"/>
                </a:cubicBezTo>
                <a:cubicBezTo>
                  <a:pt x="746" y="644"/>
                  <a:pt x="748" y="645"/>
                  <a:pt x="748" y="645"/>
                </a:cubicBezTo>
                <a:cubicBezTo>
                  <a:pt x="751" y="647"/>
                  <a:pt x="753" y="649"/>
                  <a:pt x="755" y="651"/>
                </a:cubicBezTo>
                <a:cubicBezTo>
                  <a:pt x="756" y="651"/>
                  <a:pt x="756" y="651"/>
                  <a:pt x="757" y="652"/>
                </a:cubicBezTo>
                <a:cubicBezTo>
                  <a:pt x="756" y="653"/>
                  <a:pt x="756" y="653"/>
                  <a:pt x="756" y="654"/>
                </a:cubicBezTo>
                <a:close/>
                <a:moveTo>
                  <a:pt x="743" y="638"/>
                </a:moveTo>
                <a:cubicBezTo>
                  <a:pt x="743" y="638"/>
                  <a:pt x="743" y="638"/>
                  <a:pt x="743" y="638"/>
                </a:cubicBezTo>
                <a:cubicBezTo>
                  <a:pt x="741" y="637"/>
                  <a:pt x="739" y="637"/>
                  <a:pt x="738" y="636"/>
                </a:cubicBezTo>
                <a:cubicBezTo>
                  <a:pt x="740" y="636"/>
                  <a:pt x="743" y="636"/>
                  <a:pt x="746" y="636"/>
                </a:cubicBezTo>
                <a:cubicBezTo>
                  <a:pt x="746" y="636"/>
                  <a:pt x="746" y="637"/>
                  <a:pt x="747" y="637"/>
                </a:cubicBezTo>
                <a:cubicBezTo>
                  <a:pt x="751" y="639"/>
                  <a:pt x="755" y="641"/>
                  <a:pt x="759" y="642"/>
                </a:cubicBezTo>
                <a:cubicBezTo>
                  <a:pt x="758" y="643"/>
                  <a:pt x="758" y="643"/>
                  <a:pt x="758" y="643"/>
                </a:cubicBezTo>
                <a:cubicBezTo>
                  <a:pt x="755" y="643"/>
                  <a:pt x="752" y="642"/>
                  <a:pt x="750" y="641"/>
                </a:cubicBezTo>
                <a:cubicBezTo>
                  <a:pt x="747" y="639"/>
                  <a:pt x="745" y="637"/>
                  <a:pt x="743" y="638"/>
                </a:cubicBezTo>
                <a:close/>
                <a:moveTo>
                  <a:pt x="763" y="645"/>
                </a:moveTo>
                <a:cubicBezTo>
                  <a:pt x="764" y="645"/>
                  <a:pt x="765" y="645"/>
                  <a:pt x="766" y="646"/>
                </a:cubicBezTo>
                <a:cubicBezTo>
                  <a:pt x="765" y="646"/>
                  <a:pt x="764" y="645"/>
                  <a:pt x="763" y="645"/>
                </a:cubicBezTo>
                <a:cubicBezTo>
                  <a:pt x="763" y="645"/>
                  <a:pt x="763" y="645"/>
                  <a:pt x="763" y="645"/>
                </a:cubicBezTo>
                <a:close/>
                <a:moveTo>
                  <a:pt x="767" y="644"/>
                </a:moveTo>
                <a:cubicBezTo>
                  <a:pt x="773" y="645"/>
                  <a:pt x="781" y="649"/>
                  <a:pt x="788" y="652"/>
                </a:cubicBezTo>
                <a:cubicBezTo>
                  <a:pt x="785" y="652"/>
                  <a:pt x="783" y="651"/>
                  <a:pt x="780" y="650"/>
                </a:cubicBezTo>
                <a:cubicBezTo>
                  <a:pt x="776" y="648"/>
                  <a:pt x="771" y="646"/>
                  <a:pt x="767" y="644"/>
                </a:cubicBezTo>
                <a:close/>
                <a:moveTo>
                  <a:pt x="793" y="648"/>
                </a:moveTo>
                <a:cubicBezTo>
                  <a:pt x="793" y="648"/>
                  <a:pt x="792" y="648"/>
                  <a:pt x="792" y="649"/>
                </a:cubicBezTo>
                <a:cubicBezTo>
                  <a:pt x="785" y="644"/>
                  <a:pt x="777" y="639"/>
                  <a:pt x="769" y="638"/>
                </a:cubicBezTo>
                <a:cubicBezTo>
                  <a:pt x="774" y="637"/>
                  <a:pt x="790" y="646"/>
                  <a:pt x="794" y="648"/>
                </a:cubicBezTo>
                <a:cubicBezTo>
                  <a:pt x="794" y="648"/>
                  <a:pt x="795" y="649"/>
                  <a:pt x="796" y="649"/>
                </a:cubicBezTo>
                <a:cubicBezTo>
                  <a:pt x="795" y="649"/>
                  <a:pt x="794" y="648"/>
                  <a:pt x="793" y="648"/>
                </a:cubicBezTo>
                <a:close/>
                <a:moveTo>
                  <a:pt x="804" y="647"/>
                </a:moveTo>
                <a:cubicBezTo>
                  <a:pt x="804" y="646"/>
                  <a:pt x="803" y="646"/>
                  <a:pt x="803" y="646"/>
                </a:cubicBezTo>
                <a:cubicBezTo>
                  <a:pt x="802" y="648"/>
                  <a:pt x="801" y="648"/>
                  <a:pt x="802" y="650"/>
                </a:cubicBezTo>
                <a:cubicBezTo>
                  <a:pt x="797" y="647"/>
                  <a:pt x="792" y="645"/>
                  <a:pt x="787" y="642"/>
                </a:cubicBezTo>
                <a:cubicBezTo>
                  <a:pt x="784" y="641"/>
                  <a:pt x="779" y="638"/>
                  <a:pt x="774" y="637"/>
                </a:cubicBezTo>
                <a:cubicBezTo>
                  <a:pt x="780" y="637"/>
                  <a:pt x="786" y="637"/>
                  <a:pt x="791" y="637"/>
                </a:cubicBezTo>
                <a:cubicBezTo>
                  <a:pt x="792" y="637"/>
                  <a:pt x="792" y="637"/>
                  <a:pt x="793" y="637"/>
                </a:cubicBezTo>
                <a:cubicBezTo>
                  <a:pt x="795" y="638"/>
                  <a:pt x="797" y="638"/>
                  <a:pt x="800" y="638"/>
                </a:cubicBezTo>
                <a:cubicBezTo>
                  <a:pt x="802" y="641"/>
                  <a:pt x="804" y="644"/>
                  <a:pt x="807" y="646"/>
                </a:cubicBezTo>
                <a:cubicBezTo>
                  <a:pt x="806" y="647"/>
                  <a:pt x="806" y="647"/>
                  <a:pt x="805" y="648"/>
                </a:cubicBezTo>
                <a:cubicBezTo>
                  <a:pt x="803" y="650"/>
                  <a:pt x="803" y="648"/>
                  <a:pt x="804" y="647"/>
                </a:cubicBezTo>
                <a:close/>
                <a:moveTo>
                  <a:pt x="609" y="633"/>
                </a:moveTo>
                <a:cubicBezTo>
                  <a:pt x="608" y="634"/>
                  <a:pt x="608" y="635"/>
                  <a:pt x="608" y="636"/>
                </a:cubicBezTo>
                <a:cubicBezTo>
                  <a:pt x="607" y="635"/>
                  <a:pt x="606" y="634"/>
                  <a:pt x="605" y="633"/>
                </a:cubicBezTo>
                <a:cubicBezTo>
                  <a:pt x="606" y="633"/>
                  <a:pt x="607" y="633"/>
                  <a:pt x="609" y="633"/>
                </a:cubicBezTo>
                <a:close/>
                <a:moveTo>
                  <a:pt x="586" y="629"/>
                </a:moveTo>
                <a:cubicBezTo>
                  <a:pt x="586" y="629"/>
                  <a:pt x="587" y="629"/>
                  <a:pt x="587" y="629"/>
                </a:cubicBezTo>
                <a:cubicBezTo>
                  <a:pt x="589" y="629"/>
                  <a:pt x="591" y="629"/>
                  <a:pt x="594" y="629"/>
                </a:cubicBezTo>
                <a:cubicBezTo>
                  <a:pt x="591" y="629"/>
                  <a:pt x="589" y="629"/>
                  <a:pt x="586" y="629"/>
                </a:cubicBezTo>
                <a:close/>
                <a:moveTo>
                  <a:pt x="592" y="633"/>
                </a:moveTo>
                <a:cubicBezTo>
                  <a:pt x="591" y="634"/>
                  <a:pt x="591" y="635"/>
                  <a:pt x="590" y="637"/>
                </a:cubicBezTo>
                <a:cubicBezTo>
                  <a:pt x="589" y="635"/>
                  <a:pt x="589" y="634"/>
                  <a:pt x="588" y="632"/>
                </a:cubicBezTo>
                <a:cubicBezTo>
                  <a:pt x="589" y="633"/>
                  <a:pt x="591" y="633"/>
                  <a:pt x="592" y="633"/>
                </a:cubicBezTo>
                <a:close/>
                <a:moveTo>
                  <a:pt x="585" y="629"/>
                </a:moveTo>
                <a:cubicBezTo>
                  <a:pt x="585" y="629"/>
                  <a:pt x="584" y="629"/>
                  <a:pt x="584" y="629"/>
                </a:cubicBezTo>
                <a:cubicBezTo>
                  <a:pt x="583" y="629"/>
                  <a:pt x="581" y="629"/>
                  <a:pt x="580" y="629"/>
                </a:cubicBezTo>
                <a:cubicBezTo>
                  <a:pt x="582" y="629"/>
                  <a:pt x="583" y="629"/>
                  <a:pt x="585" y="629"/>
                </a:cubicBezTo>
                <a:cubicBezTo>
                  <a:pt x="585" y="629"/>
                  <a:pt x="585" y="629"/>
                  <a:pt x="585" y="629"/>
                </a:cubicBezTo>
                <a:close/>
                <a:moveTo>
                  <a:pt x="584" y="632"/>
                </a:moveTo>
                <a:cubicBezTo>
                  <a:pt x="582" y="636"/>
                  <a:pt x="581" y="641"/>
                  <a:pt x="579" y="645"/>
                </a:cubicBezTo>
                <a:cubicBezTo>
                  <a:pt x="576" y="641"/>
                  <a:pt x="574" y="637"/>
                  <a:pt x="572" y="632"/>
                </a:cubicBezTo>
                <a:cubicBezTo>
                  <a:pt x="576" y="632"/>
                  <a:pt x="580" y="632"/>
                  <a:pt x="584" y="632"/>
                </a:cubicBezTo>
                <a:close/>
                <a:moveTo>
                  <a:pt x="585" y="632"/>
                </a:moveTo>
                <a:cubicBezTo>
                  <a:pt x="586" y="632"/>
                  <a:pt x="586" y="632"/>
                  <a:pt x="587" y="632"/>
                </a:cubicBezTo>
                <a:cubicBezTo>
                  <a:pt x="588" y="634"/>
                  <a:pt x="589" y="636"/>
                  <a:pt x="590" y="638"/>
                </a:cubicBezTo>
                <a:cubicBezTo>
                  <a:pt x="588" y="642"/>
                  <a:pt x="586" y="646"/>
                  <a:pt x="585" y="650"/>
                </a:cubicBezTo>
                <a:cubicBezTo>
                  <a:pt x="583" y="649"/>
                  <a:pt x="581" y="647"/>
                  <a:pt x="580" y="646"/>
                </a:cubicBezTo>
                <a:cubicBezTo>
                  <a:pt x="582" y="641"/>
                  <a:pt x="583" y="637"/>
                  <a:pt x="585" y="632"/>
                </a:cubicBezTo>
                <a:close/>
                <a:moveTo>
                  <a:pt x="591" y="638"/>
                </a:moveTo>
                <a:cubicBezTo>
                  <a:pt x="591" y="636"/>
                  <a:pt x="592" y="634"/>
                  <a:pt x="593" y="633"/>
                </a:cubicBezTo>
                <a:cubicBezTo>
                  <a:pt x="594" y="633"/>
                  <a:pt x="595" y="633"/>
                  <a:pt x="596" y="633"/>
                </a:cubicBezTo>
                <a:cubicBezTo>
                  <a:pt x="598" y="633"/>
                  <a:pt x="601" y="633"/>
                  <a:pt x="604" y="633"/>
                </a:cubicBezTo>
                <a:cubicBezTo>
                  <a:pt x="605" y="634"/>
                  <a:pt x="606" y="636"/>
                  <a:pt x="607" y="637"/>
                </a:cubicBezTo>
                <a:cubicBezTo>
                  <a:pt x="606" y="640"/>
                  <a:pt x="606" y="643"/>
                  <a:pt x="605" y="646"/>
                </a:cubicBezTo>
                <a:cubicBezTo>
                  <a:pt x="605" y="647"/>
                  <a:pt x="606" y="647"/>
                  <a:pt x="606" y="647"/>
                </a:cubicBezTo>
                <a:cubicBezTo>
                  <a:pt x="607" y="644"/>
                  <a:pt x="607" y="641"/>
                  <a:pt x="608" y="638"/>
                </a:cubicBezTo>
                <a:cubicBezTo>
                  <a:pt x="610" y="641"/>
                  <a:pt x="612" y="643"/>
                  <a:pt x="614" y="645"/>
                </a:cubicBezTo>
                <a:cubicBezTo>
                  <a:pt x="610" y="647"/>
                  <a:pt x="605" y="649"/>
                  <a:pt x="600" y="651"/>
                </a:cubicBezTo>
                <a:cubicBezTo>
                  <a:pt x="597" y="647"/>
                  <a:pt x="593" y="642"/>
                  <a:pt x="591" y="638"/>
                </a:cubicBezTo>
                <a:close/>
                <a:moveTo>
                  <a:pt x="724" y="635"/>
                </a:moveTo>
                <a:cubicBezTo>
                  <a:pt x="725" y="637"/>
                  <a:pt x="725" y="638"/>
                  <a:pt x="726" y="639"/>
                </a:cubicBezTo>
                <a:cubicBezTo>
                  <a:pt x="725" y="639"/>
                  <a:pt x="724" y="639"/>
                  <a:pt x="724" y="638"/>
                </a:cubicBezTo>
                <a:cubicBezTo>
                  <a:pt x="724" y="637"/>
                  <a:pt x="724" y="636"/>
                  <a:pt x="724" y="635"/>
                </a:cubicBezTo>
                <a:cubicBezTo>
                  <a:pt x="724" y="635"/>
                  <a:pt x="724" y="635"/>
                  <a:pt x="724" y="635"/>
                </a:cubicBezTo>
                <a:close/>
                <a:moveTo>
                  <a:pt x="725" y="636"/>
                </a:moveTo>
                <a:cubicBezTo>
                  <a:pt x="726" y="636"/>
                  <a:pt x="727" y="636"/>
                  <a:pt x="728" y="636"/>
                </a:cubicBezTo>
                <a:cubicBezTo>
                  <a:pt x="727" y="636"/>
                  <a:pt x="727" y="637"/>
                  <a:pt x="728" y="638"/>
                </a:cubicBezTo>
                <a:cubicBezTo>
                  <a:pt x="729" y="639"/>
                  <a:pt x="730" y="640"/>
                  <a:pt x="730" y="640"/>
                </a:cubicBezTo>
                <a:cubicBezTo>
                  <a:pt x="731" y="641"/>
                  <a:pt x="731" y="641"/>
                  <a:pt x="732" y="641"/>
                </a:cubicBezTo>
                <a:cubicBezTo>
                  <a:pt x="732" y="641"/>
                  <a:pt x="732" y="641"/>
                  <a:pt x="732" y="641"/>
                </a:cubicBezTo>
                <a:cubicBezTo>
                  <a:pt x="730" y="641"/>
                  <a:pt x="728" y="640"/>
                  <a:pt x="727" y="639"/>
                </a:cubicBezTo>
                <a:cubicBezTo>
                  <a:pt x="726" y="638"/>
                  <a:pt x="726" y="637"/>
                  <a:pt x="725" y="636"/>
                </a:cubicBezTo>
                <a:close/>
                <a:moveTo>
                  <a:pt x="788" y="731"/>
                </a:moveTo>
                <a:cubicBezTo>
                  <a:pt x="788" y="731"/>
                  <a:pt x="788" y="731"/>
                  <a:pt x="788" y="731"/>
                </a:cubicBezTo>
                <a:cubicBezTo>
                  <a:pt x="789" y="731"/>
                  <a:pt x="790" y="731"/>
                  <a:pt x="792" y="731"/>
                </a:cubicBezTo>
                <a:cubicBezTo>
                  <a:pt x="792" y="731"/>
                  <a:pt x="792" y="731"/>
                  <a:pt x="792" y="731"/>
                </a:cubicBezTo>
                <a:cubicBezTo>
                  <a:pt x="790" y="731"/>
                  <a:pt x="789" y="731"/>
                  <a:pt x="788" y="731"/>
                </a:cubicBezTo>
                <a:close/>
                <a:moveTo>
                  <a:pt x="793" y="731"/>
                </a:moveTo>
                <a:cubicBezTo>
                  <a:pt x="795" y="731"/>
                  <a:pt x="798" y="731"/>
                  <a:pt x="800" y="731"/>
                </a:cubicBezTo>
                <a:cubicBezTo>
                  <a:pt x="803" y="731"/>
                  <a:pt x="805" y="732"/>
                  <a:pt x="807" y="732"/>
                </a:cubicBezTo>
                <a:cubicBezTo>
                  <a:pt x="802" y="732"/>
                  <a:pt x="797" y="731"/>
                  <a:pt x="793" y="731"/>
                </a:cubicBezTo>
                <a:cubicBezTo>
                  <a:pt x="793" y="731"/>
                  <a:pt x="793" y="731"/>
                  <a:pt x="793" y="731"/>
                </a:cubicBezTo>
                <a:close/>
                <a:moveTo>
                  <a:pt x="825" y="737"/>
                </a:moveTo>
                <a:cubicBezTo>
                  <a:pt x="825" y="737"/>
                  <a:pt x="825" y="737"/>
                  <a:pt x="825" y="737"/>
                </a:cubicBezTo>
                <a:cubicBezTo>
                  <a:pt x="821" y="737"/>
                  <a:pt x="817" y="736"/>
                  <a:pt x="813" y="736"/>
                </a:cubicBezTo>
                <a:cubicBezTo>
                  <a:pt x="813" y="736"/>
                  <a:pt x="813" y="736"/>
                  <a:pt x="813" y="736"/>
                </a:cubicBezTo>
                <a:cubicBezTo>
                  <a:pt x="817" y="736"/>
                  <a:pt x="821" y="736"/>
                  <a:pt x="825" y="737"/>
                </a:cubicBezTo>
                <a:close/>
                <a:moveTo>
                  <a:pt x="826" y="737"/>
                </a:moveTo>
                <a:cubicBezTo>
                  <a:pt x="826" y="737"/>
                  <a:pt x="826" y="737"/>
                  <a:pt x="826" y="737"/>
                </a:cubicBezTo>
                <a:cubicBezTo>
                  <a:pt x="828" y="737"/>
                  <a:pt x="830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7"/>
                  <a:pt x="826" y="737"/>
                </a:cubicBezTo>
                <a:close/>
                <a:moveTo>
                  <a:pt x="832" y="737"/>
                </a:moveTo>
                <a:cubicBezTo>
                  <a:pt x="832" y="737"/>
                  <a:pt x="832" y="737"/>
                  <a:pt x="832" y="737"/>
                </a:cubicBezTo>
                <a:cubicBezTo>
                  <a:pt x="835" y="737"/>
                  <a:pt x="837" y="737"/>
                  <a:pt x="840" y="737"/>
                </a:cubicBezTo>
                <a:cubicBezTo>
                  <a:pt x="843" y="737"/>
                  <a:pt x="846" y="738"/>
                  <a:pt x="850" y="738"/>
                </a:cubicBezTo>
                <a:cubicBezTo>
                  <a:pt x="850" y="738"/>
                  <a:pt x="850" y="738"/>
                  <a:pt x="850" y="739"/>
                </a:cubicBezTo>
                <a:cubicBezTo>
                  <a:pt x="844" y="738"/>
                  <a:pt x="838" y="738"/>
                  <a:pt x="832" y="737"/>
                </a:cubicBezTo>
                <a:close/>
                <a:moveTo>
                  <a:pt x="851" y="738"/>
                </a:moveTo>
                <a:cubicBezTo>
                  <a:pt x="853" y="738"/>
                  <a:pt x="856" y="738"/>
                  <a:pt x="858" y="738"/>
                </a:cubicBezTo>
                <a:cubicBezTo>
                  <a:pt x="859" y="738"/>
                  <a:pt x="860" y="738"/>
                  <a:pt x="861" y="738"/>
                </a:cubicBezTo>
                <a:cubicBezTo>
                  <a:pt x="867" y="739"/>
                  <a:pt x="874" y="740"/>
                  <a:pt x="881" y="741"/>
                </a:cubicBezTo>
                <a:cubicBezTo>
                  <a:pt x="881" y="741"/>
                  <a:pt x="881" y="741"/>
                  <a:pt x="881" y="741"/>
                </a:cubicBezTo>
                <a:cubicBezTo>
                  <a:pt x="877" y="741"/>
                  <a:pt x="873" y="741"/>
                  <a:pt x="869" y="740"/>
                </a:cubicBezTo>
                <a:cubicBezTo>
                  <a:pt x="863" y="740"/>
                  <a:pt x="857" y="739"/>
                  <a:pt x="851" y="739"/>
                </a:cubicBezTo>
                <a:cubicBezTo>
                  <a:pt x="851" y="739"/>
                  <a:pt x="851" y="738"/>
                  <a:pt x="851" y="738"/>
                </a:cubicBezTo>
                <a:close/>
                <a:moveTo>
                  <a:pt x="850" y="734"/>
                </a:moveTo>
                <a:cubicBezTo>
                  <a:pt x="850" y="732"/>
                  <a:pt x="850" y="731"/>
                  <a:pt x="849" y="730"/>
                </a:cubicBezTo>
                <a:cubicBezTo>
                  <a:pt x="850" y="730"/>
                  <a:pt x="850" y="730"/>
                  <a:pt x="850" y="730"/>
                </a:cubicBezTo>
                <a:cubicBezTo>
                  <a:pt x="854" y="730"/>
                  <a:pt x="858" y="730"/>
                  <a:pt x="861" y="731"/>
                </a:cubicBezTo>
                <a:cubicBezTo>
                  <a:pt x="861" y="732"/>
                  <a:pt x="862" y="733"/>
                  <a:pt x="862" y="734"/>
                </a:cubicBezTo>
                <a:cubicBezTo>
                  <a:pt x="858" y="734"/>
                  <a:pt x="854" y="734"/>
                  <a:pt x="850" y="734"/>
                </a:cubicBezTo>
                <a:close/>
                <a:moveTo>
                  <a:pt x="840" y="728"/>
                </a:moveTo>
                <a:cubicBezTo>
                  <a:pt x="840" y="723"/>
                  <a:pt x="840" y="719"/>
                  <a:pt x="839" y="714"/>
                </a:cubicBezTo>
                <a:cubicBezTo>
                  <a:pt x="842" y="714"/>
                  <a:pt x="845" y="714"/>
                  <a:pt x="848" y="715"/>
                </a:cubicBezTo>
                <a:cubicBezTo>
                  <a:pt x="848" y="719"/>
                  <a:pt x="848" y="724"/>
                  <a:pt x="848" y="728"/>
                </a:cubicBezTo>
                <a:cubicBezTo>
                  <a:pt x="846" y="728"/>
                  <a:pt x="843" y="728"/>
                  <a:pt x="840" y="728"/>
                </a:cubicBezTo>
                <a:close/>
                <a:moveTo>
                  <a:pt x="839" y="713"/>
                </a:moveTo>
                <a:cubicBezTo>
                  <a:pt x="839" y="711"/>
                  <a:pt x="839" y="710"/>
                  <a:pt x="839" y="708"/>
                </a:cubicBezTo>
                <a:cubicBezTo>
                  <a:pt x="842" y="708"/>
                  <a:pt x="846" y="709"/>
                  <a:pt x="849" y="709"/>
                </a:cubicBezTo>
                <a:cubicBezTo>
                  <a:pt x="848" y="710"/>
                  <a:pt x="848" y="712"/>
                  <a:pt x="848" y="714"/>
                </a:cubicBezTo>
                <a:cubicBezTo>
                  <a:pt x="845" y="713"/>
                  <a:pt x="842" y="713"/>
                  <a:pt x="839" y="713"/>
                </a:cubicBezTo>
                <a:close/>
                <a:moveTo>
                  <a:pt x="839" y="707"/>
                </a:moveTo>
                <a:cubicBezTo>
                  <a:pt x="839" y="705"/>
                  <a:pt x="839" y="703"/>
                  <a:pt x="840" y="700"/>
                </a:cubicBezTo>
                <a:cubicBezTo>
                  <a:pt x="843" y="701"/>
                  <a:pt x="846" y="701"/>
                  <a:pt x="849" y="701"/>
                </a:cubicBezTo>
                <a:cubicBezTo>
                  <a:pt x="849" y="704"/>
                  <a:pt x="849" y="706"/>
                  <a:pt x="849" y="708"/>
                </a:cubicBezTo>
                <a:cubicBezTo>
                  <a:pt x="846" y="708"/>
                  <a:pt x="842" y="707"/>
                  <a:pt x="839" y="707"/>
                </a:cubicBezTo>
                <a:close/>
                <a:moveTo>
                  <a:pt x="840" y="699"/>
                </a:moveTo>
                <a:cubicBezTo>
                  <a:pt x="840" y="699"/>
                  <a:pt x="840" y="699"/>
                  <a:pt x="840" y="699"/>
                </a:cubicBezTo>
                <a:cubicBezTo>
                  <a:pt x="840" y="697"/>
                  <a:pt x="840" y="696"/>
                  <a:pt x="840" y="694"/>
                </a:cubicBezTo>
                <a:cubicBezTo>
                  <a:pt x="843" y="694"/>
                  <a:pt x="846" y="694"/>
                  <a:pt x="849" y="695"/>
                </a:cubicBezTo>
                <a:cubicBezTo>
                  <a:pt x="849" y="697"/>
                  <a:pt x="849" y="699"/>
                  <a:pt x="849" y="700"/>
                </a:cubicBezTo>
                <a:cubicBezTo>
                  <a:pt x="846" y="700"/>
                  <a:pt x="843" y="700"/>
                  <a:pt x="840" y="699"/>
                </a:cubicBezTo>
                <a:close/>
                <a:moveTo>
                  <a:pt x="831" y="692"/>
                </a:moveTo>
                <a:cubicBezTo>
                  <a:pt x="831" y="691"/>
                  <a:pt x="831" y="690"/>
                  <a:pt x="832" y="689"/>
                </a:cubicBezTo>
                <a:cubicBezTo>
                  <a:pt x="834" y="689"/>
                  <a:pt x="836" y="689"/>
                  <a:pt x="839" y="690"/>
                </a:cubicBezTo>
                <a:cubicBezTo>
                  <a:pt x="839" y="691"/>
                  <a:pt x="839" y="692"/>
                  <a:pt x="839" y="693"/>
                </a:cubicBezTo>
                <a:cubicBezTo>
                  <a:pt x="836" y="693"/>
                  <a:pt x="834" y="692"/>
                  <a:pt x="831" y="692"/>
                </a:cubicBezTo>
                <a:close/>
                <a:moveTo>
                  <a:pt x="812" y="692"/>
                </a:moveTo>
                <a:cubicBezTo>
                  <a:pt x="812" y="690"/>
                  <a:pt x="812" y="689"/>
                  <a:pt x="812" y="687"/>
                </a:cubicBezTo>
                <a:cubicBezTo>
                  <a:pt x="814" y="687"/>
                  <a:pt x="815" y="687"/>
                  <a:pt x="816" y="687"/>
                </a:cubicBezTo>
                <a:cubicBezTo>
                  <a:pt x="818" y="688"/>
                  <a:pt x="820" y="688"/>
                  <a:pt x="822" y="688"/>
                </a:cubicBezTo>
                <a:cubicBezTo>
                  <a:pt x="822" y="689"/>
                  <a:pt x="822" y="691"/>
                  <a:pt x="821" y="692"/>
                </a:cubicBezTo>
                <a:cubicBezTo>
                  <a:pt x="818" y="692"/>
                  <a:pt x="815" y="692"/>
                  <a:pt x="812" y="692"/>
                </a:cubicBezTo>
                <a:close/>
                <a:moveTo>
                  <a:pt x="788" y="684"/>
                </a:moveTo>
                <a:cubicBezTo>
                  <a:pt x="788" y="682"/>
                  <a:pt x="788" y="680"/>
                  <a:pt x="788" y="678"/>
                </a:cubicBezTo>
                <a:cubicBezTo>
                  <a:pt x="788" y="678"/>
                  <a:pt x="788" y="677"/>
                  <a:pt x="788" y="677"/>
                </a:cubicBezTo>
                <a:cubicBezTo>
                  <a:pt x="788" y="677"/>
                  <a:pt x="788" y="677"/>
                  <a:pt x="788" y="677"/>
                </a:cubicBezTo>
                <a:cubicBezTo>
                  <a:pt x="789" y="678"/>
                  <a:pt x="790" y="679"/>
                  <a:pt x="792" y="680"/>
                </a:cubicBezTo>
                <a:cubicBezTo>
                  <a:pt x="792" y="681"/>
                  <a:pt x="792" y="681"/>
                  <a:pt x="793" y="681"/>
                </a:cubicBezTo>
                <a:cubicBezTo>
                  <a:pt x="793" y="682"/>
                  <a:pt x="793" y="683"/>
                  <a:pt x="793" y="685"/>
                </a:cubicBezTo>
                <a:cubicBezTo>
                  <a:pt x="791" y="684"/>
                  <a:pt x="790" y="684"/>
                  <a:pt x="788" y="684"/>
                </a:cubicBezTo>
                <a:close/>
                <a:moveTo>
                  <a:pt x="833" y="678"/>
                </a:moveTo>
                <a:cubicBezTo>
                  <a:pt x="833" y="678"/>
                  <a:pt x="833" y="678"/>
                  <a:pt x="834" y="678"/>
                </a:cubicBezTo>
                <a:cubicBezTo>
                  <a:pt x="833" y="678"/>
                  <a:pt x="833" y="678"/>
                  <a:pt x="833" y="678"/>
                </a:cubicBezTo>
                <a:cubicBezTo>
                  <a:pt x="833" y="678"/>
                  <a:pt x="833" y="678"/>
                  <a:pt x="833" y="678"/>
                </a:cubicBezTo>
                <a:close/>
                <a:moveTo>
                  <a:pt x="820" y="659"/>
                </a:moveTo>
                <a:cubicBezTo>
                  <a:pt x="820" y="659"/>
                  <a:pt x="820" y="659"/>
                  <a:pt x="820" y="659"/>
                </a:cubicBezTo>
                <a:cubicBezTo>
                  <a:pt x="815" y="656"/>
                  <a:pt x="809" y="653"/>
                  <a:pt x="804" y="651"/>
                </a:cubicBezTo>
                <a:cubicBezTo>
                  <a:pt x="805" y="649"/>
                  <a:pt x="806" y="648"/>
                  <a:pt x="807" y="647"/>
                </a:cubicBezTo>
                <a:cubicBezTo>
                  <a:pt x="812" y="652"/>
                  <a:pt x="819" y="657"/>
                  <a:pt x="825" y="661"/>
                </a:cubicBezTo>
                <a:cubicBezTo>
                  <a:pt x="823" y="660"/>
                  <a:pt x="822" y="660"/>
                  <a:pt x="820" y="659"/>
                </a:cubicBezTo>
                <a:close/>
                <a:moveTo>
                  <a:pt x="822" y="652"/>
                </a:moveTo>
                <a:cubicBezTo>
                  <a:pt x="822" y="651"/>
                  <a:pt x="821" y="651"/>
                  <a:pt x="821" y="652"/>
                </a:cubicBezTo>
                <a:cubicBezTo>
                  <a:pt x="821" y="653"/>
                  <a:pt x="820" y="655"/>
                  <a:pt x="820" y="656"/>
                </a:cubicBezTo>
                <a:cubicBezTo>
                  <a:pt x="816" y="653"/>
                  <a:pt x="812" y="650"/>
                  <a:pt x="808" y="647"/>
                </a:cubicBezTo>
                <a:cubicBezTo>
                  <a:pt x="810" y="644"/>
                  <a:pt x="813" y="642"/>
                  <a:pt x="815" y="640"/>
                </a:cubicBezTo>
                <a:cubicBezTo>
                  <a:pt x="819" y="640"/>
                  <a:pt x="823" y="641"/>
                  <a:pt x="827" y="642"/>
                </a:cubicBezTo>
                <a:cubicBezTo>
                  <a:pt x="828" y="643"/>
                  <a:pt x="829" y="645"/>
                  <a:pt x="829" y="646"/>
                </a:cubicBezTo>
                <a:cubicBezTo>
                  <a:pt x="828" y="648"/>
                  <a:pt x="826" y="649"/>
                  <a:pt x="824" y="651"/>
                </a:cubicBezTo>
                <a:cubicBezTo>
                  <a:pt x="824" y="652"/>
                  <a:pt x="823" y="653"/>
                  <a:pt x="822" y="654"/>
                </a:cubicBezTo>
                <a:cubicBezTo>
                  <a:pt x="820" y="657"/>
                  <a:pt x="822" y="653"/>
                  <a:pt x="822" y="652"/>
                </a:cubicBezTo>
                <a:close/>
                <a:moveTo>
                  <a:pt x="829" y="642"/>
                </a:moveTo>
                <a:cubicBezTo>
                  <a:pt x="830" y="642"/>
                  <a:pt x="832" y="642"/>
                  <a:pt x="834" y="643"/>
                </a:cubicBezTo>
                <a:cubicBezTo>
                  <a:pt x="833" y="643"/>
                  <a:pt x="833" y="643"/>
                  <a:pt x="832" y="644"/>
                </a:cubicBezTo>
                <a:cubicBezTo>
                  <a:pt x="832" y="644"/>
                  <a:pt x="831" y="645"/>
                  <a:pt x="830" y="646"/>
                </a:cubicBezTo>
                <a:cubicBezTo>
                  <a:pt x="830" y="644"/>
                  <a:pt x="829" y="643"/>
                  <a:pt x="829" y="642"/>
                </a:cubicBezTo>
                <a:close/>
                <a:moveTo>
                  <a:pt x="846" y="635"/>
                </a:moveTo>
                <a:cubicBezTo>
                  <a:pt x="847" y="635"/>
                  <a:pt x="848" y="634"/>
                  <a:pt x="849" y="633"/>
                </a:cubicBezTo>
                <a:cubicBezTo>
                  <a:pt x="853" y="633"/>
                  <a:pt x="857" y="634"/>
                  <a:pt x="861" y="635"/>
                </a:cubicBezTo>
                <a:cubicBezTo>
                  <a:pt x="856" y="635"/>
                  <a:pt x="850" y="635"/>
                  <a:pt x="846" y="635"/>
                </a:cubicBezTo>
                <a:close/>
                <a:moveTo>
                  <a:pt x="844" y="635"/>
                </a:moveTo>
                <a:cubicBezTo>
                  <a:pt x="843" y="635"/>
                  <a:pt x="843" y="635"/>
                  <a:pt x="842" y="635"/>
                </a:cubicBezTo>
                <a:cubicBezTo>
                  <a:pt x="835" y="635"/>
                  <a:pt x="829" y="635"/>
                  <a:pt x="822" y="635"/>
                </a:cubicBezTo>
                <a:cubicBezTo>
                  <a:pt x="823" y="633"/>
                  <a:pt x="825" y="632"/>
                  <a:pt x="827" y="631"/>
                </a:cubicBezTo>
                <a:cubicBezTo>
                  <a:pt x="829" y="631"/>
                  <a:pt x="832" y="631"/>
                  <a:pt x="834" y="632"/>
                </a:cubicBezTo>
                <a:cubicBezTo>
                  <a:pt x="838" y="632"/>
                  <a:pt x="843" y="632"/>
                  <a:pt x="848" y="633"/>
                </a:cubicBezTo>
                <a:cubicBezTo>
                  <a:pt x="846" y="634"/>
                  <a:pt x="845" y="635"/>
                  <a:pt x="844" y="635"/>
                </a:cubicBezTo>
                <a:close/>
                <a:moveTo>
                  <a:pt x="820" y="635"/>
                </a:moveTo>
                <a:cubicBezTo>
                  <a:pt x="813" y="634"/>
                  <a:pt x="806" y="634"/>
                  <a:pt x="799" y="634"/>
                </a:cubicBezTo>
                <a:cubicBezTo>
                  <a:pt x="776" y="633"/>
                  <a:pt x="752" y="632"/>
                  <a:pt x="729" y="632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27" y="631"/>
                  <a:pt x="726" y="631"/>
                  <a:pt x="726" y="632"/>
                </a:cubicBezTo>
                <a:cubicBezTo>
                  <a:pt x="725" y="631"/>
                  <a:pt x="725" y="631"/>
                  <a:pt x="724" y="631"/>
                </a:cubicBezTo>
                <a:cubicBezTo>
                  <a:pt x="724" y="631"/>
                  <a:pt x="723" y="631"/>
                  <a:pt x="723" y="630"/>
                </a:cubicBezTo>
                <a:cubicBezTo>
                  <a:pt x="730" y="631"/>
                  <a:pt x="737" y="631"/>
                  <a:pt x="744" y="631"/>
                </a:cubicBezTo>
                <a:cubicBezTo>
                  <a:pt x="764" y="630"/>
                  <a:pt x="785" y="630"/>
                  <a:pt x="806" y="630"/>
                </a:cubicBezTo>
                <a:cubicBezTo>
                  <a:pt x="812" y="630"/>
                  <a:pt x="819" y="631"/>
                  <a:pt x="825" y="631"/>
                </a:cubicBezTo>
                <a:cubicBezTo>
                  <a:pt x="824" y="632"/>
                  <a:pt x="822" y="633"/>
                  <a:pt x="820" y="635"/>
                </a:cubicBezTo>
                <a:close/>
                <a:moveTo>
                  <a:pt x="722" y="630"/>
                </a:moveTo>
                <a:cubicBezTo>
                  <a:pt x="722" y="631"/>
                  <a:pt x="722" y="631"/>
                  <a:pt x="722" y="631"/>
                </a:cubicBezTo>
                <a:cubicBezTo>
                  <a:pt x="720" y="631"/>
                  <a:pt x="718" y="631"/>
                  <a:pt x="716" y="631"/>
                </a:cubicBezTo>
                <a:cubicBezTo>
                  <a:pt x="718" y="631"/>
                  <a:pt x="719" y="631"/>
                  <a:pt x="721" y="630"/>
                </a:cubicBezTo>
                <a:cubicBezTo>
                  <a:pt x="721" y="630"/>
                  <a:pt x="721" y="630"/>
                  <a:pt x="722" y="630"/>
                </a:cubicBezTo>
                <a:close/>
                <a:moveTo>
                  <a:pt x="700" y="631"/>
                </a:moveTo>
                <a:cubicBezTo>
                  <a:pt x="682" y="630"/>
                  <a:pt x="665" y="630"/>
                  <a:pt x="647" y="629"/>
                </a:cubicBezTo>
                <a:cubicBezTo>
                  <a:pt x="642" y="629"/>
                  <a:pt x="637" y="629"/>
                  <a:pt x="632" y="629"/>
                </a:cubicBezTo>
                <a:cubicBezTo>
                  <a:pt x="634" y="628"/>
                  <a:pt x="635" y="627"/>
                  <a:pt x="637" y="626"/>
                </a:cubicBezTo>
                <a:cubicBezTo>
                  <a:pt x="637" y="626"/>
                  <a:pt x="637" y="625"/>
                  <a:pt x="637" y="625"/>
                </a:cubicBezTo>
                <a:cubicBezTo>
                  <a:pt x="651" y="626"/>
                  <a:pt x="665" y="627"/>
                  <a:pt x="679" y="628"/>
                </a:cubicBezTo>
                <a:cubicBezTo>
                  <a:pt x="688" y="629"/>
                  <a:pt x="697" y="629"/>
                  <a:pt x="705" y="630"/>
                </a:cubicBezTo>
                <a:cubicBezTo>
                  <a:pt x="704" y="630"/>
                  <a:pt x="702" y="630"/>
                  <a:pt x="700" y="631"/>
                </a:cubicBezTo>
                <a:close/>
                <a:moveTo>
                  <a:pt x="631" y="628"/>
                </a:moveTo>
                <a:cubicBezTo>
                  <a:pt x="624" y="628"/>
                  <a:pt x="618" y="628"/>
                  <a:pt x="612" y="628"/>
                </a:cubicBezTo>
                <a:cubicBezTo>
                  <a:pt x="612" y="627"/>
                  <a:pt x="613" y="626"/>
                  <a:pt x="613" y="624"/>
                </a:cubicBezTo>
                <a:cubicBezTo>
                  <a:pt x="621" y="625"/>
                  <a:pt x="628" y="625"/>
                  <a:pt x="635" y="625"/>
                </a:cubicBezTo>
                <a:cubicBezTo>
                  <a:pt x="634" y="626"/>
                  <a:pt x="633" y="627"/>
                  <a:pt x="631" y="628"/>
                </a:cubicBezTo>
                <a:close/>
                <a:moveTo>
                  <a:pt x="611" y="628"/>
                </a:moveTo>
                <a:cubicBezTo>
                  <a:pt x="608" y="628"/>
                  <a:pt x="606" y="627"/>
                  <a:pt x="603" y="627"/>
                </a:cubicBezTo>
                <a:cubicBezTo>
                  <a:pt x="603" y="627"/>
                  <a:pt x="603" y="627"/>
                  <a:pt x="603" y="627"/>
                </a:cubicBezTo>
                <a:cubicBezTo>
                  <a:pt x="602" y="627"/>
                  <a:pt x="602" y="627"/>
                  <a:pt x="602" y="626"/>
                </a:cubicBezTo>
                <a:cubicBezTo>
                  <a:pt x="602" y="626"/>
                  <a:pt x="601" y="626"/>
                  <a:pt x="601" y="627"/>
                </a:cubicBezTo>
                <a:cubicBezTo>
                  <a:pt x="601" y="627"/>
                  <a:pt x="601" y="627"/>
                  <a:pt x="602" y="627"/>
                </a:cubicBezTo>
                <a:cubicBezTo>
                  <a:pt x="600" y="627"/>
                  <a:pt x="598" y="627"/>
                  <a:pt x="596" y="627"/>
                </a:cubicBezTo>
                <a:cubicBezTo>
                  <a:pt x="597" y="626"/>
                  <a:pt x="598" y="625"/>
                  <a:pt x="598" y="624"/>
                </a:cubicBezTo>
                <a:cubicBezTo>
                  <a:pt x="603" y="624"/>
                  <a:pt x="607" y="624"/>
                  <a:pt x="612" y="624"/>
                </a:cubicBezTo>
                <a:cubicBezTo>
                  <a:pt x="612" y="624"/>
                  <a:pt x="612" y="624"/>
                  <a:pt x="612" y="624"/>
                </a:cubicBezTo>
                <a:cubicBezTo>
                  <a:pt x="612" y="625"/>
                  <a:pt x="611" y="627"/>
                  <a:pt x="611" y="628"/>
                </a:cubicBezTo>
                <a:close/>
                <a:moveTo>
                  <a:pt x="595" y="627"/>
                </a:moveTo>
                <a:cubicBezTo>
                  <a:pt x="593" y="627"/>
                  <a:pt x="590" y="627"/>
                  <a:pt x="587" y="627"/>
                </a:cubicBezTo>
                <a:cubicBezTo>
                  <a:pt x="588" y="626"/>
                  <a:pt x="588" y="625"/>
                  <a:pt x="589" y="624"/>
                </a:cubicBezTo>
                <a:cubicBezTo>
                  <a:pt x="592" y="624"/>
                  <a:pt x="594" y="624"/>
                  <a:pt x="597" y="624"/>
                </a:cubicBezTo>
                <a:cubicBezTo>
                  <a:pt x="597" y="625"/>
                  <a:pt x="596" y="626"/>
                  <a:pt x="595" y="627"/>
                </a:cubicBezTo>
                <a:close/>
                <a:moveTo>
                  <a:pt x="582" y="662"/>
                </a:moveTo>
                <a:cubicBezTo>
                  <a:pt x="582" y="662"/>
                  <a:pt x="581" y="663"/>
                  <a:pt x="581" y="664"/>
                </a:cubicBezTo>
                <a:cubicBezTo>
                  <a:pt x="581" y="664"/>
                  <a:pt x="582" y="665"/>
                  <a:pt x="582" y="664"/>
                </a:cubicBezTo>
                <a:cubicBezTo>
                  <a:pt x="582" y="663"/>
                  <a:pt x="583" y="662"/>
                  <a:pt x="583" y="661"/>
                </a:cubicBezTo>
                <a:cubicBezTo>
                  <a:pt x="584" y="660"/>
                  <a:pt x="586" y="659"/>
                  <a:pt x="588" y="658"/>
                </a:cubicBezTo>
                <a:cubicBezTo>
                  <a:pt x="592" y="656"/>
                  <a:pt x="596" y="654"/>
                  <a:pt x="601" y="653"/>
                </a:cubicBezTo>
                <a:cubicBezTo>
                  <a:pt x="601" y="653"/>
                  <a:pt x="601" y="653"/>
                  <a:pt x="601" y="654"/>
                </a:cubicBezTo>
                <a:cubicBezTo>
                  <a:pt x="602" y="654"/>
                  <a:pt x="603" y="653"/>
                  <a:pt x="602" y="653"/>
                </a:cubicBezTo>
                <a:cubicBezTo>
                  <a:pt x="602" y="653"/>
                  <a:pt x="602" y="652"/>
                  <a:pt x="602" y="652"/>
                </a:cubicBezTo>
                <a:cubicBezTo>
                  <a:pt x="606" y="650"/>
                  <a:pt x="611" y="648"/>
                  <a:pt x="616" y="647"/>
                </a:cubicBezTo>
                <a:cubicBezTo>
                  <a:pt x="616" y="647"/>
                  <a:pt x="616" y="647"/>
                  <a:pt x="616" y="647"/>
                </a:cubicBezTo>
                <a:cubicBezTo>
                  <a:pt x="616" y="647"/>
                  <a:pt x="617" y="647"/>
                  <a:pt x="617" y="646"/>
                </a:cubicBezTo>
                <a:cubicBezTo>
                  <a:pt x="619" y="646"/>
                  <a:pt x="620" y="645"/>
                  <a:pt x="622" y="645"/>
                </a:cubicBezTo>
                <a:cubicBezTo>
                  <a:pt x="633" y="641"/>
                  <a:pt x="643" y="638"/>
                  <a:pt x="655" y="636"/>
                </a:cubicBezTo>
                <a:cubicBezTo>
                  <a:pt x="662" y="635"/>
                  <a:pt x="672" y="634"/>
                  <a:pt x="680" y="636"/>
                </a:cubicBezTo>
                <a:cubicBezTo>
                  <a:pt x="645" y="645"/>
                  <a:pt x="612" y="655"/>
                  <a:pt x="580" y="671"/>
                </a:cubicBezTo>
                <a:cubicBezTo>
                  <a:pt x="578" y="672"/>
                  <a:pt x="579" y="674"/>
                  <a:pt x="581" y="675"/>
                </a:cubicBezTo>
                <a:cubicBezTo>
                  <a:pt x="580" y="675"/>
                  <a:pt x="579" y="675"/>
                  <a:pt x="579" y="676"/>
                </a:cubicBezTo>
                <a:cubicBezTo>
                  <a:pt x="577" y="673"/>
                  <a:pt x="575" y="670"/>
                  <a:pt x="572" y="668"/>
                </a:cubicBezTo>
                <a:cubicBezTo>
                  <a:pt x="575" y="665"/>
                  <a:pt x="578" y="663"/>
                  <a:pt x="582" y="662"/>
                </a:cubicBezTo>
                <a:close/>
                <a:moveTo>
                  <a:pt x="701" y="635"/>
                </a:moveTo>
                <a:cubicBezTo>
                  <a:pt x="702" y="635"/>
                  <a:pt x="703" y="635"/>
                  <a:pt x="705" y="635"/>
                </a:cubicBezTo>
                <a:cubicBezTo>
                  <a:pt x="704" y="635"/>
                  <a:pt x="704" y="635"/>
                  <a:pt x="704" y="636"/>
                </a:cubicBezTo>
                <a:cubicBezTo>
                  <a:pt x="692" y="638"/>
                  <a:pt x="681" y="640"/>
                  <a:pt x="669" y="643"/>
                </a:cubicBezTo>
                <a:cubicBezTo>
                  <a:pt x="679" y="640"/>
                  <a:pt x="690" y="637"/>
                  <a:pt x="701" y="635"/>
                </a:cubicBezTo>
                <a:close/>
                <a:moveTo>
                  <a:pt x="706" y="635"/>
                </a:moveTo>
                <a:cubicBezTo>
                  <a:pt x="708" y="635"/>
                  <a:pt x="709" y="635"/>
                  <a:pt x="710" y="635"/>
                </a:cubicBezTo>
                <a:cubicBezTo>
                  <a:pt x="710" y="635"/>
                  <a:pt x="709" y="635"/>
                  <a:pt x="709" y="635"/>
                </a:cubicBezTo>
                <a:cubicBezTo>
                  <a:pt x="708" y="635"/>
                  <a:pt x="707" y="635"/>
                  <a:pt x="706" y="635"/>
                </a:cubicBezTo>
                <a:close/>
                <a:moveTo>
                  <a:pt x="766" y="735"/>
                </a:moveTo>
                <a:cubicBezTo>
                  <a:pt x="768" y="735"/>
                  <a:pt x="770" y="735"/>
                  <a:pt x="772" y="735"/>
                </a:cubicBezTo>
                <a:cubicBezTo>
                  <a:pt x="776" y="735"/>
                  <a:pt x="780" y="736"/>
                  <a:pt x="783" y="736"/>
                </a:cubicBezTo>
                <a:cubicBezTo>
                  <a:pt x="774" y="736"/>
                  <a:pt x="765" y="736"/>
                  <a:pt x="756" y="736"/>
                </a:cubicBezTo>
                <a:cubicBezTo>
                  <a:pt x="754" y="736"/>
                  <a:pt x="750" y="735"/>
                  <a:pt x="745" y="735"/>
                </a:cubicBezTo>
                <a:cubicBezTo>
                  <a:pt x="752" y="734"/>
                  <a:pt x="759" y="735"/>
                  <a:pt x="766" y="735"/>
                </a:cubicBezTo>
                <a:close/>
                <a:moveTo>
                  <a:pt x="793" y="735"/>
                </a:moveTo>
                <a:cubicBezTo>
                  <a:pt x="793" y="735"/>
                  <a:pt x="793" y="735"/>
                  <a:pt x="793" y="735"/>
                </a:cubicBezTo>
                <a:cubicBezTo>
                  <a:pt x="799" y="736"/>
                  <a:pt x="806" y="736"/>
                  <a:pt x="812" y="736"/>
                </a:cubicBezTo>
                <a:cubicBezTo>
                  <a:pt x="812" y="736"/>
                  <a:pt x="812" y="736"/>
                  <a:pt x="812" y="736"/>
                </a:cubicBezTo>
                <a:cubicBezTo>
                  <a:pt x="807" y="736"/>
                  <a:pt x="801" y="736"/>
                  <a:pt x="796" y="736"/>
                </a:cubicBezTo>
                <a:cubicBezTo>
                  <a:pt x="795" y="736"/>
                  <a:pt x="794" y="735"/>
                  <a:pt x="793" y="735"/>
                </a:cubicBezTo>
                <a:close/>
                <a:moveTo>
                  <a:pt x="882" y="742"/>
                </a:moveTo>
                <a:cubicBezTo>
                  <a:pt x="882" y="741"/>
                  <a:pt x="882" y="741"/>
                  <a:pt x="882" y="741"/>
                </a:cubicBezTo>
                <a:cubicBezTo>
                  <a:pt x="887" y="742"/>
                  <a:pt x="893" y="742"/>
                  <a:pt x="898" y="743"/>
                </a:cubicBezTo>
                <a:cubicBezTo>
                  <a:pt x="893" y="742"/>
                  <a:pt x="887" y="742"/>
                  <a:pt x="882" y="742"/>
                </a:cubicBezTo>
                <a:close/>
                <a:moveTo>
                  <a:pt x="887" y="740"/>
                </a:moveTo>
                <a:cubicBezTo>
                  <a:pt x="886" y="740"/>
                  <a:pt x="886" y="740"/>
                  <a:pt x="886" y="739"/>
                </a:cubicBezTo>
                <a:cubicBezTo>
                  <a:pt x="892" y="740"/>
                  <a:pt x="897" y="740"/>
                  <a:pt x="902" y="740"/>
                </a:cubicBezTo>
                <a:cubicBezTo>
                  <a:pt x="902" y="741"/>
                  <a:pt x="902" y="741"/>
                  <a:pt x="902" y="742"/>
                </a:cubicBezTo>
                <a:cubicBezTo>
                  <a:pt x="897" y="741"/>
                  <a:pt x="892" y="741"/>
                  <a:pt x="887" y="740"/>
                </a:cubicBezTo>
                <a:close/>
                <a:moveTo>
                  <a:pt x="886" y="735"/>
                </a:moveTo>
                <a:cubicBezTo>
                  <a:pt x="886" y="735"/>
                  <a:pt x="886" y="735"/>
                  <a:pt x="886" y="734"/>
                </a:cubicBezTo>
                <a:cubicBezTo>
                  <a:pt x="888" y="735"/>
                  <a:pt x="890" y="735"/>
                  <a:pt x="892" y="735"/>
                </a:cubicBezTo>
                <a:cubicBezTo>
                  <a:pt x="890" y="735"/>
                  <a:pt x="888" y="735"/>
                  <a:pt x="886" y="735"/>
                </a:cubicBezTo>
                <a:close/>
                <a:moveTo>
                  <a:pt x="885" y="735"/>
                </a:moveTo>
                <a:cubicBezTo>
                  <a:pt x="884" y="735"/>
                  <a:pt x="883" y="735"/>
                  <a:pt x="881" y="735"/>
                </a:cubicBezTo>
                <a:cubicBezTo>
                  <a:pt x="881" y="735"/>
                  <a:pt x="881" y="734"/>
                  <a:pt x="881" y="734"/>
                </a:cubicBezTo>
                <a:cubicBezTo>
                  <a:pt x="883" y="734"/>
                  <a:pt x="884" y="734"/>
                  <a:pt x="885" y="734"/>
                </a:cubicBezTo>
                <a:cubicBezTo>
                  <a:pt x="885" y="735"/>
                  <a:pt x="885" y="735"/>
                  <a:pt x="885" y="735"/>
                </a:cubicBezTo>
                <a:close/>
                <a:moveTo>
                  <a:pt x="880" y="735"/>
                </a:moveTo>
                <a:cubicBezTo>
                  <a:pt x="877" y="735"/>
                  <a:pt x="874" y="735"/>
                  <a:pt x="871" y="735"/>
                </a:cubicBezTo>
                <a:cubicBezTo>
                  <a:pt x="871" y="734"/>
                  <a:pt x="871" y="733"/>
                  <a:pt x="871" y="732"/>
                </a:cubicBezTo>
                <a:cubicBezTo>
                  <a:pt x="874" y="733"/>
                  <a:pt x="877" y="733"/>
                  <a:pt x="880" y="734"/>
                </a:cubicBezTo>
                <a:cubicBezTo>
                  <a:pt x="880" y="734"/>
                  <a:pt x="880" y="734"/>
                  <a:pt x="880" y="735"/>
                </a:cubicBezTo>
                <a:close/>
                <a:moveTo>
                  <a:pt x="870" y="734"/>
                </a:moveTo>
                <a:cubicBezTo>
                  <a:pt x="867" y="734"/>
                  <a:pt x="865" y="734"/>
                  <a:pt x="863" y="734"/>
                </a:cubicBezTo>
                <a:cubicBezTo>
                  <a:pt x="863" y="733"/>
                  <a:pt x="863" y="732"/>
                  <a:pt x="862" y="731"/>
                </a:cubicBezTo>
                <a:cubicBezTo>
                  <a:pt x="865" y="731"/>
                  <a:pt x="867" y="732"/>
                  <a:pt x="870" y="732"/>
                </a:cubicBezTo>
                <a:cubicBezTo>
                  <a:pt x="870" y="733"/>
                  <a:pt x="870" y="734"/>
                  <a:pt x="870" y="734"/>
                </a:cubicBezTo>
                <a:close/>
                <a:moveTo>
                  <a:pt x="862" y="730"/>
                </a:moveTo>
                <a:cubicBezTo>
                  <a:pt x="862" y="730"/>
                  <a:pt x="862" y="730"/>
                  <a:pt x="862" y="730"/>
                </a:cubicBezTo>
                <a:cubicBezTo>
                  <a:pt x="865" y="730"/>
                  <a:pt x="867" y="730"/>
                  <a:pt x="870" y="730"/>
                </a:cubicBezTo>
                <a:cubicBezTo>
                  <a:pt x="870" y="730"/>
                  <a:pt x="870" y="731"/>
                  <a:pt x="870" y="731"/>
                </a:cubicBezTo>
                <a:cubicBezTo>
                  <a:pt x="867" y="731"/>
                  <a:pt x="865" y="730"/>
                  <a:pt x="862" y="730"/>
                </a:cubicBezTo>
                <a:close/>
                <a:moveTo>
                  <a:pt x="861" y="730"/>
                </a:moveTo>
                <a:cubicBezTo>
                  <a:pt x="861" y="730"/>
                  <a:pt x="860" y="730"/>
                  <a:pt x="860" y="730"/>
                </a:cubicBezTo>
                <a:cubicBezTo>
                  <a:pt x="860" y="730"/>
                  <a:pt x="861" y="730"/>
                  <a:pt x="861" y="730"/>
                </a:cubicBezTo>
                <a:cubicBezTo>
                  <a:pt x="861" y="730"/>
                  <a:pt x="861" y="730"/>
                  <a:pt x="861" y="730"/>
                </a:cubicBezTo>
                <a:close/>
                <a:moveTo>
                  <a:pt x="849" y="729"/>
                </a:moveTo>
                <a:cubicBezTo>
                  <a:pt x="849" y="729"/>
                  <a:pt x="849" y="729"/>
                  <a:pt x="849" y="729"/>
                </a:cubicBezTo>
                <a:cubicBezTo>
                  <a:pt x="849" y="724"/>
                  <a:pt x="849" y="719"/>
                  <a:pt x="849" y="715"/>
                </a:cubicBezTo>
                <a:cubicBezTo>
                  <a:pt x="853" y="715"/>
                  <a:pt x="856" y="716"/>
                  <a:pt x="860" y="716"/>
                </a:cubicBezTo>
                <a:cubicBezTo>
                  <a:pt x="860" y="720"/>
                  <a:pt x="860" y="725"/>
                  <a:pt x="861" y="729"/>
                </a:cubicBezTo>
                <a:cubicBezTo>
                  <a:pt x="857" y="729"/>
                  <a:pt x="853" y="729"/>
                  <a:pt x="849" y="729"/>
                </a:cubicBezTo>
                <a:close/>
                <a:moveTo>
                  <a:pt x="860" y="694"/>
                </a:moveTo>
                <a:cubicBezTo>
                  <a:pt x="857" y="694"/>
                  <a:pt x="854" y="694"/>
                  <a:pt x="851" y="693"/>
                </a:cubicBezTo>
                <a:cubicBezTo>
                  <a:pt x="851" y="693"/>
                  <a:pt x="851" y="692"/>
                  <a:pt x="851" y="692"/>
                </a:cubicBezTo>
                <a:cubicBezTo>
                  <a:pt x="854" y="693"/>
                  <a:pt x="857" y="693"/>
                  <a:pt x="860" y="694"/>
                </a:cubicBezTo>
                <a:cubicBezTo>
                  <a:pt x="860" y="694"/>
                  <a:pt x="860" y="694"/>
                  <a:pt x="860" y="694"/>
                </a:cubicBezTo>
                <a:close/>
                <a:moveTo>
                  <a:pt x="850" y="693"/>
                </a:moveTo>
                <a:cubicBezTo>
                  <a:pt x="847" y="693"/>
                  <a:pt x="844" y="693"/>
                  <a:pt x="841" y="693"/>
                </a:cubicBezTo>
                <a:cubicBezTo>
                  <a:pt x="841" y="692"/>
                  <a:pt x="841" y="691"/>
                  <a:pt x="841" y="690"/>
                </a:cubicBezTo>
                <a:cubicBezTo>
                  <a:pt x="844" y="691"/>
                  <a:pt x="847" y="691"/>
                  <a:pt x="850" y="692"/>
                </a:cubicBezTo>
                <a:cubicBezTo>
                  <a:pt x="850" y="692"/>
                  <a:pt x="850" y="693"/>
                  <a:pt x="850" y="693"/>
                </a:cubicBezTo>
                <a:close/>
                <a:moveTo>
                  <a:pt x="841" y="689"/>
                </a:moveTo>
                <a:cubicBezTo>
                  <a:pt x="841" y="689"/>
                  <a:pt x="841" y="689"/>
                  <a:pt x="841" y="688"/>
                </a:cubicBezTo>
                <a:cubicBezTo>
                  <a:pt x="844" y="688"/>
                  <a:pt x="847" y="689"/>
                  <a:pt x="850" y="689"/>
                </a:cubicBezTo>
                <a:cubicBezTo>
                  <a:pt x="850" y="689"/>
                  <a:pt x="850" y="690"/>
                  <a:pt x="850" y="691"/>
                </a:cubicBezTo>
                <a:cubicBezTo>
                  <a:pt x="847" y="690"/>
                  <a:pt x="844" y="690"/>
                  <a:pt x="841" y="689"/>
                </a:cubicBezTo>
                <a:close/>
                <a:moveTo>
                  <a:pt x="839" y="689"/>
                </a:moveTo>
                <a:cubicBezTo>
                  <a:pt x="837" y="689"/>
                  <a:pt x="836" y="688"/>
                  <a:pt x="834" y="688"/>
                </a:cubicBezTo>
                <a:cubicBezTo>
                  <a:pt x="836" y="688"/>
                  <a:pt x="837" y="688"/>
                  <a:pt x="839" y="688"/>
                </a:cubicBezTo>
                <a:cubicBezTo>
                  <a:pt x="839" y="689"/>
                  <a:pt x="839" y="689"/>
                  <a:pt x="839" y="689"/>
                </a:cubicBezTo>
                <a:close/>
                <a:moveTo>
                  <a:pt x="831" y="689"/>
                </a:moveTo>
                <a:cubicBezTo>
                  <a:pt x="830" y="690"/>
                  <a:pt x="830" y="691"/>
                  <a:pt x="830" y="692"/>
                </a:cubicBezTo>
                <a:cubicBezTo>
                  <a:pt x="828" y="692"/>
                  <a:pt x="825" y="692"/>
                  <a:pt x="822" y="692"/>
                </a:cubicBezTo>
                <a:cubicBezTo>
                  <a:pt x="822" y="691"/>
                  <a:pt x="822" y="689"/>
                  <a:pt x="822" y="688"/>
                </a:cubicBezTo>
                <a:cubicBezTo>
                  <a:pt x="823" y="688"/>
                  <a:pt x="824" y="688"/>
                  <a:pt x="825" y="688"/>
                </a:cubicBezTo>
                <a:cubicBezTo>
                  <a:pt x="827" y="688"/>
                  <a:pt x="829" y="688"/>
                  <a:pt x="831" y="689"/>
                </a:cubicBezTo>
                <a:close/>
                <a:moveTo>
                  <a:pt x="794" y="685"/>
                </a:moveTo>
                <a:cubicBezTo>
                  <a:pt x="793" y="685"/>
                  <a:pt x="793" y="685"/>
                  <a:pt x="793" y="685"/>
                </a:cubicBezTo>
                <a:cubicBezTo>
                  <a:pt x="793" y="683"/>
                  <a:pt x="793" y="682"/>
                  <a:pt x="793" y="681"/>
                </a:cubicBezTo>
                <a:cubicBezTo>
                  <a:pt x="794" y="681"/>
                  <a:pt x="794" y="680"/>
                  <a:pt x="795" y="680"/>
                </a:cubicBezTo>
                <a:cubicBezTo>
                  <a:pt x="797" y="680"/>
                  <a:pt x="799" y="680"/>
                  <a:pt x="801" y="681"/>
                </a:cubicBezTo>
                <a:cubicBezTo>
                  <a:pt x="802" y="681"/>
                  <a:pt x="802" y="681"/>
                  <a:pt x="803" y="681"/>
                </a:cubicBezTo>
                <a:cubicBezTo>
                  <a:pt x="803" y="682"/>
                  <a:pt x="803" y="683"/>
                  <a:pt x="803" y="685"/>
                </a:cubicBezTo>
                <a:cubicBezTo>
                  <a:pt x="800" y="685"/>
                  <a:pt x="797" y="685"/>
                  <a:pt x="794" y="685"/>
                </a:cubicBezTo>
                <a:close/>
                <a:moveTo>
                  <a:pt x="799" y="679"/>
                </a:moveTo>
                <a:cubicBezTo>
                  <a:pt x="801" y="679"/>
                  <a:pt x="802" y="679"/>
                  <a:pt x="803" y="679"/>
                </a:cubicBezTo>
                <a:cubicBezTo>
                  <a:pt x="803" y="679"/>
                  <a:pt x="803" y="679"/>
                  <a:pt x="803" y="679"/>
                </a:cubicBezTo>
                <a:cubicBezTo>
                  <a:pt x="802" y="679"/>
                  <a:pt x="801" y="679"/>
                  <a:pt x="799" y="679"/>
                </a:cubicBezTo>
                <a:close/>
                <a:moveTo>
                  <a:pt x="804" y="679"/>
                </a:moveTo>
                <a:cubicBezTo>
                  <a:pt x="812" y="679"/>
                  <a:pt x="820" y="678"/>
                  <a:pt x="828" y="679"/>
                </a:cubicBezTo>
                <a:cubicBezTo>
                  <a:pt x="828" y="679"/>
                  <a:pt x="828" y="679"/>
                  <a:pt x="828" y="679"/>
                </a:cubicBezTo>
                <a:cubicBezTo>
                  <a:pt x="822" y="679"/>
                  <a:pt x="815" y="679"/>
                  <a:pt x="809" y="679"/>
                </a:cubicBezTo>
                <a:cubicBezTo>
                  <a:pt x="808" y="679"/>
                  <a:pt x="806" y="679"/>
                  <a:pt x="804" y="679"/>
                </a:cubicBezTo>
                <a:cubicBezTo>
                  <a:pt x="804" y="679"/>
                  <a:pt x="804" y="679"/>
                  <a:pt x="804" y="679"/>
                </a:cubicBezTo>
                <a:close/>
                <a:moveTo>
                  <a:pt x="834" y="679"/>
                </a:moveTo>
                <a:cubicBezTo>
                  <a:pt x="834" y="679"/>
                  <a:pt x="834" y="679"/>
                  <a:pt x="834" y="679"/>
                </a:cubicBezTo>
                <a:cubicBezTo>
                  <a:pt x="835" y="679"/>
                  <a:pt x="835" y="679"/>
                  <a:pt x="835" y="679"/>
                </a:cubicBezTo>
                <a:cubicBezTo>
                  <a:pt x="836" y="679"/>
                  <a:pt x="836" y="679"/>
                  <a:pt x="836" y="679"/>
                </a:cubicBezTo>
                <a:cubicBezTo>
                  <a:pt x="835" y="679"/>
                  <a:pt x="835" y="679"/>
                  <a:pt x="834" y="679"/>
                </a:cubicBezTo>
                <a:close/>
                <a:moveTo>
                  <a:pt x="852" y="676"/>
                </a:moveTo>
                <a:cubicBezTo>
                  <a:pt x="852" y="675"/>
                  <a:pt x="852" y="675"/>
                  <a:pt x="852" y="675"/>
                </a:cubicBezTo>
                <a:cubicBezTo>
                  <a:pt x="845" y="669"/>
                  <a:pt x="835" y="665"/>
                  <a:pt x="826" y="662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4" y="660"/>
                  <a:pt x="823" y="658"/>
                  <a:pt x="821" y="657"/>
                </a:cubicBezTo>
                <a:cubicBezTo>
                  <a:pt x="824" y="653"/>
                  <a:pt x="827" y="650"/>
                  <a:pt x="830" y="647"/>
                </a:cubicBezTo>
                <a:cubicBezTo>
                  <a:pt x="832" y="651"/>
                  <a:pt x="834" y="655"/>
                  <a:pt x="836" y="658"/>
                </a:cubicBezTo>
                <a:cubicBezTo>
                  <a:pt x="834" y="660"/>
                  <a:pt x="832" y="661"/>
                  <a:pt x="829" y="662"/>
                </a:cubicBezTo>
                <a:cubicBezTo>
                  <a:pt x="829" y="662"/>
                  <a:pt x="829" y="663"/>
                  <a:pt x="830" y="663"/>
                </a:cubicBezTo>
                <a:cubicBezTo>
                  <a:pt x="832" y="662"/>
                  <a:pt x="834" y="661"/>
                  <a:pt x="836" y="659"/>
                </a:cubicBezTo>
                <a:cubicBezTo>
                  <a:pt x="838" y="662"/>
                  <a:pt x="839" y="664"/>
                  <a:pt x="841" y="667"/>
                </a:cubicBezTo>
                <a:cubicBezTo>
                  <a:pt x="842" y="667"/>
                  <a:pt x="843" y="667"/>
                  <a:pt x="842" y="666"/>
                </a:cubicBezTo>
                <a:cubicBezTo>
                  <a:pt x="840" y="664"/>
                  <a:pt x="839" y="661"/>
                  <a:pt x="837" y="659"/>
                </a:cubicBezTo>
                <a:cubicBezTo>
                  <a:pt x="839" y="657"/>
                  <a:pt x="842" y="655"/>
                  <a:pt x="844" y="653"/>
                </a:cubicBezTo>
                <a:cubicBezTo>
                  <a:pt x="844" y="655"/>
                  <a:pt x="845" y="656"/>
                  <a:pt x="846" y="657"/>
                </a:cubicBezTo>
                <a:cubicBezTo>
                  <a:pt x="850" y="665"/>
                  <a:pt x="854" y="672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6" y="678"/>
                  <a:pt x="854" y="677"/>
                  <a:pt x="852" y="676"/>
                </a:cubicBezTo>
                <a:close/>
                <a:moveTo>
                  <a:pt x="859" y="678"/>
                </a:moveTo>
                <a:cubicBezTo>
                  <a:pt x="856" y="673"/>
                  <a:pt x="853" y="668"/>
                  <a:pt x="850" y="663"/>
                </a:cubicBezTo>
                <a:cubicBezTo>
                  <a:pt x="848" y="660"/>
                  <a:pt x="846" y="657"/>
                  <a:pt x="844" y="653"/>
                </a:cubicBezTo>
                <a:cubicBezTo>
                  <a:pt x="848" y="650"/>
                  <a:pt x="851" y="646"/>
                  <a:pt x="855" y="643"/>
                </a:cubicBezTo>
                <a:cubicBezTo>
                  <a:pt x="856" y="643"/>
                  <a:pt x="857" y="643"/>
                  <a:pt x="857" y="643"/>
                </a:cubicBezTo>
                <a:cubicBezTo>
                  <a:pt x="858" y="655"/>
                  <a:pt x="859" y="668"/>
                  <a:pt x="863" y="679"/>
                </a:cubicBezTo>
                <a:cubicBezTo>
                  <a:pt x="862" y="679"/>
                  <a:pt x="861" y="679"/>
                  <a:pt x="859" y="679"/>
                </a:cubicBezTo>
                <a:cubicBezTo>
                  <a:pt x="859" y="679"/>
                  <a:pt x="860" y="679"/>
                  <a:pt x="859" y="678"/>
                </a:cubicBezTo>
                <a:close/>
                <a:moveTo>
                  <a:pt x="857" y="641"/>
                </a:move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lose/>
                <a:moveTo>
                  <a:pt x="858" y="640"/>
                </a:moveTo>
                <a:cubicBezTo>
                  <a:pt x="859" y="640"/>
                  <a:pt x="860" y="640"/>
                  <a:pt x="861" y="640"/>
                </a:cubicBezTo>
                <a:cubicBezTo>
                  <a:pt x="862" y="640"/>
                  <a:pt x="863" y="640"/>
                  <a:pt x="865" y="639"/>
                </a:cubicBezTo>
                <a:cubicBezTo>
                  <a:pt x="864" y="640"/>
                  <a:pt x="864" y="640"/>
                  <a:pt x="864" y="641"/>
                </a:cubicBezTo>
                <a:cubicBezTo>
                  <a:pt x="862" y="641"/>
                  <a:pt x="860" y="641"/>
                  <a:pt x="858" y="641"/>
                </a:cubicBezTo>
                <a:cubicBezTo>
                  <a:pt x="858" y="641"/>
                  <a:pt x="858" y="640"/>
                  <a:pt x="858" y="640"/>
                </a:cubicBezTo>
                <a:close/>
                <a:moveTo>
                  <a:pt x="870" y="641"/>
                </a:move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lose/>
                <a:moveTo>
                  <a:pt x="958" y="745"/>
                </a:moveTo>
                <a:cubicBezTo>
                  <a:pt x="958" y="746"/>
                  <a:pt x="958" y="746"/>
                  <a:pt x="959" y="747"/>
                </a:cubicBezTo>
                <a:cubicBezTo>
                  <a:pt x="959" y="747"/>
                  <a:pt x="959" y="747"/>
                  <a:pt x="959" y="747"/>
                </a:cubicBezTo>
                <a:cubicBezTo>
                  <a:pt x="957" y="747"/>
                  <a:pt x="956" y="747"/>
                  <a:pt x="955" y="747"/>
                </a:cubicBezTo>
                <a:cubicBezTo>
                  <a:pt x="953" y="746"/>
                  <a:pt x="950" y="746"/>
                  <a:pt x="948" y="746"/>
                </a:cubicBezTo>
                <a:cubicBezTo>
                  <a:pt x="944" y="745"/>
                  <a:pt x="940" y="745"/>
                  <a:pt x="936" y="745"/>
                </a:cubicBezTo>
                <a:cubicBezTo>
                  <a:pt x="936" y="745"/>
                  <a:pt x="936" y="745"/>
                  <a:pt x="936" y="745"/>
                </a:cubicBezTo>
                <a:cubicBezTo>
                  <a:pt x="935" y="744"/>
                  <a:pt x="935" y="743"/>
                  <a:pt x="935" y="742"/>
                </a:cubicBezTo>
                <a:cubicBezTo>
                  <a:pt x="943" y="743"/>
                  <a:pt x="950" y="744"/>
                  <a:pt x="958" y="745"/>
                </a:cubicBezTo>
                <a:close/>
                <a:moveTo>
                  <a:pt x="935" y="745"/>
                </a:moveTo>
                <a:cubicBezTo>
                  <a:pt x="935" y="745"/>
                  <a:pt x="935" y="745"/>
                  <a:pt x="935" y="745"/>
                </a:cubicBezTo>
                <a:cubicBezTo>
                  <a:pt x="933" y="745"/>
                  <a:pt x="931" y="745"/>
                  <a:pt x="929" y="745"/>
                </a:cubicBezTo>
                <a:cubicBezTo>
                  <a:pt x="923" y="745"/>
                  <a:pt x="918" y="744"/>
                  <a:pt x="912" y="744"/>
                </a:cubicBezTo>
                <a:cubicBezTo>
                  <a:pt x="909" y="743"/>
                  <a:pt x="906" y="743"/>
                  <a:pt x="903" y="742"/>
                </a:cubicBezTo>
                <a:cubicBezTo>
                  <a:pt x="903" y="742"/>
                  <a:pt x="903" y="741"/>
                  <a:pt x="903" y="740"/>
                </a:cubicBezTo>
                <a:cubicBezTo>
                  <a:pt x="905" y="740"/>
                  <a:pt x="907" y="740"/>
                  <a:pt x="909" y="740"/>
                </a:cubicBezTo>
                <a:cubicBezTo>
                  <a:pt x="909" y="741"/>
                  <a:pt x="909" y="742"/>
                  <a:pt x="910" y="743"/>
                </a:cubicBezTo>
                <a:cubicBezTo>
                  <a:pt x="910" y="744"/>
                  <a:pt x="911" y="743"/>
                  <a:pt x="911" y="743"/>
                </a:cubicBezTo>
                <a:cubicBezTo>
                  <a:pt x="910" y="742"/>
                  <a:pt x="910" y="741"/>
                  <a:pt x="910" y="741"/>
                </a:cubicBezTo>
                <a:cubicBezTo>
                  <a:pt x="913" y="741"/>
                  <a:pt x="915" y="741"/>
                  <a:pt x="918" y="741"/>
                </a:cubicBezTo>
                <a:cubicBezTo>
                  <a:pt x="918" y="741"/>
                  <a:pt x="919" y="741"/>
                  <a:pt x="920" y="742"/>
                </a:cubicBezTo>
                <a:cubicBezTo>
                  <a:pt x="921" y="742"/>
                  <a:pt x="921" y="742"/>
                  <a:pt x="921" y="741"/>
                </a:cubicBezTo>
                <a:cubicBezTo>
                  <a:pt x="925" y="742"/>
                  <a:pt x="929" y="742"/>
                  <a:pt x="934" y="742"/>
                </a:cubicBezTo>
                <a:cubicBezTo>
                  <a:pt x="934" y="743"/>
                  <a:pt x="934" y="744"/>
                  <a:pt x="935" y="745"/>
                </a:cubicBezTo>
                <a:close/>
                <a:moveTo>
                  <a:pt x="925" y="732"/>
                </a:moveTo>
                <a:cubicBezTo>
                  <a:pt x="926" y="734"/>
                  <a:pt x="926" y="736"/>
                  <a:pt x="926" y="738"/>
                </a:cubicBezTo>
                <a:cubicBezTo>
                  <a:pt x="924" y="737"/>
                  <a:pt x="921" y="737"/>
                  <a:pt x="919" y="737"/>
                </a:cubicBezTo>
                <a:cubicBezTo>
                  <a:pt x="919" y="735"/>
                  <a:pt x="919" y="733"/>
                  <a:pt x="919" y="732"/>
                </a:cubicBezTo>
                <a:cubicBezTo>
                  <a:pt x="921" y="732"/>
                  <a:pt x="923" y="732"/>
                  <a:pt x="925" y="732"/>
                </a:cubicBezTo>
                <a:close/>
                <a:moveTo>
                  <a:pt x="918" y="731"/>
                </a:moveTo>
                <a:cubicBezTo>
                  <a:pt x="918" y="733"/>
                  <a:pt x="918" y="735"/>
                  <a:pt x="918" y="737"/>
                </a:cubicBezTo>
                <a:cubicBezTo>
                  <a:pt x="915" y="737"/>
                  <a:pt x="913" y="737"/>
                  <a:pt x="910" y="736"/>
                </a:cubicBezTo>
                <a:cubicBezTo>
                  <a:pt x="910" y="735"/>
                  <a:pt x="910" y="733"/>
                  <a:pt x="910" y="731"/>
                </a:cubicBezTo>
                <a:cubicBezTo>
                  <a:pt x="912" y="731"/>
                  <a:pt x="915" y="731"/>
                  <a:pt x="918" y="731"/>
                </a:cubicBezTo>
                <a:close/>
                <a:moveTo>
                  <a:pt x="909" y="731"/>
                </a:moveTo>
                <a:cubicBezTo>
                  <a:pt x="909" y="733"/>
                  <a:pt x="909" y="735"/>
                  <a:pt x="909" y="736"/>
                </a:cubicBezTo>
                <a:cubicBezTo>
                  <a:pt x="907" y="736"/>
                  <a:pt x="905" y="736"/>
                  <a:pt x="903" y="736"/>
                </a:cubicBezTo>
                <a:cubicBezTo>
                  <a:pt x="903" y="734"/>
                  <a:pt x="902" y="732"/>
                  <a:pt x="902" y="731"/>
                </a:cubicBezTo>
                <a:cubicBezTo>
                  <a:pt x="905" y="731"/>
                  <a:pt x="907" y="731"/>
                  <a:pt x="909" y="731"/>
                </a:cubicBezTo>
                <a:close/>
                <a:moveTo>
                  <a:pt x="901" y="731"/>
                </a:moveTo>
                <a:cubicBezTo>
                  <a:pt x="901" y="732"/>
                  <a:pt x="902" y="734"/>
                  <a:pt x="902" y="736"/>
                </a:cubicBezTo>
                <a:cubicBezTo>
                  <a:pt x="901" y="736"/>
                  <a:pt x="900" y="736"/>
                  <a:pt x="899" y="736"/>
                </a:cubicBezTo>
                <a:cubicBezTo>
                  <a:pt x="897" y="736"/>
                  <a:pt x="896" y="735"/>
                  <a:pt x="894" y="735"/>
                </a:cubicBezTo>
                <a:cubicBezTo>
                  <a:pt x="894" y="733"/>
                  <a:pt x="894" y="732"/>
                  <a:pt x="893" y="730"/>
                </a:cubicBezTo>
                <a:cubicBezTo>
                  <a:pt x="896" y="730"/>
                  <a:pt x="899" y="731"/>
                  <a:pt x="901" y="731"/>
                </a:cubicBezTo>
                <a:close/>
                <a:moveTo>
                  <a:pt x="893" y="730"/>
                </a:moveTo>
                <a:cubicBezTo>
                  <a:pt x="893" y="732"/>
                  <a:pt x="893" y="733"/>
                  <a:pt x="893" y="735"/>
                </a:cubicBezTo>
                <a:cubicBezTo>
                  <a:pt x="891" y="734"/>
                  <a:pt x="888" y="734"/>
                  <a:pt x="886" y="734"/>
                </a:cubicBezTo>
                <a:cubicBezTo>
                  <a:pt x="886" y="732"/>
                  <a:pt x="886" y="731"/>
                  <a:pt x="886" y="730"/>
                </a:cubicBezTo>
                <a:cubicBezTo>
                  <a:pt x="888" y="730"/>
                  <a:pt x="890" y="730"/>
                  <a:pt x="893" y="730"/>
                </a:cubicBezTo>
                <a:close/>
                <a:moveTo>
                  <a:pt x="885" y="730"/>
                </a:moveTo>
                <a:cubicBezTo>
                  <a:pt x="885" y="731"/>
                  <a:pt x="885" y="732"/>
                  <a:pt x="885" y="733"/>
                </a:cubicBezTo>
                <a:cubicBezTo>
                  <a:pt x="884" y="733"/>
                  <a:pt x="883" y="733"/>
                  <a:pt x="881" y="733"/>
                </a:cubicBezTo>
                <a:cubicBezTo>
                  <a:pt x="881" y="732"/>
                  <a:pt x="881" y="731"/>
                  <a:pt x="881" y="730"/>
                </a:cubicBezTo>
                <a:cubicBezTo>
                  <a:pt x="883" y="730"/>
                  <a:pt x="884" y="730"/>
                  <a:pt x="885" y="730"/>
                </a:cubicBezTo>
                <a:close/>
                <a:moveTo>
                  <a:pt x="880" y="730"/>
                </a:moveTo>
                <a:cubicBezTo>
                  <a:pt x="880" y="731"/>
                  <a:pt x="880" y="732"/>
                  <a:pt x="880" y="733"/>
                </a:cubicBezTo>
                <a:cubicBezTo>
                  <a:pt x="877" y="732"/>
                  <a:pt x="874" y="732"/>
                  <a:pt x="871" y="731"/>
                </a:cubicBezTo>
                <a:cubicBezTo>
                  <a:pt x="871" y="731"/>
                  <a:pt x="871" y="730"/>
                  <a:pt x="871" y="730"/>
                </a:cubicBezTo>
                <a:cubicBezTo>
                  <a:pt x="874" y="730"/>
                  <a:pt x="877" y="730"/>
                  <a:pt x="880" y="730"/>
                </a:cubicBezTo>
                <a:close/>
                <a:moveTo>
                  <a:pt x="870" y="729"/>
                </a:moveTo>
                <a:cubicBezTo>
                  <a:pt x="867" y="729"/>
                  <a:pt x="864" y="729"/>
                  <a:pt x="862" y="729"/>
                </a:cubicBezTo>
                <a:cubicBezTo>
                  <a:pt x="861" y="725"/>
                  <a:pt x="861" y="720"/>
                  <a:pt x="861" y="716"/>
                </a:cubicBezTo>
                <a:cubicBezTo>
                  <a:pt x="864" y="716"/>
                  <a:pt x="867" y="717"/>
                  <a:pt x="870" y="717"/>
                </a:cubicBezTo>
                <a:cubicBezTo>
                  <a:pt x="870" y="721"/>
                  <a:pt x="870" y="725"/>
                  <a:pt x="870" y="729"/>
                </a:cubicBezTo>
                <a:close/>
                <a:moveTo>
                  <a:pt x="871" y="696"/>
                </a:moveTo>
                <a:cubicBezTo>
                  <a:pt x="871" y="703"/>
                  <a:pt x="871" y="710"/>
                  <a:pt x="870" y="716"/>
                </a:cubicBezTo>
                <a:cubicBezTo>
                  <a:pt x="867" y="716"/>
                  <a:pt x="864" y="715"/>
                  <a:pt x="861" y="715"/>
                </a:cubicBezTo>
                <a:cubicBezTo>
                  <a:pt x="861" y="709"/>
                  <a:pt x="861" y="702"/>
                  <a:pt x="861" y="696"/>
                </a:cubicBezTo>
                <a:cubicBezTo>
                  <a:pt x="863" y="696"/>
                  <a:pt x="864" y="696"/>
                  <a:pt x="866" y="696"/>
                </a:cubicBezTo>
                <a:cubicBezTo>
                  <a:pt x="866" y="696"/>
                  <a:pt x="866" y="695"/>
                  <a:pt x="866" y="695"/>
                </a:cubicBezTo>
                <a:cubicBezTo>
                  <a:pt x="864" y="695"/>
                  <a:pt x="863" y="695"/>
                  <a:pt x="861" y="695"/>
                </a:cubicBezTo>
                <a:cubicBezTo>
                  <a:pt x="861" y="695"/>
                  <a:pt x="861" y="694"/>
                  <a:pt x="861" y="694"/>
                </a:cubicBezTo>
                <a:cubicBezTo>
                  <a:pt x="864" y="695"/>
                  <a:pt x="868" y="695"/>
                  <a:pt x="871" y="696"/>
                </a:cubicBezTo>
                <a:close/>
                <a:moveTo>
                  <a:pt x="860" y="693"/>
                </a:moveTo>
                <a:cubicBezTo>
                  <a:pt x="857" y="692"/>
                  <a:pt x="854" y="692"/>
                  <a:pt x="851" y="691"/>
                </a:cubicBezTo>
                <a:cubicBezTo>
                  <a:pt x="851" y="690"/>
                  <a:pt x="851" y="689"/>
                  <a:pt x="851" y="689"/>
                </a:cubicBezTo>
                <a:cubicBezTo>
                  <a:pt x="854" y="689"/>
                  <a:pt x="857" y="689"/>
                  <a:pt x="860" y="689"/>
                </a:cubicBezTo>
                <a:cubicBezTo>
                  <a:pt x="860" y="689"/>
                  <a:pt x="860" y="689"/>
                  <a:pt x="861" y="689"/>
                </a:cubicBezTo>
                <a:cubicBezTo>
                  <a:pt x="861" y="689"/>
                  <a:pt x="861" y="689"/>
                  <a:pt x="861" y="689"/>
                </a:cubicBezTo>
                <a:cubicBezTo>
                  <a:pt x="860" y="690"/>
                  <a:pt x="860" y="691"/>
                  <a:pt x="860" y="693"/>
                </a:cubicBezTo>
                <a:close/>
                <a:moveTo>
                  <a:pt x="861" y="688"/>
                </a:moveTo>
                <a:cubicBezTo>
                  <a:pt x="862" y="687"/>
                  <a:pt x="862" y="687"/>
                  <a:pt x="862" y="686"/>
                </a:cubicBezTo>
                <a:cubicBezTo>
                  <a:pt x="862" y="685"/>
                  <a:pt x="861" y="685"/>
                  <a:pt x="861" y="686"/>
                </a:cubicBezTo>
                <a:cubicBezTo>
                  <a:pt x="860" y="687"/>
                  <a:pt x="860" y="687"/>
                  <a:pt x="860" y="688"/>
                </a:cubicBezTo>
                <a:cubicBezTo>
                  <a:pt x="857" y="688"/>
                  <a:pt x="854" y="688"/>
                  <a:pt x="851" y="688"/>
                </a:cubicBezTo>
                <a:cubicBezTo>
                  <a:pt x="851" y="686"/>
                  <a:pt x="851" y="685"/>
                  <a:pt x="851" y="684"/>
                </a:cubicBezTo>
                <a:cubicBezTo>
                  <a:pt x="851" y="683"/>
                  <a:pt x="850" y="683"/>
                  <a:pt x="850" y="684"/>
                </a:cubicBezTo>
                <a:cubicBezTo>
                  <a:pt x="850" y="685"/>
                  <a:pt x="850" y="686"/>
                  <a:pt x="850" y="688"/>
                </a:cubicBezTo>
                <a:cubicBezTo>
                  <a:pt x="847" y="688"/>
                  <a:pt x="844" y="687"/>
                  <a:pt x="841" y="687"/>
                </a:cubicBezTo>
                <a:cubicBezTo>
                  <a:pt x="841" y="686"/>
                  <a:pt x="841" y="685"/>
                  <a:pt x="840" y="684"/>
                </a:cubicBezTo>
                <a:cubicBezTo>
                  <a:pt x="840" y="683"/>
                  <a:pt x="840" y="683"/>
                  <a:pt x="840" y="683"/>
                </a:cubicBezTo>
                <a:cubicBezTo>
                  <a:pt x="839" y="684"/>
                  <a:pt x="839" y="684"/>
                  <a:pt x="839" y="685"/>
                </a:cubicBezTo>
                <a:cubicBezTo>
                  <a:pt x="838" y="685"/>
                  <a:pt x="839" y="686"/>
                  <a:pt x="839" y="685"/>
                </a:cubicBezTo>
                <a:cubicBezTo>
                  <a:pt x="839" y="685"/>
                  <a:pt x="839" y="686"/>
                  <a:pt x="839" y="687"/>
                </a:cubicBezTo>
                <a:cubicBezTo>
                  <a:pt x="836" y="687"/>
                  <a:pt x="834" y="687"/>
                  <a:pt x="832" y="687"/>
                </a:cubicBezTo>
                <a:cubicBezTo>
                  <a:pt x="832" y="686"/>
                  <a:pt x="832" y="686"/>
                  <a:pt x="832" y="685"/>
                </a:cubicBezTo>
                <a:cubicBezTo>
                  <a:pt x="832" y="684"/>
                  <a:pt x="831" y="684"/>
                  <a:pt x="831" y="685"/>
                </a:cubicBezTo>
                <a:cubicBezTo>
                  <a:pt x="831" y="686"/>
                  <a:pt x="831" y="686"/>
                  <a:pt x="831" y="687"/>
                </a:cubicBezTo>
                <a:cubicBezTo>
                  <a:pt x="829" y="687"/>
                  <a:pt x="827" y="687"/>
                  <a:pt x="825" y="687"/>
                </a:cubicBezTo>
                <a:cubicBezTo>
                  <a:pt x="824" y="687"/>
                  <a:pt x="823" y="687"/>
                  <a:pt x="822" y="686"/>
                </a:cubicBezTo>
                <a:cubicBezTo>
                  <a:pt x="823" y="685"/>
                  <a:pt x="823" y="684"/>
                  <a:pt x="823" y="683"/>
                </a:cubicBezTo>
                <a:cubicBezTo>
                  <a:pt x="823" y="682"/>
                  <a:pt x="822" y="682"/>
                  <a:pt x="822" y="683"/>
                </a:cubicBezTo>
                <a:cubicBezTo>
                  <a:pt x="821" y="684"/>
                  <a:pt x="821" y="685"/>
                  <a:pt x="821" y="686"/>
                </a:cubicBezTo>
                <a:cubicBezTo>
                  <a:pt x="818" y="686"/>
                  <a:pt x="815" y="686"/>
                  <a:pt x="812" y="685"/>
                </a:cubicBezTo>
                <a:cubicBezTo>
                  <a:pt x="813" y="684"/>
                  <a:pt x="813" y="683"/>
                  <a:pt x="813" y="682"/>
                </a:cubicBezTo>
                <a:cubicBezTo>
                  <a:pt x="813" y="681"/>
                  <a:pt x="812" y="681"/>
                  <a:pt x="812" y="682"/>
                </a:cubicBezTo>
                <a:cubicBezTo>
                  <a:pt x="812" y="683"/>
                  <a:pt x="812" y="684"/>
                  <a:pt x="811" y="685"/>
                </a:cubicBezTo>
                <a:cubicBezTo>
                  <a:pt x="809" y="685"/>
                  <a:pt x="806" y="685"/>
                  <a:pt x="804" y="685"/>
                </a:cubicBezTo>
                <a:cubicBezTo>
                  <a:pt x="804" y="683"/>
                  <a:pt x="804" y="682"/>
                  <a:pt x="804" y="681"/>
                </a:cubicBezTo>
                <a:cubicBezTo>
                  <a:pt x="811" y="681"/>
                  <a:pt x="817" y="681"/>
                  <a:pt x="824" y="681"/>
                </a:cubicBezTo>
                <a:cubicBezTo>
                  <a:pt x="826" y="681"/>
                  <a:pt x="828" y="681"/>
                  <a:pt x="831" y="681"/>
                </a:cubicBezTo>
                <a:cubicBezTo>
                  <a:pt x="831" y="682"/>
                  <a:pt x="831" y="682"/>
                  <a:pt x="832" y="682"/>
                </a:cubicBezTo>
                <a:cubicBezTo>
                  <a:pt x="833" y="683"/>
                  <a:pt x="835" y="683"/>
                  <a:pt x="835" y="681"/>
                </a:cubicBezTo>
                <a:cubicBezTo>
                  <a:pt x="836" y="681"/>
                  <a:pt x="838" y="681"/>
                  <a:pt x="839" y="681"/>
                </a:cubicBezTo>
                <a:cubicBezTo>
                  <a:pt x="841" y="682"/>
                  <a:pt x="842" y="683"/>
                  <a:pt x="844" y="685"/>
                </a:cubicBezTo>
                <a:cubicBezTo>
                  <a:pt x="846" y="686"/>
                  <a:pt x="848" y="683"/>
                  <a:pt x="846" y="681"/>
                </a:cubicBezTo>
                <a:cubicBezTo>
                  <a:pt x="848" y="681"/>
                  <a:pt x="850" y="681"/>
                  <a:pt x="851" y="681"/>
                </a:cubicBezTo>
                <a:cubicBezTo>
                  <a:pt x="851" y="681"/>
                  <a:pt x="852" y="681"/>
                  <a:pt x="852" y="682"/>
                </a:cubicBezTo>
                <a:cubicBezTo>
                  <a:pt x="857" y="684"/>
                  <a:pt x="863" y="685"/>
                  <a:pt x="868" y="688"/>
                </a:cubicBezTo>
                <a:cubicBezTo>
                  <a:pt x="866" y="688"/>
                  <a:pt x="864" y="688"/>
                  <a:pt x="861" y="688"/>
                </a:cubicBezTo>
                <a:close/>
                <a:moveTo>
                  <a:pt x="872" y="688"/>
                </a:moveTo>
                <a:cubicBezTo>
                  <a:pt x="872" y="688"/>
                  <a:pt x="872" y="688"/>
                  <a:pt x="872" y="688"/>
                </a:cubicBezTo>
                <a:cubicBezTo>
                  <a:pt x="871" y="688"/>
                  <a:pt x="871" y="687"/>
                  <a:pt x="870" y="687"/>
                </a:cubicBezTo>
                <a:cubicBezTo>
                  <a:pt x="870" y="687"/>
                  <a:pt x="870" y="687"/>
                  <a:pt x="871" y="687"/>
                </a:cubicBezTo>
                <a:cubicBezTo>
                  <a:pt x="871" y="687"/>
                  <a:pt x="872" y="686"/>
                  <a:pt x="872" y="686"/>
                </a:cubicBezTo>
                <a:cubicBezTo>
                  <a:pt x="871" y="683"/>
                  <a:pt x="870" y="681"/>
                  <a:pt x="868" y="679"/>
                </a:cubicBezTo>
                <a:cubicBezTo>
                  <a:pt x="867" y="678"/>
                  <a:pt x="865" y="680"/>
                  <a:pt x="866" y="681"/>
                </a:cubicBezTo>
                <a:cubicBezTo>
                  <a:pt x="867" y="682"/>
                  <a:pt x="868" y="683"/>
                  <a:pt x="869" y="684"/>
                </a:cubicBezTo>
                <a:cubicBezTo>
                  <a:pt x="869" y="684"/>
                  <a:pt x="868" y="683"/>
                  <a:pt x="868" y="683"/>
                </a:cubicBezTo>
                <a:cubicBezTo>
                  <a:pt x="868" y="683"/>
                  <a:pt x="868" y="683"/>
                  <a:pt x="868" y="683"/>
                </a:cubicBezTo>
                <a:cubicBezTo>
                  <a:pt x="868" y="683"/>
                  <a:pt x="867" y="683"/>
                  <a:pt x="867" y="683"/>
                </a:cubicBezTo>
                <a:cubicBezTo>
                  <a:pt x="866" y="682"/>
                  <a:pt x="864" y="682"/>
                  <a:pt x="863" y="681"/>
                </a:cubicBezTo>
                <a:cubicBezTo>
                  <a:pt x="863" y="681"/>
                  <a:pt x="864" y="681"/>
                  <a:pt x="865" y="681"/>
                </a:cubicBezTo>
                <a:cubicBezTo>
                  <a:pt x="866" y="681"/>
                  <a:pt x="866" y="679"/>
                  <a:pt x="865" y="679"/>
                </a:cubicBezTo>
                <a:cubicBezTo>
                  <a:pt x="865" y="679"/>
                  <a:pt x="865" y="679"/>
                  <a:pt x="865" y="679"/>
                </a:cubicBezTo>
                <a:cubicBezTo>
                  <a:pt x="860" y="668"/>
                  <a:pt x="859" y="655"/>
                  <a:pt x="858" y="643"/>
                </a:cubicBezTo>
                <a:cubicBezTo>
                  <a:pt x="862" y="643"/>
                  <a:pt x="866" y="643"/>
                  <a:pt x="870" y="643"/>
                </a:cubicBezTo>
                <a:cubicBezTo>
                  <a:pt x="870" y="654"/>
                  <a:pt x="870" y="666"/>
                  <a:pt x="870" y="678"/>
                </a:cubicBezTo>
                <a:cubicBezTo>
                  <a:pt x="870" y="678"/>
                  <a:pt x="870" y="678"/>
                  <a:pt x="870" y="678"/>
                </a:cubicBezTo>
                <a:cubicBezTo>
                  <a:pt x="870" y="680"/>
                  <a:pt x="872" y="680"/>
                  <a:pt x="872" y="678"/>
                </a:cubicBezTo>
                <a:cubicBezTo>
                  <a:pt x="872" y="678"/>
                  <a:pt x="872" y="678"/>
                  <a:pt x="872" y="678"/>
                </a:cubicBezTo>
                <a:cubicBezTo>
                  <a:pt x="872" y="670"/>
                  <a:pt x="872" y="662"/>
                  <a:pt x="872" y="654"/>
                </a:cubicBezTo>
                <a:cubicBezTo>
                  <a:pt x="874" y="655"/>
                  <a:pt x="876" y="655"/>
                  <a:pt x="878" y="655"/>
                </a:cubicBezTo>
                <a:cubicBezTo>
                  <a:pt x="878" y="655"/>
                  <a:pt x="878" y="656"/>
                  <a:pt x="878" y="656"/>
                </a:cubicBezTo>
                <a:cubicBezTo>
                  <a:pt x="878" y="656"/>
                  <a:pt x="879" y="656"/>
                  <a:pt x="879" y="656"/>
                </a:cubicBezTo>
                <a:cubicBezTo>
                  <a:pt x="879" y="654"/>
                  <a:pt x="879" y="653"/>
                  <a:pt x="879" y="651"/>
                </a:cubicBezTo>
                <a:cubicBezTo>
                  <a:pt x="879" y="651"/>
                  <a:pt x="879" y="651"/>
                  <a:pt x="879" y="651"/>
                </a:cubicBezTo>
                <a:cubicBezTo>
                  <a:pt x="880" y="651"/>
                  <a:pt x="880" y="650"/>
                  <a:pt x="879" y="650"/>
                </a:cubicBezTo>
                <a:cubicBezTo>
                  <a:pt x="879" y="650"/>
                  <a:pt x="879" y="650"/>
                  <a:pt x="879" y="650"/>
                </a:cubicBezTo>
                <a:cubicBezTo>
                  <a:pt x="879" y="642"/>
                  <a:pt x="879" y="634"/>
                  <a:pt x="879" y="626"/>
                </a:cubicBezTo>
                <a:cubicBezTo>
                  <a:pt x="879" y="626"/>
                  <a:pt x="879" y="626"/>
                  <a:pt x="879" y="626"/>
                </a:cubicBezTo>
                <a:cubicBezTo>
                  <a:pt x="880" y="626"/>
                  <a:pt x="880" y="626"/>
                  <a:pt x="881" y="626"/>
                </a:cubicBezTo>
                <a:cubicBezTo>
                  <a:pt x="881" y="626"/>
                  <a:pt x="881" y="626"/>
                  <a:pt x="881" y="626"/>
                </a:cubicBezTo>
                <a:cubicBezTo>
                  <a:pt x="880" y="626"/>
                  <a:pt x="880" y="626"/>
                  <a:pt x="880" y="626"/>
                </a:cubicBezTo>
                <a:cubicBezTo>
                  <a:pt x="880" y="626"/>
                  <a:pt x="880" y="627"/>
                  <a:pt x="880" y="627"/>
                </a:cubicBezTo>
                <a:cubicBezTo>
                  <a:pt x="880" y="627"/>
                  <a:pt x="880" y="627"/>
                  <a:pt x="881" y="627"/>
                </a:cubicBezTo>
                <a:cubicBezTo>
                  <a:pt x="881" y="627"/>
                  <a:pt x="881" y="628"/>
                  <a:pt x="881" y="628"/>
                </a:cubicBezTo>
                <a:cubicBezTo>
                  <a:pt x="881" y="628"/>
                  <a:pt x="881" y="628"/>
                  <a:pt x="881" y="628"/>
                </a:cubicBezTo>
                <a:cubicBezTo>
                  <a:pt x="881" y="648"/>
                  <a:pt x="881" y="668"/>
                  <a:pt x="880" y="689"/>
                </a:cubicBezTo>
                <a:cubicBezTo>
                  <a:pt x="877" y="689"/>
                  <a:pt x="875" y="688"/>
                  <a:pt x="872" y="688"/>
                </a:cubicBezTo>
                <a:close/>
                <a:moveTo>
                  <a:pt x="878" y="650"/>
                </a:moveTo>
                <a:cubicBezTo>
                  <a:pt x="876" y="651"/>
                  <a:pt x="874" y="651"/>
                  <a:pt x="872" y="653"/>
                </a:cubicBezTo>
                <a:cubicBezTo>
                  <a:pt x="872" y="649"/>
                  <a:pt x="872" y="646"/>
                  <a:pt x="872" y="643"/>
                </a:cubicBezTo>
                <a:cubicBezTo>
                  <a:pt x="874" y="643"/>
                  <a:pt x="875" y="643"/>
                  <a:pt x="877" y="643"/>
                </a:cubicBezTo>
                <a:cubicBezTo>
                  <a:pt x="877" y="643"/>
                  <a:pt x="877" y="643"/>
                  <a:pt x="878" y="643"/>
                </a:cubicBezTo>
                <a:cubicBezTo>
                  <a:pt x="878" y="645"/>
                  <a:pt x="878" y="648"/>
                  <a:pt x="878" y="650"/>
                </a:cubicBezTo>
                <a:close/>
                <a:moveTo>
                  <a:pt x="878" y="654"/>
                </a:moveTo>
                <a:cubicBezTo>
                  <a:pt x="876" y="654"/>
                  <a:pt x="875" y="654"/>
                  <a:pt x="873" y="653"/>
                </a:cubicBezTo>
                <a:cubicBezTo>
                  <a:pt x="874" y="652"/>
                  <a:pt x="876" y="651"/>
                  <a:pt x="878" y="651"/>
                </a:cubicBezTo>
                <a:cubicBezTo>
                  <a:pt x="878" y="652"/>
                  <a:pt x="878" y="653"/>
                  <a:pt x="878" y="654"/>
                </a:cubicBezTo>
                <a:close/>
                <a:moveTo>
                  <a:pt x="934" y="626"/>
                </a:moveTo>
                <a:cubicBezTo>
                  <a:pt x="934" y="626"/>
                  <a:pt x="934" y="626"/>
                  <a:pt x="934" y="626"/>
                </a:cubicBezTo>
                <a:cubicBezTo>
                  <a:pt x="931" y="626"/>
                  <a:pt x="929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9" y="626"/>
                  <a:pt x="931" y="626"/>
                  <a:pt x="934" y="626"/>
                </a:cubicBezTo>
                <a:close/>
                <a:moveTo>
                  <a:pt x="909" y="634"/>
                </a:moveTo>
                <a:cubicBezTo>
                  <a:pt x="909" y="632"/>
                  <a:pt x="909" y="631"/>
                  <a:pt x="909" y="629"/>
                </a:cubicBezTo>
                <a:cubicBezTo>
                  <a:pt x="909" y="629"/>
                  <a:pt x="910" y="629"/>
                  <a:pt x="910" y="629"/>
                </a:cubicBezTo>
                <a:cubicBezTo>
                  <a:pt x="909" y="628"/>
                  <a:pt x="909" y="627"/>
                  <a:pt x="909" y="626"/>
                </a:cubicBezTo>
                <a:cubicBezTo>
                  <a:pt x="909" y="626"/>
                  <a:pt x="909" y="626"/>
                  <a:pt x="909" y="626"/>
                </a:cubicBezTo>
                <a:cubicBezTo>
                  <a:pt x="911" y="626"/>
                  <a:pt x="912" y="626"/>
                  <a:pt x="914" y="626"/>
                </a:cubicBezTo>
                <a:cubicBezTo>
                  <a:pt x="914" y="627"/>
                  <a:pt x="914" y="629"/>
                  <a:pt x="914" y="631"/>
                </a:cubicBezTo>
                <a:cubicBezTo>
                  <a:pt x="914" y="631"/>
                  <a:pt x="915" y="631"/>
                  <a:pt x="915" y="631"/>
                </a:cubicBezTo>
                <a:cubicBezTo>
                  <a:pt x="915" y="629"/>
                  <a:pt x="915" y="628"/>
                  <a:pt x="915" y="626"/>
                </a:cubicBezTo>
                <a:cubicBezTo>
                  <a:pt x="915" y="628"/>
                  <a:pt x="915" y="630"/>
                  <a:pt x="915" y="631"/>
                </a:cubicBezTo>
                <a:cubicBezTo>
                  <a:pt x="915" y="632"/>
                  <a:pt x="915" y="633"/>
                  <a:pt x="915" y="634"/>
                </a:cubicBezTo>
                <a:cubicBezTo>
                  <a:pt x="913" y="634"/>
                  <a:pt x="911" y="634"/>
                  <a:pt x="909" y="634"/>
                </a:cubicBezTo>
                <a:close/>
                <a:moveTo>
                  <a:pt x="897" y="635"/>
                </a:moveTo>
                <a:cubicBezTo>
                  <a:pt x="897" y="632"/>
                  <a:pt x="898" y="628"/>
                  <a:pt x="899" y="626"/>
                </a:cubicBezTo>
                <a:cubicBezTo>
                  <a:pt x="901" y="626"/>
                  <a:pt x="902" y="626"/>
                  <a:pt x="903" y="626"/>
                </a:cubicBezTo>
                <a:cubicBezTo>
                  <a:pt x="903" y="628"/>
                  <a:pt x="902" y="631"/>
                  <a:pt x="902" y="634"/>
                </a:cubicBezTo>
                <a:cubicBezTo>
                  <a:pt x="900" y="635"/>
                  <a:pt x="898" y="635"/>
                  <a:pt x="897" y="635"/>
                </a:cubicBezTo>
                <a:close/>
                <a:moveTo>
                  <a:pt x="889" y="628"/>
                </a:moveTo>
                <a:cubicBezTo>
                  <a:pt x="889" y="630"/>
                  <a:pt x="889" y="633"/>
                  <a:pt x="889" y="635"/>
                </a:cubicBezTo>
                <a:cubicBezTo>
                  <a:pt x="888" y="635"/>
                  <a:pt x="885" y="635"/>
                  <a:pt x="884" y="635"/>
                </a:cubicBezTo>
                <a:cubicBezTo>
                  <a:pt x="884" y="633"/>
                  <a:pt x="884" y="631"/>
                  <a:pt x="885" y="629"/>
                </a:cubicBezTo>
                <a:cubicBezTo>
                  <a:pt x="886" y="629"/>
                  <a:pt x="887" y="628"/>
                  <a:pt x="889" y="628"/>
                </a:cubicBezTo>
                <a:close/>
                <a:moveTo>
                  <a:pt x="885" y="628"/>
                </a:moveTo>
                <a:cubicBezTo>
                  <a:pt x="885" y="628"/>
                  <a:pt x="885" y="627"/>
                  <a:pt x="885" y="627"/>
                </a:cubicBezTo>
                <a:cubicBezTo>
                  <a:pt x="886" y="627"/>
                  <a:pt x="887" y="627"/>
                  <a:pt x="887" y="627"/>
                </a:cubicBezTo>
                <a:cubicBezTo>
                  <a:pt x="887" y="627"/>
                  <a:pt x="886" y="628"/>
                  <a:pt x="885" y="628"/>
                </a:cubicBezTo>
                <a:close/>
                <a:moveTo>
                  <a:pt x="890" y="627"/>
                </a:moveTo>
                <a:cubicBezTo>
                  <a:pt x="893" y="627"/>
                  <a:pt x="895" y="626"/>
                  <a:pt x="898" y="626"/>
                </a:cubicBezTo>
                <a:cubicBezTo>
                  <a:pt x="896" y="629"/>
                  <a:pt x="896" y="632"/>
                  <a:pt x="896" y="635"/>
                </a:cubicBezTo>
                <a:cubicBezTo>
                  <a:pt x="895" y="635"/>
                  <a:pt x="894" y="635"/>
                  <a:pt x="893" y="635"/>
                </a:cubicBezTo>
                <a:cubicBezTo>
                  <a:pt x="893" y="635"/>
                  <a:pt x="892" y="635"/>
                  <a:pt x="891" y="635"/>
                </a:cubicBezTo>
                <a:cubicBezTo>
                  <a:pt x="891" y="634"/>
                  <a:pt x="891" y="632"/>
                  <a:pt x="891" y="631"/>
                </a:cubicBezTo>
                <a:cubicBezTo>
                  <a:pt x="891" y="631"/>
                  <a:pt x="890" y="629"/>
                  <a:pt x="890" y="627"/>
                </a:cubicBezTo>
                <a:close/>
                <a:moveTo>
                  <a:pt x="892" y="626"/>
                </a:moveTo>
                <a:cubicBezTo>
                  <a:pt x="892" y="626"/>
                  <a:pt x="892" y="626"/>
                  <a:pt x="892" y="626"/>
                </a:cubicBezTo>
                <a:cubicBezTo>
                  <a:pt x="893" y="626"/>
                  <a:pt x="893" y="626"/>
                  <a:pt x="893" y="626"/>
                </a:cubicBezTo>
                <a:cubicBezTo>
                  <a:pt x="893" y="626"/>
                  <a:pt x="893" y="626"/>
                  <a:pt x="892" y="626"/>
                </a:cubicBezTo>
                <a:close/>
                <a:moveTo>
                  <a:pt x="892" y="626"/>
                </a:move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2" y="626"/>
                </a:cubicBezTo>
                <a:close/>
                <a:moveTo>
                  <a:pt x="905" y="626"/>
                </a:moveTo>
                <a:cubicBezTo>
                  <a:pt x="906" y="626"/>
                  <a:pt x="907" y="626"/>
                  <a:pt x="908" y="626"/>
                </a:cubicBezTo>
                <a:cubicBezTo>
                  <a:pt x="908" y="628"/>
                  <a:pt x="908" y="631"/>
                  <a:pt x="908" y="634"/>
                </a:cubicBezTo>
                <a:cubicBezTo>
                  <a:pt x="907" y="634"/>
                  <a:pt x="906" y="634"/>
                  <a:pt x="905" y="634"/>
                </a:cubicBezTo>
                <a:cubicBezTo>
                  <a:pt x="904" y="634"/>
                  <a:pt x="904" y="634"/>
                  <a:pt x="903" y="634"/>
                </a:cubicBezTo>
                <a:cubicBezTo>
                  <a:pt x="903" y="631"/>
                  <a:pt x="904" y="628"/>
                  <a:pt x="905" y="626"/>
                </a:cubicBezTo>
                <a:close/>
                <a:moveTo>
                  <a:pt x="916" y="626"/>
                </a:moveTo>
                <a:cubicBezTo>
                  <a:pt x="916" y="626"/>
                  <a:pt x="916" y="626"/>
                  <a:pt x="916" y="626"/>
                </a:cubicBezTo>
                <a:cubicBezTo>
                  <a:pt x="917" y="626"/>
                  <a:pt x="918" y="626"/>
                  <a:pt x="919" y="626"/>
                </a:cubicBezTo>
                <a:cubicBezTo>
                  <a:pt x="919" y="627"/>
                  <a:pt x="919" y="628"/>
                  <a:pt x="919" y="629"/>
                </a:cubicBezTo>
                <a:cubicBezTo>
                  <a:pt x="919" y="629"/>
                  <a:pt x="919" y="629"/>
                  <a:pt x="919" y="629"/>
                </a:cubicBezTo>
                <a:cubicBezTo>
                  <a:pt x="919" y="631"/>
                  <a:pt x="919" y="632"/>
                  <a:pt x="919" y="634"/>
                </a:cubicBezTo>
                <a:cubicBezTo>
                  <a:pt x="918" y="634"/>
                  <a:pt x="917" y="634"/>
                  <a:pt x="916" y="634"/>
                </a:cubicBezTo>
                <a:cubicBezTo>
                  <a:pt x="916" y="631"/>
                  <a:pt x="916" y="628"/>
                  <a:pt x="916" y="626"/>
                </a:cubicBezTo>
                <a:close/>
                <a:moveTo>
                  <a:pt x="920" y="626"/>
                </a:moveTo>
                <a:cubicBezTo>
                  <a:pt x="922" y="626"/>
                  <a:pt x="924" y="626"/>
                  <a:pt x="926" y="627"/>
                </a:cubicBezTo>
                <a:cubicBezTo>
                  <a:pt x="926" y="628"/>
                  <a:pt x="926" y="630"/>
                  <a:pt x="926" y="632"/>
                </a:cubicBezTo>
                <a:cubicBezTo>
                  <a:pt x="926" y="632"/>
                  <a:pt x="926" y="632"/>
                  <a:pt x="926" y="632"/>
                </a:cubicBezTo>
                <a:cubicBezTo>
                  <a:pt x="926" y="633"/>
                  <a:pt x="926" y="633"/>
                  <a:pt x="926" y="634"/>
                </a:cubicBezTo>
                <a:cubicBezTo>
                  <a:pt x="924" y="634"/>
                  <a:pt x="922" y="634"/>
                  <a:pt x="920" y="634"/>
                </a:cubicBezTo>
                <a:cubicBezTo>
                  <a:pt x="920" y="631"/>
                  <a:pt x="920" y="629"/>
                  <a:pt x="920" y="626"/>
                </a:cubicBezTo>
                <a:close/>
                <a:moveTo>
                  <a:pt x="889" y="626"/>
                </a:moveTo>
                <a:cubicBezTo>
                  <a:pt x="889" y="626"/>
                  <a:pt x="889" y="626"/>
                  <a:pt x="889" y="627"/>
                </a:cubicBezTo>
                <a:cubicBezTo>
                  <a:pt x="889" y="627"/>
                  <a:pt x="889" y="627"/>
                  <a:pt x="889" y="627"/>
                </a:cubicBezTo>
                <a:cubicBezTo>
                  <a:pt x="889" y="626"/>
                  <a:pt x="889" y="626"/>
                  <a:pt x="888" y="626"/>
                </a:cubicBezTo>
                <a:cubicBezTo>
                  <a:pt x="887" y="626"/>
                  <a:pt x="886" y="626"/>
                  <a:pt x="885" y="626"/>
                </a:cubicBezTo>
                <a:cubicBezTo>
                  <a:pt x="885" y="626"/>
                  <a:pt x="885" y="626"/>
                  <a:pt x="885" y="626"/>
                </a:cubicBezTo>
                <a:cubicBezTo>
                  <a:pt x="885" y="626"/>
                  <a:pt x="885" y="626"/>
                  <a:pt x="886" y="626"/>
                </a:cubicBezTo>
                <a:cubicBezTo>
                  <a:pt x="887" y="626"/>
                  <a:pt x="888" y="626"/>
                  <a:pt x="889" y="626"/>
                </a:cubicBezTo>
                <a:close/>
                <a:moveTo>
                  <a:pt x="884" y="626"/>
                </a:moveTo>
                <a:cubicBezTo>
                  <a:pt x="884" y="626"/>
                  <a:pt x="884" y="626"/>
                  <a:pt x="884" y="626"/>
                </a:cubicBezTo>
                <a:cubicBezTo>
                  <a:pt x="884" y="626"/>
                  <a:pt x="884" y="626"/>
                  <a:pt x="884" y="626"/>
                </a:cubicBezTo>
                <a:close/>
                <a:moveTo>
                  <a:pt x="882" y="626"/>
                </a:moveTo>
                <a:cubicBezTo>
                  <a:pt x="882" y="626"/>
                  <a:pt x="882" y="626"/>
                  <a:pt x="883" y="626"/>
                </a:cubicBezTo>
                <a:cubicBezTo>
                  <a:pt x="882" y="626"/>
                  <a:pt x="882" y="626"/>
                  <a:pt x="882" y="626"/>
                </a:cubicBezTo>
                <a:cubicBezTo>
                  <a:pt x="882" y="626"/>
                  <a:pt x="882" y="626"/>
                  <a:pt x="882" y="626"/>
                </a:cubicBezTo>
                <a:close/>
                <a:moveTo>
                  <a:pt x="882" y="641"/>
                </a:moveTo>
                <a:cubicBezTo>
                  <a:pt x="882" y="641"/>
                  <a:pt x="882" y="641"/>
                  <a:pt x="882" y="641"/>
                </a:cubicBezTo>
                <a:cubicBezTo>
                  <a:pt x="882" y="636"/>
                  <a:pt x="882" y="632"/>
                  <a:pt x="882" y="627"/>
                </a:cubicBezTo>
                <a:cubicBezTo>
                  <a:pt x="882" y="627"/>
                  <a:pt x="883" y="627"/>
                  <a:pt x="884" y="627"/>
                </a:cubicBezTo>
                <a:cubicBezTo>
                  <a:pt x="884" y="627"/>
                  <a:pt x="884" y="628"/>
                  <a:pt x="884" y="628"/>
                </a:cubicBezTo>
                <a:cubicBezTo>
                  <a:pt x="883" y="628"/>
                  <a:pt x="883" y="629"/>
                  <a:pt x="883" y="629"/>
                </a:cubicBezTo>
                <a:cubicBezTo>
                  <a:pt x="882" y="629"/>
                  <a:pt x="883" y="630"/>
                  <a:pt x="883" y="630"/>
                </a:cubicBezTo>
                <a:cubicBezTo>
                  <a:pt x="883" y="630"/>
                  <a:pt x="884" y="630"/>
                  <a:pt x="884" y="629"/>
                </a:cubicBezTo>
                <a:cubicBezTo>
                  <a:pt x="884" y="631"/>
                  <a:pt x="883" y="633"/>
                  <a:pt x="883" y="634"/>
                </a:cubicBezTo>
                <a:cubicBezTo>
                  <a:pt x="883" y="634"/>
                  <a:pt x="883" y="634"/>
                  <a:pt x="883" y="634"/>
                </a:cubicBezTo>
                <a:cubicBezTo>
                  <a:pt x="881" y="636"/>
                  <a:pt x="882" y="636"/>
                  <a:pt x="883" y="637"/>
                </a:cubicBezTo>
                <a:cubicBezTo>
                  <a:pt x="883" y="638"/>
                  <a:pt x="883" y="640"/>
                  <a:pt x="883" y="641"/>
                </a:cubicBezTo>
                <a:cubicBezTo>
                  <a:pt x="883" y="641"/>
                  <a:pt x="882" y="641"/>
                  <a:pt x="882" y="641"/>
                </a:cubicBezTo>
                <a:close/>
                <a:moveTo>
                  <a:pt x="884" y="641"/>
                </a:moveTo>
                <a:cubicBezTo>
                  <a:pt x="884" y="640"/>
                  <a:pt x="884" y="638"/>
                  <a:pt x="884" y="637"/>
                </a:cubicBezTo>
                <a:cubicBezTo>
                  <a:pt x="886" y="637"/>
                  <a:pt x="888" y="637"/>
                  <a:pt x="889" y="637"/>
                </a:cubicBezTo>
                <a:cubicBezTo>
                  <a:pt x="890" y="637"/>
                  <a:pt x="890" y="637"/>
                  <a:pt x="890" y="638"/>
                </a:cubicBezTo>
                <a:cubicBezTo>
                  <a:pt x="890" y="639"/>
                  <a:pt x="890" y="640"/>
                  <a:pt x="890" y="641"/>
                </a:cubicBezTo>
                <a:cubicBezTo>
                  <a:pt x="887" y="641"/>
                  <a:pt x="885" y="641"/>
                  <a:pt x="884" y="641"/>
                </a:cubicBezTo>
                <a:close/>
                <a:moveTo>
                  <a:pt x="891" y="641"/>
                </a:moveTo>
                <a:cubicBezTo>
                  <a:pt x="891" y="640"/>
                  <a:pt x="891" y="638"/>
                  <a:pt x="891" y="637"/>
                </a:cubicBezTo>
                <a:cubicBezTo>
                  <a:pt x="891" y="637"/>
                  <a:pt x="891" y="637"/>
                  <a:pt x="891" y="637"/>
                </a:cubicBezTo>
                <a:cubicBezTo>
                  <a:pt x="892" y="636"/>
                  <a:pt x="894" y="636"/>
                  <a:pt x="896" y="636"/>
                </a:cubicBezTo>
                <a:cubicBezTo>
                  <a:pt x="896" y="638"/>
                  <a:pt x="896" y="639"/>
                  <a:pt x="896" y="641"/>
                </a:cubicBezTo>
                <a:cubicBezTo>
                  <a:pt x="896" y="641"/>
                  <a:pt x="896" y="641"/>
                  <a:pt x="896" y="641"/>
                </a:cubicBezTo>
                <a:cubicBezTo>
                  <a:pt x="894" y="641"/>
                  <a:pt x="892" y="641"/>
                  <a:pt x="891" y="641"/>
                </a:cubicBezTo>
                <a:close/>
                <a:moveTo>
                  <a:pt x="897" y="641"/>
                </a:moveTo>
                <a:cubicBezTo>
                  <a:pt x="897" y="639"/>
                  <a:pt x="896" y="638"/>
                  <a:pt x="897" y="636"/>
                </a:cubicBezTo>
                <a:cubicBezTo>
                  <a:pt x="898" y="636"/>
                  <a:pt x="900" y="636"/>
                  <a:pt x="902" y="636"/>
                </a:cubicBezTo>
                <a:cubicBezTo>
                  <a:pt x="902" y="638"/>
                  <a:pt x="902" y="639"/>
                  <a:pt x="902" y="641"/>
                </a:cubicBezTo>
                <a:cubicBezTo>
                  <a:pt x="900" y="641"/>
                  <a:pt x="898" y="641"/>
                  <a:pt x="897" y="641"/>
                </a:cubicBezTo>
                <a:close/>
                <a:moveTo>
                  <a:pt x="903" y="641"/>
                </a:moveTo>
                <a:cubicBezTo>
                  <a:pt x="903" y="639"/>
                  <a:pt x="903" y="637"/>
                  <a:pt x="903" y="636"/>
                </a:cubicBezTo>
                <a:cubicBezTo>
                  <a:pt x="905" y="636"/>
                  <a:pt x="907" y="636"/>
                  <a:pt x="908" y="636"/>
                </a:cubicBezTo>
                <a:cubicBezTo>
                  <a:pt x="908" y="637"/>
                  <a:pt x="908" y="639"/>
                  <a:pt x="908" y="641"/>
                </a:cubicBezTo>
                <a:cubicBezTo>
                  <a:pt x="907" y="641"/>
                  <a:pt x="905" y="641"/>
                  <a:pt x="903" y="641"/>
                </a:cubicBezTo>
                <a:close/>
                <a:moveTo>
                  <a:pt x="909" y="641"/>
                </a:moveTo>
                <a:cubicBezTo>
                  <a:pt x="909" y="639"/>
                  <a:pt x="909" y="637"/>
                  <a:pt x="909" y="636"/>
                </a:cubicBezTo>
                <a:cubicBezTo>
                  <a:pt x="911" y="635"/>
                  <a:pt x="913" y="635"/>
                  <a:pt x="915" y="635"/>
                </a:cubicBezTo>
                <a:cubicBezTo>
                  <a:pt x="915" y="637"/>
                  <a:pt x="915" y="639"/>
                  <a:pt x="915" y="640"/>
                </a:cubicBezTo>
                <a:cubicBezTo>
                  <a:pt x="913" y="640"/>
                  <a:pt x="911" y="640"/>
                  <a:pt x="909" y="641"/>
                </a:cubicBezTo>
                <a:close/>
                <a:moveTo>
                  <a:pt x="916" y="640"/>
                </a:moveTo>
                <a:cubicBezTo>
                  <a:pt x="916" y="639"/>
                  <a:pt x="916" y="637"/>
                  <a:pt x="916" y="635"/>
                </a:cubicBezTo>
                <a:cubicBezTo>
                  <a:pt x="917" y="635"/>
                  <a:pt x="918" y="635"/>
                  <a:pt x="919" y="635"/>
                </a:cubicBezTo>
                <a:cubicBezTo>
                  <a:pt x="919" y="637"/>
                  <a:pt x="919" y="638"/>
                  <a:pt x="919" y="640"/>
                </a:cubicBezTo>
                <a:cubicBezTo>
                  <a:pt x="918" y="640"/>
                  <a:pt x="917" y="640"/>
                  <a:pt x="916" y="640"/>
                </a:cubicBezTo>
                <a:close/>
                <a:moveTo>
                  <a:pt x="926" y="640"/>
                </a:moveTo>
                <a:cubicBezTo>
                  <a:pt x="924" y="640"/>
                  <a:pt x="923" y="640"/>
                  <a:pt x="920" y="640"/>
                </a:cubicBezTo>
                <a:cubicBezTo>
                  <a:pt x="920" y="638"/>
                  <a:pt x="920" y="637"/>
                  <a:pt x="920" y="635"/>
                </a:cubicBezTo>
                <a:cubicBezTo>
                  <a:pt x="922" y="635"/>
                  <a:pt x="924" y="635"/>
                  <a:pt x="926" y="635"/>
                </a:cubicBezTo>
                <a:cubicBezTo>
                  <a:pt x="926" y="637"/>
                  <a:pt x="926" y="638"/>
                  <a:pt x="926" y="640"/>
                </a:cubicBezTo>
                <a:close/>
                <a:moveTo>
                  <a:pt x="927" y="627"/>
                </a:moveTo>
                <a:cubicBezTo>
                  <a:pt x="929" y="627"/>
                  <a:pt x="931" y="627"/>
                  <a:pt x="934" y="627"/>
                </a:cubicBezTo>
                <a:cubicBezTo>
                  <a:pt x="934" y="628"/>
                  <a:pt x="934" y="628"/>
                  <a:pt x="934" y="628"/>
                </a:cubicBezTo>
                <a:cubicBezTo>
                  <a:pt x="934" y="630"/>
                  <a:pt x="934" y="632"/>
                  <a:pt x="934" y="634"/>
                </a:cubicBezTo>
                <a:cubicBezTo>
                  <a:pt x="932" y="634"/>
                  <a:pt x="929" y="634"/>
                  <a:pt x="927" y="634"/>
                </a:cubicBezTo>
                <a:cubicBezTo>
                  <a:pt x="927" y="631"/>
                  <a:pt x="927" y="629"/>
                  <a:pt x="927" y="627"/>
                </a:cubicBezTo>
                <a:close/>
                <a:moveTo>
                  <a:pt x="943" y="634"/>
                </a:moveTo>
                <a:cubicBezTo>
                  <a:pt x="940" y="634"/>
                  <a:pt x="937" y="634"/>
                  <a:pt x="935" y="634"/>
                </a:cubicBezTo>
                <a:cubicBezTo>
                  <a:pt x="935" y="632"/>
                  <a:pt x="935" y="630"/>
                  <a:pt x="935" y="628"/>
                </a:cubicBezTo>
                <a:cubicBezTo>
                  <a:pt x="937" y="628"/>
                  <a:pt x="940" y="628"/>
                  <a:pt x="943" y="628"/>
                </a:cubicBezTo>
                <a:cubicBezTo>
                  <a:pt x="943" y="630"/>
                  <a:pt x="943" y="632"/>
                  <a:pt x="943" y="634"/>
                </a:cubicBezTo>
                <a:close/>
                <a:moveTo>
                  <a:pt x="943" y="627"/>
                </a:moveTo>
                <a:cubicBezTo>
                  <a:pt x="940" y="627"/>
                  <a:pt x="937" y="627"/>
                  <a:pt x="935" y="627"/>
                </a:cubicBezTo>
                <a:cubicBezTo>
                  <a:pt x="935" y="626"/>
                  <a:pt x="935" y="626"/>
                  <a:pt x="935" y="626"/>
                </a:cubicBezTo>
                <a:cubicBezTo>
                  <a:pt x="937" y="626"/>
                  <a:pt x="940" y="626"/>
                  <a:pt x="943" y="626"/>
                </a:cubicBezTo>
                <a:cubicBezTo>
                  <a:pt x="943" y="626"/>
                  <a:pt x="943" y="627"/>
                  <a:pt x="943" y="627"/>
                </a:cubicBezTo>
                <a:close/>
                <a:moveTo>
                  <a:pt x="949" y="624"/>
                </a:moveTo>
                <a:cubicBezTo>
                  <a:pt x="949" y="624"/>
                  <a:pt x="949" y="624"/>
                  <a:pt x="949" y="624"/>
                </a:cubicBezTo>
                <a:cubicBezTo>
                  <a:pt x="951" y="624"/>
                  <a:pt x="952" y="625"/>
                  <a:pt x="954" y="625"/>
                </a:cubicBezTo>
                <a:cubicBezTo>
                  <a:pt x="952" y="625"/>
                  <a:pt x="950" y="625"/>
                  <a:pt x="949" y="625"/>
                </a:cubicBezTo>
                <a:cubicBezTo>
                  <a:pt x="949" y="625"/>
                  <a:pt x="949" y="624"/>
                  <a:pt x="949" y="624"/>
                </a:cubicBezTo>
                <a:close/>
                <a:moveTo>
                  <a:pt x="948" y="624"/>
                </a:moveTo>
                <a:cubicBezTo>
                  <a:pt x="948" y="624"/>
                  <a:pt x="948" y="624"/>
                  <a:pt x="948" y="625"/>
                </a:cubicBezTo>
                <a:cubicBezTo>
                  <a:pt x="946" y="625"/>
                  <a:pt x="945" y="625"/>
                  <a:pt x="944" y="625"/>
                </a:cubicBezTo>
                <a:cubicBezTo>
                  <a:pt x="944" y="624"/>
                  <a:pt x="944" y="624"/>
                  <a:pt x="944" y="624"/>
                </a:cubicBezTo>
                <a:cubicBezTo>
                  <a:pt x="945" y="624"/>
                  <a:pt x="946" y="624"/>
                  <a:pt x="948" y="624"/>
                </a:cubicBezTo>
                <a:close/>
                <a:moveTo>
                  <a:pt x="943" y="625"/>
                </a:moveTo>
                <a:cubicBezTo>
                  <a:pt x="940" y="625"/>
                  <a:pt x="937" y="625"/>
                  <a:pt x="934" y="625"/>
                </a:cubicBezTo>
                <a:cubicBezTo>
                  <a:pt x="934" y="624"/>
                  <a:pt x="934" y="624"/>
                  <a:pt x="934" y="623"/>
                </a:cubicBezTo>
                <a:cubicBezTo>
                  <a:pt x="937" y="623"/>
                  <a:pt x="940" y="624"/>
                  <a:pt x="943" y="624"/>
                </a:cubicBezTo>
                <a:cubicBezTo>
                  <a:pt x="943" y="624"/>
                  <a:pt x="943" y="624"/>
                  <a:pt x="943" y="625"/>
                </a:cubicBezTo>
                <a:close/>
                <a:moveTo>
                  <a:pt x="933" y="623"/>
                </a:moveTo>
                <a:cubicBezTo>
                  <a:pt x="933" y="623"/>
                  <a:pt x="933" y="623"/>
                  <a:pt x="933" y="624"/>
                </a:cubicBezTo>
                <a:cubicBezTo>
                  <a:pt x="932" y="624"/>
                  <a:pt x="933" y="625"/>
                  <a:pt x="933" y="624"/>
                </a:cubicBezTo>
                <a:cubicBezTo>
                  <a:pt x="933" y="624"/>
                  <a:pt x="933" y="624"/>
                  <a:pt x="933" y="625"/>
                </a:cubicBezTo>
                <a:cubicBezTo>
                  <a:pt x="927" y="625"/>
                  <a:pt x="922" y="625"/>
                  <a:pt x="916" y="625"/>
                </a:cubicBezTo>
                <a:cubicBezTo>
                  <a:pt x="916" y="624"/>
                  <a:pt x="916" y="624"/>
                  <a:pt x="916" y="624"/>
                </a:cubicBezTo>
                <a:cubicBezTo>
                  <a:pt x="916" y="624"/>
                  <a:pt x="917" y="623"/>
                  <a:pt x="918" y="623"/>
                </a:cubicBezTo>
                <a:cubicBezTo>
                  <a:pt x="923" y="623"/>
                  <a:pt x="928" y="623"/>
                  <a:pt x="933" y="623"/>
                </a:cubicBezTo>
                <a:close/>
                <a:moveTo>
                  <a:pt x="914" y="624"/>
                </a:moveTo>
                <a:cubicBezTo>
                  <a:pt x="914" y="624"/>
                  <a:pt x="914" y="624"/>
                  <a:pt x="914" y="625"/>
                </a:cubicBezTo>
                <a:cubicBezTo>
                  <a:pt x="912" y="624"/>
                  <a:pt x="911" y="624"/>
                  <a:pt x="909" y="624"/>
                </a:cubicBezTo>
                <a:cubicBezTo>
                  <a:pt x="909" y="624"/>
                  <a:pt x="909" y="624"/>
                  <a:pt x="909" y="624"/>
                </a:cubicBezTo>
                <a:cubicBezTo>
                  <a:pt x="911" y="624"/>
                  <a:pt x="912" y="624"/>
                  <a:pt x="914" y="624"/>
                </a:cubicBezTo>
                <a:close/>
                <a:moveTo>
                  <a:pt x="908" y="624"/>
                </a:moveTo>
                <a:cubicBezTo>
                  <a:pt x="908" y="624"/>
                  <a:pt x="908" y="624"/>
                  <a:pt x="908" y="624"/>
                </a:cubicBezTo>
                <a:cubicBezTo>
                  <a:pt x="907" y="624"/>
                  <a:pt x="906" y="624"/>
                  <a:pt x="905" y="624"/>
                </a:cubicBezTo>
                <a:cubicBezTo>
                  <a:pt x="905" y="624"/>
                  <a:pt x="905" y="624"/>
                  <a:pt x="905" y="624"/>
                </a:cubicBezTo>
                <a:cubicBezTo>
                  <a:pt x="906" y="624"/>
                  <a:pt x="907" y="624"/>
                  <a:pt x="908" y="624"/>
                </a:cubicBezTo>
                <a:close/>
                <a:moveTo>
                  <a:pt x="904" y="624"/>
                </a:moveTo>
                <a:cubicBezTo>
                  <a:pt x="902" y="624"/>
                  <a:pt x="901" y="625"/>
                  <a:pt x="900" y="625"/>
                </a:cubicBezTo>
                <a:cubicBezTo>
                  <a:pt x="900" y="625"/>
                  <a:pt x="899" y="625"/>
                  <a:pt x="899" y="625"/>
                </a:cubicBezTo>
                <a:cubicBezTo>
                  <a:pt x="901" y="625"/>
                  <a:pt x="902" y="624"/>
                  <a:pt x="904" y="624"/>
                </a:cubicBezTo>
                <a:cubicBezTo>
                  <a:pt x="904" y="624"/>
                  <a:pt x="904" y="624"/>
                  <a:pt x="904" y="624"/>
                </a:cubicBezTo>
                <a:close/>
                <a:moveTo>
                  <a:pt x="882" y="625"/>
                </a:moveTo>
                <a:cubicBezTo>
                  <a:pt x="882" y="624"/>
                  <a:pt x="882" y="624"/>
                  <a:pt x="882" y="623"/>
                </a:cubicBezTo>
                <a:cubicBezTo>
                  <a:pt x="882" y="623"/>
                  <a:pt x="881" y="623"/>
                  <a:pt x="881" y="623"/>
                </a:cubicBezTo>
                <a:cubicBezTo>
                  <a:pt x="881" y="624"/>
                  <a:pt x="881" y="624"/>
                  <a:pt x="881" y="625"/>
                </a:cubicBezTo>
                <a:cubicBezTo>
                  <a:pt x="880" y="625"/>
                  <a:pt x="880" y="625"/>
                  <a:pt x="879" y="625"/>
                </a:cubicBezTo>
                <a:cubicBezTo>
                  <a:pt x="879" y="625"/>
                  <a:pt x="879" y="625"/>
                  <a:pt x="879" y="625"/>
                </a:cubicBezTo>
                <a:cubicBezTo>
                  <a:pt x="879" y="622"/>
                  <a:pt x="879" y="620"/>
                  <a:pt x="879" y="618"/>
                </a:cubicBezTo>
                <a:cubicBezTo>
                  <a:pt x="879" y="617"/>
                  <a:pt x="878" y="617"/>
                  <a:pt x="878" y="618"/>
                </a:cubicBezTo>
                <a:cubicBezTo>
                  <a:pt x="878" y="620"/>
                  <a:pt x="878" y="622"/>
                  <a:pt x="878" y="625"/>
                </a:cubicBezTo>
                <a:cubicBezTo>
                  <a:pt x="876" y="625"/>
                  <a:pt x="875" y="625"/>
                  <a:pt x="874" y="625"/>
                </a:cubicBezTo>
                <a:cubicBezTo>
                  <a:pt x="873" y="625"/>
                  <a:pt x="873" y="626"/>
                  <a:pt x="874" y="626"/>
                </a:cubicBezTo>
                <a:cubicBezTo>
                  <a:pt x="875" y="626"/>
                  <a:pt x="876" y="626"/>
                  <a:pt x="878" y="626"/>
                </a:cubicBezTo>
                <a:cubicBezTo>
                  <a:pt x="878" y="631"/>
                  <a:pt x="878" y="636"/>
                  <a:pt x="878" y="641"/>
                </a:cubicBezTo>
                <a:cubicBezTo>
                  <a:pt x="877" y="641"/>
                  <a:pt x="877" y="641"/>
                  <a:pt x="877" y="641"/>
                </a:cubicBezTo>
                <a:cubicBezTo>
                  <a:pt x="875" y="641"/>
                  <a:pt x="874" y="641"/>
                  <a:pt x="872" y="641"/>
                </a:cubicBezTo>
                <a:cubicBezTo>
                  <a:pt x="872" y="640"/>
                  <a:pt x="872" y="640"/>
                  <a:pt x="872" y="640"/>
                </a:cubicBezTo>
                <a:cubicBezTo>
                  <a:pt x="872" y="641"/>
                  <a:pt x="874" y="641"/>
                  <a:pt x="874" y="640"/>
                </a:cubicBezTo>
                <a:cubicBezTo>
                  <a:pt x="874" y="633"/>
                  <a:pt x="873" y="625"/>
                  <a:pt x="872" y="618"/>
                </a:cubicBezTo>
                <a:cubicBezTo>
                  <a:pt x="873" y="618"/>
                  <a:pt x="873" y="617"/>
                  <a:pt x="874" y="617"/>
                </a:cubicBezTo>
                <a:cubicBezTo>
                  <a:pt x="874" y="616"/>
                  <a:pt x="874" y="616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ubicBezTo>
                  <a:pt x="874" y="615"/>
                  <a:pt x="875" y="615"/>
                  <a:pt x="875" y="615"/>
                </a:cubicBezTo>
                <a:cubicBezTo>
                  <a:pt x="875" y="615"/>
                  <a:pt x="875" y="616"/>
                  <a:pt x="875" y="616"/>
                </a:cubicBezTo>
                <a:cubicBezTo>
                  <a:pt x="875" y="616"/>
                  <a:pt x="876" y="616"/>
                  <a:pt x="876" y="616"/>
                </a:cubicBezTo>
                <a:cubicBezTo>
                  <a:pt x="876" y="616"/>
                  <a:pt x="876" y="615"/>
                  <a:pt x="876" y="615"/>
                </a:cubicBezTo>
                <a:cubicBezTo>
                  <a:pt x="876" y="615"/>
                  <a:pt x="877" y="615"/>
                  <a:pt x="878" y="615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5"/>
                </a:cubicBezTo>
                <a:cubicBezTo>
                  <a:pt x="880" y="616"/>
                  <a:pt x="882" y="616"/>
                  <a:pt x="884" y="616"/>
                </a:cubicBezTo>
                <a:cubicBezTo>
                  <a:pt x="884" y="616"/>
                  <a:pt x="884" y="616"/>
                  <a:pt x="884" y="616"/>
                </a:cubicBezTo>
                <a:cubicBezTo>
                  <a:pt x="885" y="616"/>
                  <a:pt x="885" y="616"/>
                  <a:pt x="885" y="616"/>
                </a:cubicBezTo>
                <a:cubicBezTo>
                  <a:pt x="885" y="619"/>
                  <a:pt x="884" y="622"/>
                  <a:pt x="884" y="625"/>
                </a:cubicBezTo>
                <a:cubicBezTo>
                  <a:pt x="883" y="625"/>
                  <a:pt x="882" y="625"/>
                  <a:pt x="882" y="625"/>
                </a:cubicBezTo>
                <a:close/>
                <a:moveTo>
                  <a:pt x="886" y="595"/>
                </a:moveTo>
                <a:cubicBezTo>
                  <a:pt x="886" y="592"/>
                  <a:pt x="886" y="588"/>
                  <a:pt x="885" y="585"/>
                </a:cubicBezTo>
                <a:cubicBezTo>
                  <a:pt x="886" y="585"/>
                  <a:pt x="886" y="585"/>
                  <a:pt x="887" y="585"/>
                </a:cubicBezTo>
                <a:cubicBezTo>
                  <a:pt x="887" y="585"/>
                  <a:pt x="887" y="585"/>
                  <a:pt x="887" y="585"/>
                </a:cubicBezTo>
                <a:cubicBezTo>
                  <a:pt x="888" y="591"/>
                  <a:pt x="888" y="598"/>
                  <a:pt x="889" y="605"/>
                </a:cubicBezTo>
                <a:cubicBezTo>
                  <a:pt x="889" y="608"/>
                  <a:pt x="889" y="611"/>
                  <a:pt x="889" y="614"/>
                </a:cubicBezTo>
                <a:cubicBezTo>
                  <a:pt x="888" y="614"/>
                  <a:pt x="888" y="614"/>
                  <a:pt x="888" y="614"/>
                </a:cubicBezTo>
                <a:cubicBezTo>
                  <a:pt x="887" y="608"/>
                  <a:pt x="886" y="601"/>
                  <a:pt x="886" y="595"/>
                </a:cubicBezTo>
                <a:close/>
                <a:moveTo>
                  <a:pt x="890" y="605"/>
                </a:moveTo>
                <a:cubicBezTo>
                  <a:pt x="890" y="602"/>
                  <a:pt x="890" y="598"/>
                  <a:pt x="890" y="595"/>
                </a:cubicBezTo>
                <a:cubicBezTo>
                  <a:pt x="890" y="590"/>
                  <a:pt x="890" y="585"/>
                  <a:pt x="890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90" y="581"/>
                  <a:pt x="890" y="579"/>
                  <a:pt x="890" y="579"/>
                </a:cubicBezTo>
                <a:cubicBezTo>
                  <a:pt x="887" y="577"/>
                  <a:pt x="884" y="576"/>
                  <a:pt x="881" y="575"/>
                </a:cubicBezTo>
                <a:cubicBezTo>
                  <a:pt x="881" y="572"/>
                  <a:pt x="881" y="570"/>
                  <a:pt x="881" y="568"/>
                </a:cubicBezTo>
                <a:cubicBezTo>
                  <a:pt x="881" y="568"/>
                  <a:pt x="882" y="568"/>
                  <a:pt x="882" y="568"/>
                </a:cubicBezTo>
                <a:cubicBezTo>
                  <a:pt x="882" y="570"/>
                  <a:pt x="882" y="572"/>
                  <a:pt x="882" y="574"/>
                </a:cubicBezTo>
                <a:cubicBezTo>
                  <a:pt x="882" y="574"/>
                  <a:pt x="883" y="574"/>
                  <a:pt x="883" y="574"/>
                </a:cubicBezTo>
                <a:cubicBezTo>
                  <a:pt x="882" y="572"/>
                  <a:pt x="882" y="570"/>
                  <a:pt x="882" y="568"/>
                </a:cubicBezTo>
                <a:cubicBezTo>
                  <a:pt x="884" y="568"/>
                  <a:pt x="885" y="568"/>
                  <a:pt x="886" y="568"/>
                </a:cubicBezTo>
                <a:cubicBezTo>
                  <a:pt x="887" y="570"/>
                  <a:pt x="887" y="571"/>
                  <a:pt x="887" y="573"/>
                </a:cubicBezTo>
                <a:cubicBezTo>
                  <a:pt x="887" y="573"/>
                  <a:pt x="887" y="573"/>
                  <a:pt x="887" y="573"/>
                </a:cubicBezTo>
                <a:cubicBezTo>
                  <a:pt x="887" y="571"/>
                  <a:pt x="887" y="570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8"/>
                  <a:pt x="887" y="568"/>
                  <a:pt x="887" y="569"/>
                </a:cubicBezTo>
                <a:cubicBezTo>
                  <a:pt x="887" y="570"/>
                  <a:pt x="889" y="570"/>
                  <a:pt x="889" y="569"/>
                </a:cubicBezTo>
                <a:cubicBezTo>
                  <a:pt x="889" y="568"/>
                  <a:pt x="889" y="568"/>
                  <a:pt x="889" y="568"/>
                </a:cubicBezTo>
                <a:cubicBezTo>
                  <a:pt x="890" y="568"/>
                  <a:pt x="891" y="568"/>
                  <a:pt x="891" y="568"/>
                </a:cubicBezTo>
                <a:cubicBezTo>
                  <a:pt x="891" y="579"/>
                  <a:pt x="891" y="590"/>
                  <a:pt x="891" y="601"/>
                </a:cubicBezTo>
                <a:cubicBezTo>
                  <a:pt x="891" y="601"/>
                  <a:pt x="891" y="601"/>
                  <a:pt x="891" y="601"/>
                </a:cubicBezTo>
                <a:cubicBezTo>
                  <a:pt x="891" y="590"/>
                  <a:pt x="891" y="579"/>
                  <a:pt x="892" y="568"/>
                </a:cubicBezTo>
                <a:cubicBezTo>
                  <a:pt x="892" y="568"/>
                  <a:pt x="893" y="568"/>
                  <a:pt x="893" y="568"/>
                </a:cubicBezTo>
                <a:cubicBezTo>
                  <a:pt x="893" y="583"/>
                  <a:pt x="894" y="597"/>
                  <a:pt x="894" y="612"/>
                </a:cubicBezTo>
                <a:cubicBezTo>
                  <a:pt x="894" y="612"/>
                  <a:pt x="894" y="612"/>
                  <a:pt x="894" y="612"/>
                </a:cubicBezTo>
                <a:cubicBezTo>
                  <a:pt x="894" y="611"/>
                  <a:pt x="895" y="610"/>
                  <a:pt x="895" y="610"/>
                </a:cubicBezTo>
                <a:cubicBezTo>
                  <a:pt x="895" y="609"/>
                  <a:pt x="895" y="609"/>
                  <a:pt x="895" y="609"/>
                </a:cubicBezTo>
                <a:cubicBezTo>
                  <a:pt x="895" y="606"/>
                  <a:pt x="894" y="600"/>
                  <a:pt x="894" y="597"/>
                </a:cubicBezTo>
                <a:cubicBezTo>
                  <a:pt x="894" y="591"/>
                  <a:pt x="894" y="585"/>
                  <a:pt x="894" y="579"/>
                </a:cubicBezTo>
                <a:cubicBezTo>
                  <a:pt x="894" y="579"/>
                  <a:pt x="894" y="579"/>
                  <a:pt x="894" y="579"/>
                </a:cubicBezTo>
                <a:cubicBezTo>
                  <a:pt x="895" y="576"/>
                  <a:pt x="895" y="572"/>
                  <a:pt x="895" y="568"/>
                </a:cubicBezTo>
                <a:cubicBezTo>
                  <a:pt x="896" y="568"/>
                  <a:pt x="896" y="568"/>
                  <a:pt x="897" y="568"/>
                </a:cubicBezTo>
                <a:cubicBezTo>
                  <a:pt x="896" y="584"/>
                  <a:pt x="895" y="599"/>
                  <a:pt x="895" y="615"/>
                </a:cubicBezTo>
                <a:cubicBezTo>
                  <a:pt x="893" y="615"/>
                  <a:pt x="892" y="614"/>
                  <a:pt x="890" y="614"/>
                </a:cubicBezTo>
                <a:cubicBezTo>
                  <a:pt x="890" y="611"/>
                  <a:pt x="890" y="608"/>
                  <a:pt x="890" y="605"/>
                </a:cubicBezTo>
                <a:close/>
                <a:moveTo>
                  <a:pt x="900" y="615"/>
                </a:moveTo>
                <a:cubicBezTo>
                  <a:pt x="900" y="614"/>
                  <a:pt x="900" y="614"/>
                  <a:pt x="901" y="613"/>
                </a:cubicBezTo>
                <a:cubicBezTo>
                  <a:pt x="901" y="613"/>
                  <a:pt x="900" y="613"/>
                  <a:pt x="900" y="613"/>
                </a:cubicBezTo>
                <a:cubicBezTo>
                  <a:pt x="902" y="602"/>
                  <a:pt x="900" y="589"/>
                  <a:pt x="900" y="577"/>
                </a:cubicBezTo>
                <a:cubicBezTo>
                  <a:pt x="901" y="574"/>
                  <a:pt x="901" y="572"/>
                  <a:pt x="901" y="569"/>
                </a:cubicBezTo>
                <a:cubicBezTo>
                  <a:pt x="901" y="569"/>
                  <a:pt x="902" y="569"/>
                  <a:pt x="903" y="569"/>
                </a:cubicBezTo>
                <a:cubicBezTo>
                  <a:pt x="903" y="570"/>
                  <a:pt x="903" y="571"/>
                  <a:pt x="903" y="571"/>
                </a:cubicBezTo>
                <a:cubicBezTo>
                  <a:pt x="903" y="579"/>
                  <a:pt x="904" y="586"/>
                  <a:pt x="904" y="594"/>
                </a:cubicBezTo>
                <a:cubicBezTo>
                  <a:pt x="904" y="601"/>
                  <a:pt x="906" y="608"/>
                  <a:pt x="905" y="614"/>
                </a:cubicBezTo>
                <a:cubicBezTo>
                  <a:pt x="904" y="615"/>
                  <a:pt x="905" y="615"/>
                  <a:pt x="905" y="615"/>
                </a:cubicBezTo>
                <a:cubicBezTo>
                  <a:pt x="906" y="611"/>
                  <a:pt x="906" y="607"/>
                  <a:pt x="905" y="603"/>
                </a:cubicBezTo>
                <a:cubicBezTo>
                  <a:pt x="904" y="595"/>
                  <a:pt x="904" y="587"/>
                  <a:pt x="904" y="579"/>
                </a:cubicBezTo>
                <a:cubicBezTo>
                  <a:pt x="904" y="576"/>
                  <a:pt x="904" y="573"/>
                  <a:pt x="904" y="569"/>
                </a:cubicBezTo>
                <a:cubicBezTo>
                  <a:pt x="905" y="570"/>
                  <a:pt x="907" y="570"/>
                  <a:pt x="908" y="570"/>
                </a:cubicBezTo>
                <a:cubicBezTo>
                  <a:pt x="908" y="571"/>
                  <a:pt x="908" y="571"/>
                  <a:pt x="908" y="572"/>
                </a:cubicBezTo>
                <a:cubicBezTo>
                  <a:pt x="908" y="572"/>
                  <a:pt x="907" y="571"/>
                  <a:pt x="907" y="571"/>
                </a:cubicBezTo>
                <a:cubicBezTo>
                  <a:pt x="907" y="571"/>
                  <a:pt x="907" y="571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8" y="572"/>
                  <a:pt x="908" y="573"/>
                </a:cubicBezTo>
                <a:cubicBezTo>
                  <a:pt x="908" y="585"/>
                  <a:pt x="908" y="597"/>
                  <a:pt x="908" y="609"/>
                </a:cubicBezTo>
                <a:cubicBezTo>
                  <a:pt x="908" y="609"/>
                  <a:pt x="908" y="609"/>
                  <a:pt x="908" y="609"/>
                </a:cubicBezTo>
                <a:cubicBezTo>
                  <a:pt x="908" y="597"/>
                  <a:pt x="908" y="585"/>
                  <a:pt x="909" y="572"/>
                </a:cubicBezTo>
                <a:cubicBezTo>
                  <a:pt x="909" y="573"/>
                  <a:pt x="910" y="573"/>
                  <a:pt x="912" y="573"/>
                </a:cubicBezTo>
                <a:cubicBezTo>
                  <a:pt x="912" y="585"/>
                  <a:pt x="912" y="598"/>
                  <a:pt x="911" y="610"/>
                </a:cubicBezTo>
                <a:cubicBezTo>
                  <a:pt x="911" y="610"/>
                  <a:pt x="911" y="610"/>
                  <a:pt x="911" y="610"/>
                </a:cubicBezTo>
                <a:cubicBezTo>
                  <a:pt x="912" y="598"/>
                  <a:pt x="912" y="586"/>
                  <a:pt x="912" y="573"/>
                </a:cubicBezTo>
                <a:cubicBezTo>
                  <a:pt x="916" y="574"/>
                  <a:pt x="921" y="574"/>
                  <a:pt x="924" y="574"/>
                </a:cubicBezTo>
                <a:cubicBezTo>
                  <a:pt x="930" y="575"/>
                  <a:pt x="936" y="577"/>
                  <a:pt x="942" y="577"/>
                </a:cubicBezTo>
                <a:cubicBezTo>
                  <a:pt x="949" y="577"/>
                  <a:pt x="958" y="577"/>
                  <a:pt x="965" y="578"/>
                </a:cubicBezTo>
                <a:cubicBezTo>
                  <a:pt x="965" y="580"/>
                  <a:pt x="965" y="581"/>
                  <a:pt x="965" y="583"/>
                </a:cubicBezTo>
                <a:cubicBezTo>
                  <a:pt x="965" y="593"/>
                  <a:pt x="966" y="604"/>
                  <a:pt x="965" y="614"/>
                </a:cubicBezTo>
                <a:cubicBezTo>
                  <a:pt x="943" y="614"/>
                  <a:pt x="922" y="615"/>
                  <a:pt x="900" y="615"/>
                </a:cubicBezTo>
                <a:close/>
                <a:moveTo>
                  <a:pt x="967" y="576"/>
                </a:moveTo>
                <a:cubicBezTo>
                  <a:pt x="970" y="575"/>
                  <a:pt x="973" y="576"/>
                  <a:pt x="974" y="578"/>
                </a:cubicBezTo>
                <a:cubicBezTo>
                  <a:pt x="975" y="590"/>
                  <a:pt x="977" y="603"/>
                  <a:pt x="982" y="615"/>
                </a:cubicBezTo>
                <a:cubicBezTo>
                  <a:pt x="976" y="614"/>
                  <a:pt x="971" y="614"/>
                  <a:pt x="965" y="614"/>
                </a:cubicBezTo>
                <a:cubicBezTo>
                  <a:pt x="966" y="609"/>
                  <a:pt x="966" y="604"/>
                  <a:pt x="966" y="599"/>
                </a:cubicBezTo>
                <a:cubicBezTo>
                  <a:pt x="966" y="595"/>
                  <a:pt x="966" y="591"/>
                  <a:pt x="966" y="587"/>
                </a:cubicBezTo>
                <a:cubicBezTo>
                  <a:pt x="966" y="587"/>
                  <a:pt x="966" y="587"/>
                  <a:pt x="966" y="587"/>
                </a:cubicBezTo>
                <a:cubicBezTo>
                  <a:pt x="966" y="594"/>
                  <a:pt x="967" y="601"/>
                  <a:pt x="968" y="609"/>
                </a:cubicBezTo>
                <a:cubicBezTo>
                  <a:pt x="968" y="609"/>
                  <a:pt x="969" y="609"/>
                  <a:pt x="969" y="609"/>
                </a:cubicBezTo>
                <a:cubicBezTo>
                  <a:pt x="967" y="600"/>
                  <a:pt x="967" y="592"/>
                  <a:pt x="966" y="583"/>
                </a:cubicBezTo>
                <a:cubicBezTo>
                  <a:pt x="966" y="582"/>
                  <a:pt x="966" y="581"/>
                  <a:pt x="966" y="580"/>
                </a:cubicBezTo>
                <a:cubicBezTo>
                  <a:pt x="966" y="580"/>
                  <a:pt x="966" y="580"/>
                  <a:pt x="966" y="580"/>
                </a:cubicBezTo>
                <a:cubicBezTo>
                  <a:pt x="966" y="579"/>
                  <a:pt x="966" y="579"/>
                  <a:pt x="966" y="578"/>
                </a:cubicBezTo>
                <a:cubicBezTo>
                  <a:pt x="968" y="579"/>
                  <a:pt x="970" y="580"/>
                  <a:pt x="972" y="581"/>
                </a:cubicBezTo>
                <a:cubicBezTo>
                  <a:pt x="972" y="581"/>
                  <a:pt x="973" y="581"/>
                  <a:pt x="972" y="581"/>
                </a:cubicBezTo>
                <a:cubicBezTo>
                  <a:pt x="971" y="580"/>
                  <a:pt x="968" y="579"/>
                  <a:pt x="965" y="578"/>
                </a:cubicBezTo>
                <a:cubicBezTo>
                  <a:pt x="965" y="577"/>
                  <a:pt x="965" y="575"/>
                  <a:pt x="965" y="574"/>
                </a:cubicBezTo>
                <a:cubicBezTo>
                  <a:pt x="968" y="574"/>
                  <a:pt x="971" y="575"/>
                  <a:pt x="974" y="575"/>
                </a:cubicBezTo>
                <a:cubicBezTo>
                  <a:pt x="974" y="575"/>
                  <a:pt x="974" y="575"/>
                  <a:pt x="974" y="575"/>
                </a:cubicBezTo>
                <a:cubicBezTo>
                  <a:pt x="974" y="576"/>
                  <a:pt x="974" y="576"/>
                  <a:pt x="974" y="577"/>
                </a:cubicBezTo>
                <a:cubicBezTo>
                  <a:pt x="972" y="575"/>
                  <a:pt x="970" y="574"/>
                  <a:pt x="967" y="576"/>
                </a:cubicBezTo>
                <a:cubicBezTo>
                  <a:pt x="967" y="576"/>
                  <a:pt x="967" y="576"/>
                  <a:pt x="967" y="576"/>
                </a:cubicBezTo>
                <a:close/>
                <a:moveTo>
                  <a:pt x="978" y="522"/>
                </a:moveTo>
                <a:cubicBezTo>
                  <a:pt x="978" y="523"/>
                  <a:pt x="978" y="524"/>
                  <a:pt x="978" y="524"/>
                </a:cubicBezTo>
                <a:cubicBezTo>
                  <a:pt x="978" y="522"/>
                  <a:pt x="978" y="519"/>
                  <a:pt x="978" y="516"/>
                </a:cubicBezTo>
                <a:cubicBezTo>
                  <a:pt x="979" y="518"/>
                  <a:pt x="978" y="521"/>
                  <a:pt x="978" y="522"/>
                </a:cubicBezTo>
                <a:close/>
                <a:moveTo>
                  <a:pt x="976" y="514"/>
                </a:moveTo>
                <a:cubicBezTo>
                  <a:pt x="976" y="514"/>
                  <a:pt x="976" y="514"/>
                  <a:pt x="976" y="514"/>
                </a:cubicBezTo>
                <a:cubicBezTo>
                  <a:pt x="975" y="514"/>
                  <a:pt x="976" y="515"/>
                  <a:pt x="976" y="515"/>
                </a:cubicBezTo>
                <a:cubicBezTo>
                  <a:pt x="976" y="515"/>
                  <a:pt x="976" y="515"/>
                  <a:pt x="976" y="515"/>
                </a:cubicBezTo>
                <a:cubicBezTo>
                  <a:pt x="975" y="531"/>
                  <a:pt x="974" y="547"/>
                  <a:pt x="974" y="564"/>
                </a:cubicBezTo>
                <a:cubicBezTo>
                  <a:pt x="974" y="567"/>
                  <a:pt x="974" y="571"/>
                  <a:pt x="974" y="575"/>
                </a:cubicBezTo>
                <a:cubicBezTo>
                  <a:pt x="971" y="574"/>
                  <a:pt x="968" y="574"/>
                  <a:pt x="965" y="573"/>
                </a:cubicBezTo>
                <a:cubicBezTo>
                  <a:pt x="964" y="562"/>
                  <a:pt x="964" y="551"/>
                  <a:pt x="963" y="540"/>
                </a:cubicBezTo>
                <a:cubicBezTo>
                  <a:pt x="963" y="535"/>
                  <a:pt x="963" y="530"/>
                  <a:pt x="963" y="526"/>
                </a:cubicBezTo>
                <a:cubicBezTo>
                  <a:pt x="964" y="523"/>
                  <a:pt x="964" y="521"/>
                  <a:pt x="964" y="519"/>
                </a:cubicBezTo>
                <a:cubicBezTo>
                  <a:pt x="966" y="519"/>
                  <a:pt x="968" y="520"/>
                  <a:pt x="970" y="520"/>
                </a:cubicBezTo>
                <a:cubicBezTo>
                  <a:pt x="970" y="520"/>
                  <a:pt x="970" y="520"/>
                  <a:pt x="970" y="520"/>
                </a:cubicBezTo>
                <a:cubicBezTo>
                  <a:pt x="968" y="519"/>
                  <a:pt x="966" y="519"/>
                  <a:pt x="964" y="519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8" y="518"/>
                  <a:pt x="972" y="519"/>
                  <a:pt x="975" y="522"/>
                </a:cubicBezTo>
                <a:cubicBezTo>
                  <a:pt x="975" y="522"/>
                  <a:pt x="975" y="522"/>
                  <a:pt x="975" y="522"/>
                </a:cubicBezTo>
                <a:cubicBezTo>
                  <a:pt x="973" y="520"/>
                  <a:pt x="970" y="518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7" y="516"/>
                  <a:pt x="967" y="514"/>
                  <a:pt x="967" y="512"/>
                </a:cubicBezTo>
                <a:cubicBezTo>
                  <a:pt x="967" y="511"/>
                  <a:pt x="967" y="510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8"/>
                  <a:pt x="967" y="507"/>
                </a:cubicBezTo>
                <a:cubicBezTo>
                  <a:pt x="968" y="508"/>
                  <a:pt x="969" y="508"/>
                  <a:pt x="969" y="508"/>
                </a:cubicBezTo>
                <a:cubicBezTo>
                  <a:pt x="969" y="508"/>
                  <a:pt x="968" y="509"/>
                  <a:pt x="968" y="510"/>
                </a:cubicBezTo>
                <a:cubicBezTo>
                  <a:pt x="968" y="510"/>
                  <a:pt x="969" y="510"/>
                  <a:pt x="969" y="510"/>
                </a:cubicBezTo>
                <a:cubicBezTo>
                  <a:pt x="968" y="509"/>
                  <a:pt x="969" y="509"/>
                  <a:pt x="970" y="509"/>
                </a:cubicBezTo>
                <a:cubicBezTo>
                  <a:pt x="971" y="509"/>
                  <a:pt x="972" y="510"/>
                  <a:pt x="972" y="511"/>
                </a:cubicBezTo>
                <a:cubicBezTo>
                  <a:pt x="972" y="511"/>
                  <a:pt x="973" y="511"/>
                  <a:pt x="973" y="510"/>
                </a:cubicBezTo>
                <a:cubicBezTo>
                  <a:pt x="972" y="510"/>
                  <a:pt x="971" y="509"/>
                  <a:pt x="971" y="509"/>
                </a:cubicBezTo>
                <a:cubicBezTo>
                  <a:pt x="972" y="509"/>
                  <a:pt x="975" y="510"/>
                  <a:pt x="975" y="510"/>
                </a:cubicBezTo>
                <a:cubicBezTo>
                  <a:pt x="975" y="510"/>
                  <a:pt x="976" y="511"/>
                  <a:pt x="976" y="511"/>
                </a:cubicBezTo>
                <a:cubicBezTo>
                  <a:pt x="976" y="512"/>
                  <a:pt x="976" y="513"/>
                  <a:pt x="976" y="514"/>
                </a:cubicBezTo>
                <a:close/>
                <a:moveTo>
                  <a:pt x="978" y="457"/>
                </a:moveTo>
                <a:cubicBezTo>
                  <a:pt x="980" y="466"/>
                  <a:pt x="983" y="474"/>
                  <a:pt x="985" y="483"/>
                </a:cubicBezTo>
                <a:cubicBezTo>
                  <a:pt x="988" y="491"/>
                  <a:pt x="990" y="500"/>
                  <a:pt x="993" y="508"/>
                </a:cubicBezTo>
                <a:cubicBezTo>
                  <a:pt x="990" y="502"/>
                  <a:pt x="987" y="495"/>
                  <a:pt x="984" y="489"/>
                </a:cubicBezTo>
                <a:cubicBezTo>
                  <a:pt x="982" y="484"/>
                  <a:pt x="980" y="479"/>
                  <a:pt x="979" y="473"/>
                </a:cubicBezTo>
                <a:cubicBezTo>
                  <a:pt x="979" y="472"/>
                  <a:pt x="979" y="470"/>
                  <a:pt x="978" y="468"/>
                </a:cubicBezTo>
                <a:cubicBezTo>
                  <a:pt x="979" y="468"/>
                  <a:pt x="979" y="468"/>
                  <a:pt x="979" y="469"/>
                </a:cubicBezTo>
                <a:cubicBezTo>
                  <a:pt x="979" y="469"/>
                  <a:pt x="979" y="469"/>
                  <a:pt x="979" y="468"/>
                </a:cubicBezTo>
                <a:cubicBezTo>
                  <a:pt x="979" y="468"/>
                  <a:pt x="979" y="468"/>
                  <a:pt x="978" y="468"/>
                </a:cubicBezTo>
                <a:cubicBezTo>
                  <a:pt x="978" y="465"/>
                  <a:pt x="978" y="462"/>
                  <a:pt x="977" y="459"/>
                </a:cubicBezTo>
                <a:cubicBezTo>
                  <a:pt x="978" y="458"/>
                  <a:pt x="978" y="456"/>
                  <a:pt x="978" y="455"/>
                </a:cubicBezTo>
                <a:cubicBezTo>
                  <a:pt x="978" y="456"/>
                  <a:pt x="978" y="457"/>
                  <a:pt x="978" y="457"/>
                </a:cubicBezTo>
                <a:close/>
                <a:moveTo>
                  <a:pt x="977" y="451"/>
                </a:moveTo>
                <a:cubicBezTo>
                  <a:pt x="977" y="451"/>
                  <a:pt x="977" y="452"/>
                  <a:pt x="977" y="452"/>
                </a:cubicBezTo>
                <a:cubicBezTo>
                  <a:pt x="977" y="453"/>
                  <a:pt x="977" y="453"/>
                  <a:pt x="977" y="453"/>
                </a:cubicBezTo>
                <a:cubicBezTo>
                  <a:pt x="976" y="452"/>
                  <a:pt x="976" y="451"/>
                  <a:pt x="977" y="451"/>
                </a:cubicBezTo>
                <a:close/>
                <a:moveTo>
                  <a:pt x="981" y="401"/>
                </a:moveTo>
                <a:cubicBezTo>
                  <a:pt x="980" y="414"/>
                  <a:pt x="980" y="427"/>
                  <a:pt x="980" y="440"/>
                </a:cubicBezTo>
                <a:cubicBezTo>
                  <a:pt x="980" y="442"/>
                  <a:pt x="980" y="443"/>
                  <a:pt x="979" y="444"/>
                </a:cubicBezTo>
                <a:cubicBezTo>
                  <a:pt x="979" y="444"/>
                  <a:pt x="979" y="443"/>
                  <a:pt x="979" y="443"/>
                </a:cubicBezTo>
                <a:cubicBezTo>
                  <a:pt x="978" y="443"/>
                  <a:pt x="978" y="443"/>
                  <a:pt x="977" y="444"/>
                </a:cubicBezTo>
                <a:cubicBezTo>
                  <a:pt x="977" y="445"/>
                  <a:pt x="976" y="445"/>
                  <a:pt x="976" y="446"/>
                </a:cubicBezTo>
                <a:cubicBezTo>
                  <a:pt x="976" y="447"/>
                  <a:pt x="975" y="447"/>
                  <a:pt x="975" y="448"/>
                </a:cubicBezTo>
                <a:cubicBezTo>
                  <a:pt x="975" y="448"/>
                  <a:pt x="974" y="448"/>
                  <a:pt x="974" y="448"/>
                </a:cubicBezTo>
                <a:cubicBezTo>
                  <a:pt x="973" y="448"/>
                  <a:pt x="970" y="447"/>
                  <a:pt x="969" y="448"/>
                </a:cubicBezTo>
                <a:cubicBezTo>
                  <a:pt x="969" y="448"/>
                  <a:pt x="969" y="448"/>
                  <a:pt x="969" y="448"/>
                </a:cubicBezTo>
                <a:cubicBezTo>
                  <a:pt x="969" y="448"/>
                  <a:pt x="970" y="448"/>
                  <a:pt x="970" y="448"/>
                </a:cubicBezTo>
                <a:cubicBezTo>
                  <a:pt x="970" y="448"/>
                  <a:pt x="970" y="448"/>
                  <a:pt x="970" y="448"/>
                </a:cubicBezTo>
                <a:cubicBezTo>
                  <a:pt x="970" y="448"/>
                  <a:pt x="970" y="448"/>
                  <a:pt x="971" y="448"/>
                </a:cubicBezTo>
                <a:cubicBezTo>
                  <a:pt x="972" y="448"/>
                  <a:pt x="973" y="448"/>
                  <a:pt x="974" y="448"/>
                </a:cubicBezTo>
                <a:cubicBezTo>
                  <a:pt x="974" y="448"/>
                  <a:pt x="974" y="448"/>
                  <a:pt x="975" y="448"/>
                </a:cubicBezTo>
                <a:cubicBezTo>
                  <a:pt x="974" y="449"/>
                  <a:pt x="974" y="449"/>
                  <a:pt x="974" y="450"/>
                </a:cubicBezTo>
                <a:cubicBezTo>
                  <a:pt x="973" y="452"/>
                  <a:pt x="975" y="457"/>
                  <a:pt x="975" y="460"/>
                </a:cubicBezTo>
                <a:cubicBezTo>
                  <a:pt x="975" y="461"/>
                  <a:pt x="975" y="463"/>
                  <a:pt x="976" y="465"/>
                </a:cubicBezTo>
                <a:cubicBezTo>
                  <a:pt x="973" y="462"/>
                  <a:pt x="970" y="461"/>
                  <a:pt x="967" y="459"/>
                </a:cubicBezTo>
                <a:cubicBezTo>
                  <a:pt x="967" y="456"/>
                  <a:pt x="968" y="452"/>
                  <a:pt x="968" y="449"/>
                </a:cubicBezTo>
                <a:cubicBezTo>
                  <a:pt x="969" y="449"/>
                  <a:pt x="969" y="450"/>
                  <a:pt x="970" y="450"/>
                </a:cubicBezTo>
                <a:cubicBezTo>
                  <a:pt x="970" y="450"/>
                  <a:pt x="970" y="450"/>
                  <a:pt x="970" y="450"/>
                </a:cubicBezTo>
                <a:cubicBezTo>
                  <a:pt x="970" y="450"/>
                  <a:pt x="970" y="450"/>
                  <a:pt x="970" y="451"/>
                </a:cubicBezTo>
                <a:cubicBezTo>
                  <a:pt x="969" y="451"/>
                  <a:pt x="970" y="452"/>
                  <a:pt x="970" y="451"/>
                </a:cubicBezTo>
                <a:cubicBezTo>
                  <a:pt x="970" y="451"/>
                  <a:pt x="970" y="450"/>
                  <a:pt x="970" y="451"/>
                </a:cubicBezTo>
                <a:cubicBezTo>
                  <a:pt x="970" y="452"/>
                  <a:pt x="970" y="453"/>
                  <a:pt x="970" y="454"/>
                </a:cubicBezTo>
                <a:cubicBezTo>
                  <a:pt x="970" y="455"/>
                  <a:pt x="970" y="457"/>
                  <a:pt x="970" y="459"/>
                </a:cubicBezTo>
                <a:cubicBezTo>
                  <a:pt x="970" y="459"/>
                  <a:pt x="970" y="459"/>
                  <a:pt x="970" y="459"/>
                </a:cubicBezTo>
                <a:cubicBezTo>
                  <a:pt x="970" y="457"/>
                  <a:pt x="971" y="454"/>
                  <a:pt x="971" y="451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0" y="449"/>
                  <a:pt x="969" y="449"/>
                  <a:pt x="968" y="448"/>
                </a:cubicBezTo>
                <a:cubicBezTo>
                  <a:pt x="968" y="448"/>
                  <a:pt x="968" y="447"/>
                  <a:pt x="968" y="447"/>
                </a:cubicBezTo>
                <a:cubicBezTo>
                  <a:pt x="968" y="446"/>
                  <a:pt x="968" y="446"/>
                  <a:pt x="968" y="446"/>
                </a:cubicBezTo>
                <a:cubicBezTo>
                  <a:pt x="967" y="447"/>
                  <a:pt x="967" y="447"/>
                  <a:pt x="967" y="448"/>
                </a:cubicBezTo>
                <a:cubicBezTo>
                  <a:pt x="966" y="447"/>
                  <a:pt x="965" y="447"/>
                  <a:pt x="965" y="446"/>
                </a:cubicBezTo>
                <a:cubicBezTo>
                  <a:pt x="965" y="437"/>
                  <a:pt x="964" y="428"/>
                  <a:pt x="963" y="418"/>
                </a:cubicBezTo>
                <a:cubicBezTo>
                  <a:pt x="963" y="418"/>
                  <a:pt x="962" y="418"/>
                  <a:pt x="962" y="419"/>
                </a:cubicBezTo>
                <a:cubicBezTo>
                  <a:pt x="962" y="419"/>
                  <a:pt x="962" y="420"/>
                  <a:pt x="962" y="421"/>
                </a:cubicBezTo>
                <a:cubicBezTo>
                  <a:pt x="962" y="421"/>
                  <a:pt x="963" y="421"/>
                  <a:pt x="963" y="421"/>
                </a:cubicBezTo>
                <a:cubicBezTo>
                  <a:pt x="963" y="415"/>
                  <a:pt x="964" y="432"/>
                  <a:pt x="963" y="427"/>
                </a:cubicBezTo>
                <a:cubicBezTo>
                  <a:pt x="964" y="431"/>
                  <a:pt x="964" y="435"/>
                  <a:pt x="964" y="439"/>
                </a:cubicBezTo>
                <a:cubicBezTo>
                  <a:pt x="964" y="441"/>
                  <a:pt x="964" y="444"/>
                  <a:pt x="964" y="446"/>
                </a:cubicBezTo>
                <a:cubicBezTo>
                  <a:pt x="961" y="445"/>
                  <a:pt x="958" y="443"/>
                  <a:pt x="954" y="442"/>
                </a:cubicBezTo>
                <a:cubicBezTo>
                  <a:pt x="954" y="441"/>
                  <a:pt x="954" y="439"/>
                  <a:pt x="954" y="437"/>
                </a:cubicBezTo>
                <a:cubicBezTo>
                  <a:pt x="954" y="436"/>
                  <a:pt x="954" y="434"/>
                  <a:pt x="955" y="433"/>
                </a:cubicBezTo>
                <a:cubicBezTo>
                  <a:pt x="955" y="432"/>
                  <a:pt x="954" y="432"/>
                  <a:pt x="954" y="432"/>
                </a:cubicBezTo>
                <a:cubicBezTo>
                  <a:pt x="953" y="434"/>
                  <a:pt x="954" y="436"/>
                  <a:pt x="954" y="437"/>
                </a:cubicBezTo>
                <a:cubicBezTo>
                  <a:pt x="954" y="439"/>
                  <a:pt x="954" y="440"/>
                  <a:pt x="954" y="442"/>
                </a:cubicBezTo>
                <a:cubicBezTo>
                  <a:pt x="951" y="441"/>
                  <a:pt x="948" y="440"/>
                  <a:pt x="945" y="439"/>
                </a:cubicBezTo>
                <a:cubicBezTo>
                  <a:pt x="934" y="436"/>
                  <a:pt x="925" y="429"/>
                  <a:pt x="914" y="426"/>
                </a:cubicBezTo>
                <a:cubicBezTo>
                  <a:pt x="914" y="426"/>
                  <a:pt x="914" y="427"/>
                  <a:pt x="914" y="427"/>
                </a:cubicBezTo>
                <a:cubicBezTo>
                  <a:pt x="923" y="429"/>
                  <a:pt x="930" y="434"/>
                  <a:pt x="939" y="437"/>
                </a:cubicBezTo>
                <a:cubicBezTo>
                  <a:pt x="944" y="440"/>
                  <a:pt x="949" y="441"/>
                  <a:pt x="954" y="443"/>
                </a:cubicBezTo>
                <a:cubicBezTo>
                  <a:pt x="954" y="443"/>
                  <a:pt x="954" y="444"/>
                  <a:pt x="954" y="444"/>
                </a:cubicBezTo>
                <a:cubicBezTo>
                  <a:pt x="954" y="444"/>
                  <a:pt x="955" y="444"/>
                  <a:pt x="955" y="444"/>
                </a:cubicBezTo>
                <a:cubicBezTo>
                  <a:pt x="955" y="444"/>
                  <a:pt x="955" y="443"/>
                  <a:pt x="954" y="443"/>
                </a:cubicBezTo>
                <a:cubicBezTo>
                  <a:pt x="958" y="444"/>
                  <a:pt x="961" y="445"/>
                  <a:pt x="964" y="447"/>
                </a:cubicBezTo>
                <a:cubicBezTo>
                  <a:pt x="964" y="450"/>
                  <a:pt x="964" y="454"/>
                  <a:pt x="964" y="458"/>
                </a:cubicBezTo>
                <a:cubicBezTo>
                  <a:pt x="947" y="451"/>
                  <a:pt x="926" y="452"/>
                  <a:pt x="911" y="440"/>
                </a:cubicBezTo>
                <a:cubicBezTo>
                  <a:pt x="911" y="440"/>
                  <a:pt x="911" y="440"/>
                  <a:pt x="911" y="441"/>
                </a:cubicBezTo>
                <a:cubicBezTo>
                  <a:pt x="912" y="442"/>
                  <a:pt x="913" y="442"/>
                  <a:pt x="914" y="443"/>
                </a:cubicBezTo>
                <a:cubicBezTo>
                  <a:pt x="913" y="444"/>
                  <a:pt x="913" y="445"/>
                  <a:pt x="914" y="447"/>
                </a:cubicBezTo>
                <a:cubicBezTo>
                  <a:pt x="914" y="447"/>
                  <a:pt x="914" y="447"/>
                  <a:pt x="914" y="446"/>
                </a:cubicBezTo>
                <a:cubicBezTo>
                  <a:pt x="914" y="446"/>
                  <a:pt x="914" y="443"/>
                  <a:pt x="915" y="446"/>
                </a:cubicBezTo>
                <a:cubicBezTo>
                  <a:pt x="915" y="448"/>
                  <a:pt x="915" y="450"/>
                  <a:pt x="915" y="452"/>
                </a:cubicBezTo>
                <a:cubicBezTo>
                  <a:pt x="916" y="456"/>
                  <a:pt x="916" y="459"/>
                  <a:pt x="915" y="462"/>
                </a:cubicBezTo>
                <a:cubicBezTo>
                  <a:pt x="915" y="463"/>
                  <a:pt x="915" y="463"/>
                  <a:pt x="915" y="463"/>
                </a:cubicBezTo>
                <a:cubicBezTo>
                  <a:pt x="917" y="456"/>
                  <a:pt x="916" y="450"/>
                  <a:pt x="915" y="443"/>
                </a:cubicBezTo>
                <a:cubicBezTo>
                  <a:pt x="929" y="452"/>
                  <a:pt x="949" y="452"/>
                  <a:pt x="964" y="458"/>
                </a:cubicBezTo>
                <a:cubicBezTo>
                  <a:pt x="964" y="459"/>
                  <a:pt x="964" y="461"/>
                  <a:pt x="964" y="462"/>
                </a:cubicBezTo>
                <a:cubicBezTo>
                  <a:pt x="964" y="462"/>
                  <a:pt x="965" y="462"/>
                  <a:pt x="965" y="462"/>
                </a:cubicBezTo>
                <a:cubicBezTo>
                  <a:pt x="965" y="461"/>
                  <a:pt x="965" y="459"/>
                  <a:pt x="965" y="458"/>
                </a:cubicBezTo>
                <a:cubicBezTo>
                  <a:pt x="965" y="459"/>
                  <a:pt x="966" y="459"/>
                  <a:pt x="967" y="459"/>
                </a:cubicBezTo>
                <a:cubicBezTo>
                  <a:pt x="967" y="459"/>
                  <a:pt x="967" y="460"/>
                  <a:pt x="967" y="460"/>
                </a:cubicBezTo>
                <a:cubicBezTo>
                  <a:pt x="967" y="460"/>
                  <a:pt x="967" y="460"/>
                  <a:pt x="967" y="460"/>
                </a:cubicBezTo>
                <a:cubicBezTo>
                  <a:pt x="967" y="460"/>
                  <a:pt x="967" y="460"/>
                  <a:pt x="967" y="459"/>
                </a:cubicBezTo>
                <a:cubicBezTo>
                  <a:pt x="970" y="461"/>
                  <a:pt x="973" y="463"/>
                  <a:pt x="976" y="465"/>
                </a:cubicBezTo>
                <a:cubicBezTo>
                  <a:pt x="976" y="468"/>
                  <a:pt x="976" y="470"/>
                  <a:pt x="977" y="472"/>
                </a:cubicBezTo>
                <a:cubicBezTo>
                  <a:pt x="977" y="480"/>
                  <a:pt x="977" y="488"/>
                  <a:pt x="977" y="495"/>
                </a:cubicBezTo>
                <a:cubicBezTo>
                  <a:pt x="977" y="500"/>
                  <a:pt x="977" y="505"/>
                  <a:pt x="976" y="510"/>
                </a:cubicBezTo>
                <a:cubicBezTo>
                  <a:pt x="975" y="510"/>
                  <a:pt x="974" y="509"/>
                  <a:pt x="973" y="509"/>
                </a:cubicBezTo>
                <a:cubicBezTo>
                  <a:pt x="972" y="509"/>
                  <a:pt x="971" y="508"/>
                  <a:pt x="970" y="508"/>
                </a:cubicBezTo>
                <a:cubicBezTo>
                  <a:pt x="969" y="508"/>
                  <a:pt x="968" y="507"/>
                  <a:pt x="967" y="507"/>
                </a:cubicBezTo>
                <a:cubicBezTo>
                  <a:pt x="967" y="502"/>
                  <a:pt x="968" y="496"/>
                  <a:pt x="968" y="491"/>
                </a:cubicBezTo>
                <a:cubicBezTo>
                  <a:pt x="968" y="486"/>
                  <a:pt x="969" y="481"/>
                  <a:pt x="968" y="476"/>
                </a:cubicBezTo>
                <a:cubicBezTo>
                  <a:pt x="968" y="472"/>
                  <a:pt x="969" y="468"/>
                  <a:pt x="969" y="464"/>
                </a:cubicBezTo>
                <a:cubicBezTo>
                  <a:pt x="969" y="464"/>
                  <a:pt x="968" y="464"/>
                  <a:pt x="968" y="464"/>
                </a:cubicBezTo>
                <a:cubicBezTo>
                  <a:pt x="968" y="467"/>
                  <a:pt x="968" y="470"/>
                  <a:pt x="968" y="473"/>
                </a:cubicBezTo>
                <a:cubicBezTo>
                  <a:pt x="967" y="470"/>
                  <a:pt x="967" y="467"/>
                  <a:pt x="965" y="464"/>
                </a:cubicBezTo>
                <a:cubicBezTo>
                  <a:pt x="965" y="464"/>
                  <a:pt x="965" y="464"/>
                  <a:pt x="965" y="465"/>
                </a:cubicBezTo>
                <a:cubicBezTo>
                  <a:pt x="967" y="468"/>
                  <a:pt x="968" y="472"/>
                  <a:pt x="968" y="476"/>
                </a:cubicBezTo>
                <a:cubicBezTo>
                  <a:pt x="968" y="481"/>
                  <a:pt x="968" y="486"/>
                  <a:pt x="967" y="491"/>
                </a:cubicBezTo>
                <a:cubicBezTo>
                  <a:pt x="967" y="496"/>
                  <a:pt x="966" y="501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496"/>
                  <a:pt x="965" y="486"/>
                  <a:pt x="963" y="476"/>
                </a:cubicBezTo>
                <a:cubicBezTo>
                  <a:pt x="963" y="473"/>
                  <a:pt x="963" y="470"/>
                  <a:pt x="963" y="467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7"/>
                </a:cubicBezTo>
                <a:cubicBezTo>
                  <a:pt x="963" y="467"/>
                  <a:pt x="963" y="468"/>
                  <a:pt x="963" y="469"/>
                </a:cubicBezTo>
                <a:cubicBezTo>
                  <a:pt x="963" y="469"/>
                  <a:pt x="963" y="469"/>
                  <a:pt x="963" y="469"/>
                </a:cubicBezTo>
                <a:cubicBezTo>
                  <a:pt x="963" y="470"/>
                  <a:pt x="963" y="470"/>
                  <a:pt x="963" y="470"/>
                </a:cubicBezTo>
                <a:cubicBezTo>
                  <a:pt x="963" y="472"/>
                  <a:pt x="963" y="474"/>
                  <a:pt x="963" y="476"/>
                </a:cubicBezTo>
                <a:cubicBezTo>
                  <a:pt x="963" y="476"/>
                  <a:pt x="963" y="476"/>
                  <a:pt x="963" y="476"/>
                </a:cubicBezTo>
                <a:cubicBezTo>
                  <a:pt x="963" y="476"/>
                  <a:pt x="963" y="477"/>
                  <a:pt x="963" y="478"/>
                </a:cubicBezTo>
                <a:cubicBezTo>
                  <a:pt x="963" y="478"/>
                  <a:pt x="963" y="478"/>
                  <a:pt x="963" y="478"/>
                </a:cubicBezTo>
                <a:cubicBezTo>
                  <a:pt x="963" y="479"/>
                  <a:pt x="963" y="480"/>
                  <a:pt x="963" y="482"/>
                </a:cubicBezTo>
                <a:cubicBezTo>
                  <a:pt x="963" y="489"/>
                  <a:pt x="963" y="497"/>
                  <a:pt x="963" y="504"/>
                </a:cubicBezTo>
                <a:cubicBezTo>
                  <a:pt x="963" y="504"/>
                  <a:pt x="963" y="505"/>
                  <a:pt x="963" y="505"/>
                </a:cubicBezTo>
                <a:cubicBezTo>
                  <a:pt x="957" y="503"/>
                  <a:pt x="950" y="502"/>
                  <a:pt x="944" y="501"/>
                </a:cubicBezTo>
                <a:cubicBezTo>
                  <a:pt x="943" y="501"/>
                  <a:pt x="941" y="500"/>
                  <a:pt x="939" y="500"/>
                </a:cubicBezTo>
                <a:cubicBezTo>
                  <a:pt x="939" y="496"/>
                  <a:pt x="939" y="493"/>
                  <a:pt x="939" y="490"/>
                </a:cubicBezTo>
                <a:cubicBezTo>
                  <a:pt x="940" y="487"/>
                  <a:pt x="940" y="485"/>
                  <a:pt x="940" y="483"/>
                </a:cubicBezTo>
                <a:cubicBezTo>
                  <a:pt x="941" y="481"/>
                  <a:pt x="941" y="477"/>
                  <a:pt x="942" y="482"/>
                </a:cubicBezTo>
                <a:cubicBezTo>
                  <a:pt x="942" y="482"/>
                  <a:pt x="942" y="482"/>
                  <a:pt x="942" y="482"/>
                </a:cubicBezTo>
                <a:cubicBezTo>
                  <a:pt x="942" y="481"/>
                  <a:pt x="942" y="480"/>
                  <a:pt x="941" y="478"/>
                </a:cubicBezTo>
                <a:cubicBezTo>
                  <a:pt x="941" y="478"/>
                  <a:pt x="941" y="478"/>
                  <a:pt x="941" y="478"/>
                </a:cubicBezTo>
                <a:cubicBezTo>
                  <a:pt x="939" y="485"/>
                  <a:pt x="939" y="492"/>
                  <a:pt x="939" y="500"/>
                </a:cubicBezTo>
                <a:cubicBezTo>
                  <a:pt x="934" y="498"/>
                  <a:pt x="929" y="496"/>
                  <a:pt x="924" y="494"/>
                </a:cubicBezTo>
                <a:cubicBezTo>
                  <a:pt x="924" y="487"/>
                  <a:pt x="923" y="478"/>
                  <a:pt x="925" y="472"/>
                </a:cubicBezTo>
                <a:cubicBezTo>
                  <a:pt x="925" y="472"/>
                  <a:pt x="925" y="472"/>
                  <a:pt x="925" y="472"/>
                </a:cubicBezTo>
                <a:cubicBezTo>
                  <a:pt x="923" y="478"/>
                  <a:pt x="923" y="487"/>
                  <a:pt x="924" y="494"/>
                </a:cubicBezTo>
                <a:cubicBezTo>
                  <a:pt x="923" y="493"/>
                  <a:pt x="922" y="493"/>
                  <a:pt x="922" y="493"/>
                </a:cubicBezTo>
                <a:cubicBezTo>
                  <a:pt x="922" y="493"/>
                  <a:pt x="919" y="492"/>
                  <a:pt x="917" y="491"/>
                </a:cubicBezTo>
                <a:cubicBezTo>
                  <a:pt x="917" y="491"/>
                  <a:pt x="917" y="491"/>
                  <a:pt x="917" y="491"/>
                </a:cubicBezTo>
                <a:cubicBezTo>
                  <a:pt x="915" y="489"/>
                  <a:pt x="913" y="488"/>
                  <a:pt x="910" y="486"/>
                </a:cubicBezTo>
                <a:cubicBezTo>
                  <a:pt x="910" y="478"/>
                  <a:pt x="910" y="469"/>
                  <a:pt x="910" y="461"/>
                </a:cubicBezTo>
                <a:cubicBezTo>
                  <a:pt x="910" y="454"/>
                  <a:pt x="910" y="448"/>
                  <a:pt x="910" y="442"/>
                </a:cubicBezTo>
                <a:cubicBezTo>
                  <a:pt x="911" y="442"/>
                  <a:pt x="911" y="441"/>
                  <a:pt x="911" y="441"/>
                </a:cubicBezTo>
                <a:cubicBezTo>
                  <a:pt x="911" y="441"/>
                  <a:pt x="911" y="440"/>
                  <a:pt x="910" y="440"/>
                </a:cubicBezTo>
                <a:cubicBezTo>
                  <a:pt x="910" y="434"/>
                  <a:pt x="911" y="429"/>
                  <a:pt x="911" y="423"/>
                </a:cubicBezTo>
                <a:cubicBezTo>
                  <a:pt x="913" y="424"/>
                  <a:pt x="915" y="424"/>
                  <a:pt x="917" y="425"/>
                </a:cubicBezTo>
                <a:cubicBezTo>
                  <a:pt x="917" y="425"/>
                  <a:pt x="917" y="425"/>
                  <a:pt x="918" y="426"/>
                </a:cubicBezTo>
                <a:cubicBezTo>
                  <a:pt x="918" y="426"/>
                  <a:pt x="918" y="426"/>
                  <a:pt x="918" y="425"/>
                </a:cubicBezTo>
                <a:cubicBezTo>
                  <a:pt x="918" y="425"/>
                  <a:pt x="917" y="425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6" y="423"/>
                  <a:pt x="914" y="422"/>
                  <a:pt x="913" y="421"/>
                </a:cubicBezTo>
                <a:cubicBezTo>
                  <a:pt x="915" y="405"/>
                  <a:pt x="913" y="389"/>
                  <a:pt x="913" y="373"/>
                </a:cubicBezTo>
                <a:cubicBezTo>
                  <a:pt x="913" y="371"/>
                  <a:pt x="913" y="369"/>
                  <a:pt x="913" y="367"/>
                </a:cubicBezTo>
                <a:cubicBezTo>
                  <a:pt x="914" y="361"/>
                  <a:pt x="914" y="355"/>
                  <a:pt x="914" y="349"/>
                </a:cubicBezTo>
                <a:cubicBezTo>
                  <a:pt x="915" y="349"/>
                  <a:pt x="916" y="349"/>
                  <a:pt x="916" y="348"/>
                </a:cubicBezTo>
                <a:cubicBezTo>
                  <a:pt x="916" y="346"/>
                  <a:pt x="916" y="344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1"/>
                  <a:pt x="915" y="340"/>
                  <a:pt x="916" y="339"/>
                </a:cubicBezTo>
                <a:cubicBezTo>
                  <a:pt x="916" y="339"/>
                  <a:pt x="915" y="339"/>
                  <a:pt x="915" y="339"/>
                </a:cubicBezTo>
                <a:cubicBezTo>
                  <a:pt x="915" y="340"/>
                  <a:pt x="915" y="340"/>
                  <a:pt x="915" y="341"/>
                </a:cubicBezTo>
                <a:cubicBezTo>
                  <a:pt x="915" y="341"/>
                  <a:pt x="915" y="341"/>
                  <a:pt x="915" y="341"/>
                </a:cubicBezTo>
                <a:cubicBezTo>
                  <a:pt x="915" y="334"/>
                  <a:pt x="914" y="328"/>
                  <a:pt x="912" y="323"/>
                </a:cubicBezTo>
                <a:cubicBezTo>
                  <a:pt x="912" y="323"/>
                  <a:pt x="912" y="323"/>
                  <a:pt x="912" y="323"/>
                </a:cubicBezTo>
                <a:cubicBezTo>
                  <a:pt x="913" y="328"/>
                  <a:pt x="914" y="333"/>
                  <a:pt x="914" y="339"/>
                </a:cubicBezTo>
                <a:cubicBezTo>
                  <a:pt x="913" y="337"/>
                  <a:pt x="912" y="336"/>
                  <a:pt x="910" y="334"/>
                </a:cubicBezTo>
                <a:cubicBezTo>
                  <a:pt x="910" y="332"/>
                  <a:pt x="910" y="329"/>
                  <a:pt x="909" y="327"/>
                </a:cubicBezTo>
                <a:cubicBezTo>
                  <a:pt x="910" y="327"/>
                  <a:pt x="910" y="326"/>
                  <a:pt x="910" y="326"/>
                </a:cubicBezTo>
                <a:cubicBezTo>
                  <a:pt x="910" y="318"/>
                  <a:pt x="910" y="311"/>
                  <a:pt x="910" y="304"/>
                </a:cubicBezTo>
                <a:cubicBezTo>
                  <a:pt x="911" y="304"/>
                  <a:pt x="911" y="304"/>
                  <a:pt x="912" y="305"/>
                </a:cubicBezTo>
                <a:cubicBezTo>
                  <a:pt x="912" y="305"/>
                  <a:pt x="912" y="306"/>
                  <a:pt x="912" y="306"/>
                </a:cubicBezTo>
                <a:cubicBezTo>
                  <a:pt x="912" y="307"/>
                  <a:pt x="913" y="307"/>
                  <a:pt x="914" y="307"/>
                </a:cubicBezTo>
                <a:cubicBezTo>
                  <a:pt x="914" y="307"/>
                  <a:pt x="914" y="307"/>
                  <a:pt x="914" y="307"/>
                </a:cubicBezTo>
                <a:cubicBezTo>
                  <a:pt x="915" y="308"/>
                  <a:pt x="915" y="307"/>
                  <a:pt x="915" y="307"/>
                </a:cubicBezTo>
                <a:cubicBezTo>
                  <a:pt x="915" y="306"/>
                  <a:pt x="914" y="306"/>
                  <a:pt x="914" y="305"/>
                </a:cubicBezTo>
                <a:cubicBezTo>
                  <a:pt x="914" y="304"/>
                  <a:pt x="914" y="303"/>
                  <a:pt x="913" y="303"/>
                </a:cubicBezTo>
                <a:cubicBezTo>
                  <a:pt x="914" y="303"/>
                  <a:pt x="915" y="303"/>
                  <a:pt x="915" y="303"/>
                </a:cubicBezTo>
                <a:cubicBezTo>
                  <a:pt x="916" y="304"/>
                  <a:pt x="916" y="304"/>
                  <a:pt x="916" y="304"/>
                </a:cubicBezTo>
                <a:cubicBezTo>
                  <a:pt x="916" y="311"/>
                  <a:pt x="916" y="317"/>
                  <a:pt x="916" y="324"/>
                </a:cubicBezTo>
                <a:cubicBezTo>
                  <a:pt x="916" y="328"/>
                  <a:pt x="918" y="333"/>
                  <a:pt x="917" y="337"/>
                </a:cubicBezTo>
                <a:cubicBezTo>
                  <a:pt x="916" y="337"/>
                  <a:pt x="916" y="338"/>
                  <a:pt x="916" y="339"/>
                </a:cubicBezTo>
                <a:cubicBezTo>
                  <a:pt x="918" y="340"/>
                  <a:pt x="919" y="341"/>
                  <a:pt x="920" y="342"/>
                </a:cubicBezTo>
                <a:cubicBezTo>
                  <a:pt x="920" y="343"/>
                  <a:pt x="920" y="343"/>
                  <a:pt x="920" y="344"/>
                </a:cubicBezTo>
                <a:cubicBezTo>
                  <a:pt x="920" y="345"/>
                  <a:pt x="922" y="345"/>
                  <a:pt x="922" y="344"/>
                </a:cubicBezTo>
                <a:cubicBezTo>
                  <a:pt x="922" y="344"/>
                  <a:pt x="922" y="344"/>
                  <a:pt x="922" y="344"/>
                </a:cubicBezTo>
                <a:cubicBezTo>
                  <a:pt x="934" y="354"/>
                  <a:pt x="950" y="361"/>
                  <a:pt x="965" y="367"/>
                </a:cubicBezTo>
                <a:cubicBezTo>
                  <a:pt x="965" y="367"/>
                  <a:pt x="965" y="367"/>
                  <a:pt x="965" y="368"/>
                </a:cubicBezTo>
                <a:cubicBezTo>
                  <a:pt x="965" y="368"/>
                  <a:pt x="965" y="368"/>
                  <a:pt x="965" y="368"/>
                </a:cubicBezTo>
                <a:cubicBezTo>
                  <a:pt x="965" y="371"/>
                  <a:pt x="964" y="375"/>
                  <a:pt x="964" y="378"/>
                </a:cubicBezTo>
                <a:cubicBezTo>
                  <a:pt x="958" y="373"/>
                  <a:pt x="950" y="369"/>
                  <a:pt x="942" y="365"/>
                </a:cubicBezTo>
                <a:cubicBezTo>
                  <a:pt x="936" y="362"/>
                  <a:pt x="928" y="358"/>
                  <a:pt x="920" y="358"/>
                </a:cubicBezTo>
                <a:cubicBezTo>
                  <a:pt x="920" y="358"/>
                  <a:pt x="920" y="358"/>
                  <a:pt x="920" y="358"/>
                </a:cubicBezTo>
                <a:cubicBezTo>
                  <a:pt x="929" y="358"/>
                  <a:pt x="937" y="363"/>
                  <a:pt x="944" y="366"/>
                </a:cubicBezTo>
                <a:cubicBezTo>
                  <a:pt x="951" y="370"/>
                  <a:pt x="958" y="374"/>
                  <a:pt x="964" y="379"/>
                </a:cubicBezTo>
                <a:cubicBezTo>
                  <a:pt x="964" y="393"/>
                  <a:pt x="963" y="407"/>
                  <a:pt x="961" y="421"/>
                </a:cubicBezTo>
                <a:cubicBezTo>
                  <a:pt x="961" y="421"/>
                  <a:pt x="962" y="421"/>
                  <a:pt x="962" y="421"/>
                </a:cubicBezTo>
                <a:cubicBezTo>
                  <a:pt x="963" y="407"/>
                  <a:pt x="964" y="393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4" y="393"/>
                  <a:pt x="963" y="406"/>
                  <a:pt x="963" y="420"/>
                </a:cubicBezTo>
                <a:cubicBezTo>
                  <a:pt x="963" y="420"/>
                  <a:pt x="963" y="420"/>
                  <a:pt x="963" y="420"/>
                </a:cubicBezTo>
                <a:cubicBezTo>
                  <a:pt x="964" y="406"/>
                  <a:pt x="965" y="393"/>
                  <a:pt x="965" y="380"/>
                </a:cubicBezTo>
                <a:cubicBezTo>
                  <a:pt x="965" y="380"/>
                  <a:pt x="965" y="380"/>
                  <a:pt x="966" y="380"/>
                </a:cubicBezTo>
                <a:cubicBezTo>
                  <a:pt x="966" y="380"/>
                  <a:pt x="966" y="380"/>
                  <a:pt x="966" y="380"/>
                </a:cubicBezTo>
                <a:cubicBezTo>
                  <a:pt x="966" y="380"/>
                  <a:pt x="966" y="379"/>
                  <a:pt x="965" y="379"/>
                </a:cubicBezTo>
                <a:cubicBezTo>
                  <a:pt x="966" y="375"/>
                  <a:pt x="966" y="371"/>
                  <a:pt x="966" y="368"/>
                </a:cubicBezTo>
                <a:cubicBezTo>
                  <a:pt x="969" y="369"/>
                  <a:pt x="972" y="370"/>
                  <a:pt x="975" y="371"/>
                </a:cubicBezTo>
                <a:cubicBezTo>
                  <a:pt x="976" y="371"/>
                  <a:pt x="976" y="370"/>
                  <a:pt x="976" y="369"/>
                </a:cubicBezTo>
                <a:cubicBezTo>
                  <a:pt x="978" y="370"/>
                  <a:pt x="979" y="371"/>
                  <a:pt x="980" y="373"/>
                </a:cubicBezTo>
                <a:cubicBezTo>
                  <a:pt x="980" y="374"/>
                  <a:pt x="980" y="376"/>
                  <a:pt x="980" y="378"/>
                </a:cubicBezTo>
                <a:cubicBezTo>
                  <a:pt x="980" y="379"/>
                  <a:pt x="982" y="379"/>
                  <a:pt x="982" y="378"/>
                </a:cubicBezTo>
                <a:cubicBezTo>
                  <a:pt x="982" y="377"/>
                  <a:pt x="982" y="376"/>
                  <a:pt x="982" y="375"/>
                </a:cubicBezTo>
                <a:cubicBezTo>
                  <a:pt x="983" y="377"/>
                  <a:pt x="983" y="379"/>
                  <a:pt x="983" y="383"/>
                </a:cubicBezTo>
                <a:cubicBezTo>
                  <a:pt x="982" y="389"/>
                  <a:pt x="982" y="395"/>
                  <a:pt x="981" y="401"/>
                </a:cubicBezTo>
                <a:close/>
                <a:moveTo>
                  <a:pt x="967" y="452"/>
                </a:moveTo>
                <a:cubicBezTo>
                  <a:pt x="967" y="451"/>
                  <a:pt x="967" y="450"/>
                  <a:pt x="967" y="448"/>
                </a:cubicBezTo>
                <a:cubicBezTo>
                  <a:pt x="967" y="448"/>
                  <a:pt x="968" y="448"/>
                  <a:pt x="968" y="449"/>
                </a:cubicBezTo>
                <a:cubicBezTo>
                  <a:pt x="968" y="449"/>
                  <a:pt x="967" y="450"/>
                  <a:pt x="967" y="450"/>
                </a:cubicBezTo>
                <a:cubicBezTo>
                  <a:pt x="967" y="453"/>
                  <a:pt x="967" y="456"/>
                  <a:pt x="967" y="459"/>
                </a:cubicBezTo>
                <a:cubicBezTo>
                  <a:pt x="966" y="458"/>
                  <a:pt x="965" y="458"/>
                  <a:pt x="965" y="458"/>
                </a:cubicBezTo>
                <a:cubicBezTo>
                  <a:pt x="965" y="454"/>
                  <a:pt x="965" y="451"/>
                  <a:pt x="965" y="447"/>
                </a:cubicBezTo>
                <a:cubicBezTo>
                  <a:pt x="965" y="447"/>
                  <a:pt x="966" y="448"/>
                  <a:pt x="967" y="448"/>
                </a:cubicBezTo>
                <a:cubicBezTo>
                  <a:pt x="967" y="449"/>
                  <a:pt x="967" y="451"/>
                  <a:pt x="966" y="452"/>
                </a:cubicBezTo>
                <a:cubicBezTo>
                  <a:pt x="966" y="452"/>
                  <a:pt x="967" y="452"/>
                  <a:pt x="967" y="452"/>
                </a:cubicBezTo>
                <a:close/>
                <a:moveTo>
                  <a:pt x="968" y="448"/>
                </a:moveTo>
                <a:cubicBezTo>
                  <a:pt x="968" y="448"/>
                  <a:pt x="968" y="448"/>
                  <a:pt x="967" y="448"/>
                </a:cubicBezTo>
                <a:cubicBezTo>
                  <a:pt x="968" y="447"/>
                  <a:pt x="968" y="448"/>
                  <a:pt x="968" y="448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7180" name="组合 15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7181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2" name="矩形 17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组合 35"/>
          <p:cNvGrpSpPr/>
          <p:nvPr/>
        </p:nvGrpSpPr>
        <p:grpSpPr>
          <a:xfrm>
            <a:off x="5245100" y="2033588"/>
            <a:ext cx="4873625" cy="2814637"/>
            <a:chOff x="0" y="0"/>
            <a:chExt cx="3883595" cy="2814641"/>
          </a:xfrm>
        </p:grpSpPr>
        <p:sp>
          <p:nvSpPr>
            <p:cNvPr id="8204" name="矩形 107"/>
            <p:cNvSpPr/>
            <p:nvPr/>
          </p:nvSpPr>
          <p:spPr>
            <a:xfrm>
              <a:off x="2490799" y="1516334"/>
              <a:ext cx="1028576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5" name="矩形 110"/>
            <p:cNvSpPr/>
            <p:nvPr/>
          </p:nvSpPr>
          <p:spPr>
            <a:xfrm>
              <a:off x="2490799" y="438247"/>
              <a:ext cx="494529" cy="507271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6" name="矩形 111"/>
            <p:cNvSpPr/>
            <p:nvPr/>
          </p:nvSpPr>
          <p:spPr>
            <a:xfrm>
              <a:off x="3025915" y="438247"/>
              <a:ext cx="494528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7" name="矩形 112"/>
            <p:cNvSpPr/>
            <p:nvPr/>
          </p:nvSpPr>
          <p:spPr>
            <a:xfrm>
              <a:off x="2490799" y="972908"/>
              <a:ext cx="494529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8" name="矩形 113"/>
            <p:cNvSpPr/>
            <p:nvPr/>
          </p:nvSpPr>
          <p:spPr>
            <a:xfrm>
              <a:off x="3025915" y="972908"/>
              <a:ext cx="494528" cy="507271"/>
            </a:xfrm>
            <a:prstGeom prst="rect">
              <a:avLst/>
            </a:prstGeom>
            <a:solidFill>
              <a:srgbClr val="2A6BA6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9" name="矩形 114"/>
            <p:cNvSpPr/>
            <p:nvPr/>
          </p:nvSpPr>
          <p:spPr>
            <a:xfrm>
              <a:off x="1426976" y="1516334"/>
              <a:ext cx="1028576" cy="507271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0" name="矩形 115"/>
            <p:cNvSpPr/>
            <p:nvPr/>
          </p:nvSpPr>
          <p:spPr>
            <a:xfrm>
              <a:off x="373833" y="1516334"/>
              <a:ext cx="1028576" cy="507271"/>
            </a:xfrm>
            <a:prstGeom prst="rect">
              <a:avLst/>
            </a:prstGeom>
            <a:solidFill>
              <a:srgbClr val="E9E065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1" name="矩形 117"/>
            <p:cNvSpPr/>
            <p:nvPr/>
          </p:nvSpPr>
          <p:spPr>
            <a:xfrm>
              <a:off x="368493" y="438247"/>
              <a:ext cx="2081718" cy="1036454"/>
            </a:xfrm>
            <a:prstGeom prst="rect">
              <a:avLst/>
            </a:prstGeom>
            <a:solidFill>
              <a:srgbClr val="000F1A"/>
            </a:solidFill>
            <a:ln w="9525">
              <a:noFill/>
            </a:ln>
          </p:spPr>
          <p:txBody>
            <a:bodyPr anchor="ctr"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任意多边形 121"/>
            <p:cNvSpPr/>
            <p:nvPr/>
          </p:nvSpPr>
          <p:spPr>
            <a:xfrm>
              <a:off x="2725780" y="1573306"/>
              <a:ext cx="553273" cy="380180"/>
            </a:xfrm>
            <a:custGeom>
              <a:avLst/>
              <a:gdLst>
                <a:gd name="txL" fmla="*/ 0 w 2609938"/>
                <a:gd name="txT" fmla="*/ 0 h 1747058"/>
                <a:gd name="txR" fmla="*/ 2609938 w 2609938"/>
                <a:gd name="txB" fmla="*/ 1747058 h 1747058"/>
              </a:gdLst>
              <a:ahLst/>
              <a:cxnLst>
                <a:cxn ang="0">
                  <a:pos x="58301" y="60877"/>
                </a:cxn>
                <a:cxn ang="0">
                  <a:pos x="117287" y="80585"/>
                </a:cxn>
                <a:cxn ang="0">
                  <a:pos x="0" y="82732"/>
                </a:cxn>
                <a:cxn ang="0">
                  <a:pos x="58301" y="60877"/>
                </a:cxn>
                <a:cxn ang="0">
                  <a:pos x="58409" y="46396"/>
                </a:cxn>
                <a:cxn ang="0">
                  <a:pos x="70818" y="58876"/>
                </a:cxn>
                <a:cxn ang="0">
                  <a:pos x="58986" y="56704"/>
                </a:cxn>
                <a:cxn ang="0">
                  <a:pos x="46157" y="59048"/>
                </a:cxn>
                <a:cxn ang="0">
                  <a:pos x="58409" y="46396"/>
                </a:cxn>
                <a:cxn ang="0">
                  <a:pos x="53577" y="37408"/>
                </a:cxn>
                <a:cxn ang="0">
                  <a:pos x="58412" y="42502"/>
                </a:cxn>
                <a:cxn ang="0">
                  <a:pos x="63246" y="37408"/>
                </a:cxn>
                <a:cxn ang="0">
                  <a:pos x="58412" y="39955"/>
                </a:cxn>
                <a:cxn ang="0">
                  <a:pos x="53577" y="37408"/>
                </a:cxn>
                <a:cxn ang="0">
                  <a:pos x="19575" y="29254"/>
                </a:cxn>
                <a:cxn ang="0">
                  <a:pos x="32508" y="51530"/>
                </a:cxn>
                <a:cxn ang="0">
                  <a:pos x="14933" y="64823"/>
                </a:cxn>
                <a:cxn ang="0">
                  <a:pos x="6643" y="51530"/>
                </a:cxn>
                <a:cxn ang="0">
                  <a:pos x="19575" y="29254"/>
                </a:cxn>
                <a:cxn ang="0">
                  <a:pos x="97895" y="27321"/>
                </a:cxn>
                <a:cxn ang="0">
                  <a:pos x="110827" y="49597"/>
                </a:cxn>
                <a:cxn ang="0">
                  <a:pos x="102537" y="62890"/>
                </a:cxn>
                <a:cxn ang="0">
                  <a:pos x="84962" y="49597"/>
                </a:cxn>
                <a:cxn ang="0">
                  <a:pos x="97895" y="27321"/>
                </a:cxn>
                <a:cxn ang="0">
                  <a:pos x="58490" y="25001"/>
                </a:cxn>
                <a:cxn ang="0">
                  <a:pos x="67662" y="34667"/>
                </a:cxn>
                <a:cxn ang="0">
                  <a:pos x="58490" y="44332"/>
                </a:cxn>
                <a:cxn ang="0">
                  <a:pos x="49318" y="34667"/>
                </a:cxn>
                <a:cxn ang="0">
                  <a:pos x="58490" y="25001"/>
                </a:cxn>
                <a:cxn ang="0">
                  <a:pos x="16900" y="17625"/>
                </a:cxn>
                <a:cxn ang="0">
                  <a:pos x="23178" y="24241"/>
                </a:cxn>
                <a:cxn ang="0">
                  <a:pos x="29456" y="17625"/>
                </a:cxn>
                <a:cxn ang="0">
                  <a:pos x="23178" y="20933"/>
                </a:cxn>
                <a:cxn ang="0">
                  <a:pos x="16900" y="17625"/>
                </a:cxn>
                <a:cxn ang="0">
                  <a:pos x="86259" y="14318"/>
                </a:cxn>
                <a:cxn ang="0">
                  <a:pos x="92537" y="20933"/>
                </a:cxn>
                <a:cxn ang="0">
                  <a:pos x="98814" y="14318"/>
                </a:cxn>
                <a:cxn ang="0">
                  <a:pos x="92537" y="17625"/>
                </a:cxn>
                <a:cxn ang="0">
                  <a:pos x="86259" y="14318"/>
                </a:cxn>
                <a:cxn ang="0">
                  <a:pos x="96524" y="0"/>
                </a:cxn>
                <a:cxn ang="0">
                  <a:pos x="108149" y="12250"/>
                </a:cxn>
                <a:cxn ang="0">
                  <a:pos x="96524" y="24499"/>
                </a:cxn>
                <a:cxn ang="0">
                  <a:pos x="84900" y="12250"/>
                </a:cxn>
                <a:cxn ang="0">
                  <a:pos x="96524" y="0"/>
                </a:cxn>
                <a:cxn ang="0">
                  <a:pos x="19117" y="0"/>
                </a:cxn>
                <a:cxn ang="0">
                  <a:pos x="32080" y="13661"/>
                </a:cxn>
                <a:cxn ang="0">
                  <a:pos x="19117" y="27321"/>
                </a:cxn>
                <a:cxn ang="0">
                  <a:pos x="6154" y="13661"/>
                </a:cxn>
                <a:cxn ang="0">
                  <a:pos x="19117" y="0"/>
                </a:cxn>
              </a:cxnLst>
              <a:rect l="txL" t="txT" r="txR" b="txB"/>
              <a:pathLst>
                <a:path w="2609938" h="1747058">
                  <a:moveTo>
                    <a:pt x="1297348" y="1285546"/>
                  </a:moveTo>
                  <a:cubicBezTo>
                    <a:pt x="1756934" y="1277564"/>
                    <a:pt x="2219061" y="1415864"/>
                    <a:pt x="2609938" y="1701728"/>
                  </a:cubicBezTo>
                  <a:lnTo>
                    <a:pt x="0" y="1747058"/>
                  </a:lnTo>
                  <a:cubicBezTo>
                    <a:pt x="380716" y="1447793"/>
                    <a:pt x="837761" y="1293528"/>
                    <a:pt x="1297348" y="1285546"/>
                  </a:cubicBezTo>
                  <a:close/>
                  <a:moveTo>
                    <a:pt x="1299746" y="979749"/>
                  </a:moveTo>
                  <a:cubicBezTo>
                    <a:pt x="1447801" y="978770"/>
                    <a:pt x="1575566" y="1199766"/>
                    <a:pt x="1575893" y="1243303"/>
                  </a:cubicBezTo>
                  <a:cubicBezTo>
                    <a:pt x="1484497" y="1242527"/>
                    <a:pt x="1403986" y="1198207"/>
                    <a:pt x="1312590" y="1197431"/>
                  </a:cubicBezTo>
                  <a:cubicBezTo>
                    <a:pt x="1221059" y="1199417"/>
                    <a:pt x="1118641" y="1244946"/>
                    <a:pt x="1027110" y="1246933"/>
                  </a:cubicBezTo>
                  <a:cubicBezTo>
                    <a:pt x="1031080" y="1098928"/>
                    <a:pt x="1151691" y="980729"/>
                    <a:pt x="1299746" y="979749"/>
                  </a:cubicBezTo>
                  <a:close/>
                  <a:moveTo>
                    <a:pt x="1192239" y="789944"/>
                  </a:moveTo>
                  <a:cubicBezTo>
                    <a:pt x="1192239" y="849357"/>
                    <a:pt x="1240403" y="897521"/>
                    <a:pt x="1299816" y="897521"/>
                  </a:cubicBezTo>
                  <a:cubicBezTo>
                    <a:pt x="1359229" y="897521"/>
                    <a:pt x="1407393" y="849357"/>
                    <a:pt x="1407393" y="789944"/>
                  </a:cubicBezTo>
                  <a:cubicBezTo>
                    <a:pt x="1381997" y="823804"/>
                    <a:pt x="1342142" y="843732"/>
                    <a:pt x="1299816" y="843732"/>
                  </a:cubicBezTo>
                  <a:cubicBezTo>
                    <a:pt x="1257490" y="843732"/>
                    <a:pt x="1217634" y="823804"/>
                    <a:pt x="1192239" y="789944"/>
                  </a:cubicBezTo>
                  <a:close/>
                  <a:moveTo>
                    <a:pt x="435599" y="617767"/>
                  </a:moveTo>
                  <a:cubicBezTo>
                    <a:pt x="594535" y="617767"/>
                    <a:pt x="740596" y="962977"/>
                    <a:pt x="723378" y="1088163"/>
                  </a:cubicBezTo>
                  <a:cubicBezTo>
                    <a:pt x="706160" y="1213349"/>
                    <a:pt x="491230" y="1368883"/>
                    <a:pt x="332293" y="1368883"/>
                  </a:cubicBezTo>
                  <a:cubicBezTo>
                    <a:pt x="173357" y="1368883"/>
                    <a:pt x="147819" y="1347955"/>
                    <a:pt x="147819" y="1088163"/>
                  </a:cubicBezTo>
                  <a:cubicBezTo>
                    <a:pt x="147819" y="828371"/>
                    <a:pt x="276662" y="617767"/>
                    <a:pt x="435599" y="617767"/>
                  </a:cubicBezTo>
                  <a:close/>
                  <a:moveTo>
                    <a:pt x="2178410" y="576944"/>
                  </a:moveTo>
                  <a:cubicBezTo>
                    <a:pt x="2337346" y="576944"/>
                    <a:pt x="2466189" y="787548"/>
                    <a:pt x="2466189" y="1047340"/>
                  </a:cubicBezTo>
                  <a:cubicBezTo>
                    <a:pt x="2466189" y="1307132"/>
                    <a:pt x="2440652" y="1328060"/>
                    <a:pt x="2281715" y="1328060"/>
                  </a:cubicBezTo>
                  <a:cubicBezTo>
                    <a:pt x="2122779" y="1328060"/>
                    <a:pt x="1907848" y="1172526"/>
                    <a:pt x="1890630" y="1047340"/>
                  </a:cubicBezTo>
                  <a:cubicBezTo>
                    <a:pt x="1873413" y="922154"/>
                    <a:pt x="2019473" y="576944"/>
                    <a:pt x="2178410" y="576944"/>
                  </a:cubicBezTo>
                  <a:close/>
                  <a:moveTo>
                    <a:pt x="1301561" y="527959"/>
                  </a:moveTo>
                  <a:cubicBezTo>
                    <a:pt x="1414286" y="527959"/>
                    <a:pt x="1505668" y="619341"/>
                    <a:pt x="1505668" y="732066"/>
                  </a:cubicBezTo>
                  <a:cubicBezTo>
                    <a:pt x="1505668" y="844791"/>
                    <a:pt x="1414286" y="936173"/>
                    <a:pt x="1301561" y="936173"/>
                  </a:cubicBezTo>
                  <a:cubicBezTo>
                    <a:pt x="1188836" y="936173"/>
                    <a:pt x="1097454" y="844791"/>
                    <a:pt x="1097454" y="732066"/>
                  </a:cubicBezTo>
                  <a:cubicBezTo>
                    <a:pt x="1097454" y="619341"/>
                    <a:pt x="1188836" y="527959"/>
                    <a:pt x="1301561" y="527959"/>
                  </a:cubicBezTo>
                  <a:close/>
                  <a:moveTo>
                    <a:pt x="376074" y="372196"/>
                  </a:moveTo>
                  <a:cubicBezTo>
                    <a:pt x="376074" y="449350"/>
                    <a:pt x="438620" y="511896"/>
                    <a:pt x="515774" y="511896"/>
                  </a:cubicBezTo>
                  <a:cubicBezTo>
                    <a:pt x="592928" y="511896"/>
                    <a:pt x="655474" y="449350"/>
                    <a:pt x="655474" y="372196"/>
                  </a:cubicBezTo>
                  <a:cubicBezTo>
                    <a:pt x="622495" y="416168"/>
                    <a:pt x="570738" y="442046"/>
                    <a:pt x="515774" y="442046"/>
                  </a:cubicBezTo>
                  <a:cubicBezTo>
                    <a:pt x="460810" y="442046"/>
                    <a:pt x="409053" y="416168"/>
                    <a:pt x="376074" y="372196"/>
                  </a:cubicBezTo>
                  <a:close/>
                  <a:moveTo>
                    <a:pt x="1919481" y="302345"/>
                  </a:moveTo>
                  <a:cubicBezTo>
                    <a:pt x="1919481" y="379499"/>
                    <a:pt x="1982027" y="442045"/>
                    <a:pt x="2059181" y="442045"/>
                  </a:cubicBezTo>
                  <a:cubicBezTo>
                    <a:pt x="2136335" y="442045"/>
                    <a:pt x="2198881" y="379499"/>
                    <a:pt x="2198881" y="302345"/>
                  </a:cubicBezTo>
                  <a:cubicBezTo>
                    <a:pt x="2165902" y="346317"/>
                    <a:pt x="2114145" y="372195"/>
                    <a:pt x="2059181" y="372195"/>
                  </a:cubicBezTo>
                  <a:cubicBezTo>
                    <a:pt x="2004217" y="372195"/>
                    <a:pt x="1952460" y="346317"/>
                    <a:pt x="1919481" y="302345"/>
                  </a:cubicBezTo>
                  <a:close/>
                  <a:moveTo>
                    <a:pt x="2147924" y="0"/>
                  </a:moveTo>
                  <a:cubicBezTo>
                    <a:pt x="2290788" y="0"/>
                    <a:pt x="2406603" y="115815"/>
                    <a:pt x="2406603" y="258679"/>
                  </a:cubicBezTo>
                  <a:cubicBezTo>
                    <a:pt x="2406603" y="401543"/>
                    <a:pt x="2290788" y="517358"/>
                    <a:pt x="2147924" y="517358"/>
                  </a:cubicBezTo>
                  <a:cubicBezTo>
                    <a:pt x="2005060" y="517358"/>
                    <a:pt x="1889245" y="401543"/>
                    <a:pt x="1889245" y="258679"/>
                  </a:cubicBezTo>
                  <a:cubicBezTo>
                    <a:pt x="1889245" y="115815"/>
                    <a:pt x="2005060" y="0"/>
                    <a:pt x="2147924" y="0"/>
                  </a:cubicBezTo>
                  <a:close/>
                  <a:moveTo>
                    <a:pt x="425404" y="0"/>
                  </a:moveTo>
                  <a:cubicBezTo>
                    <a:pt x="584723" y="0"/>
                    <a:pt x="713876" y="129153"/>
                    <a:pt x="713876" y="288472"/>
                  </a:cubicBezTo>
                  <a:cubicBezTo>
                    <a:pt x="713876" y="447791"/>
                    <a:pt x="584723" y="576944"/>
                    <a:pt x="425404" y="576944"/>
                  </a:cubicBezTo>
                  <a:cubicBezTo>
                    <a:pt x="266085" y="576944"/>
                    <a:pt x="136932" y="447791"/>
                    <a:pt x="136932" y="288472"/>
                  </a:cubicBezTo>
                  <a:cubicBezTo>
                    <a:pt x="136932" y="129153"/>
                    <a:pt x="266085" y="0"/>
                    <a:pt x="425404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任意多边形 123"/>
            <p:cNvSpPr/>
            <p:nvPr/>
          </p:nvSpPr>
          <p:spPr>
            <a:xfrm>
              <a:off x="3098545" y="566434"/>
              <a:ext cx="338586" cy="319920"/>
            </a:xfrm>
            <a:custGeom>
              <a:avLst/>
              <a:gdLst>
                <a:gd name="txL" fmla="*/ 0 w 1244246"/>
                <a:gd name="txT" fmla="*/ 0 h 1145520"/>
                <a:gd name="txR" fmla="*/ 1244246 w 1244246"/>
                <a:gd name="txB" fmla="*/ 1145520 h 1145520"/>
              </a:gdLst>
              <a:ahLst/>
              <a:cxnLst>
                <a:cxn ang="0">
                  <a:pos x="69580" y="65402"/>
                </a:cxn>
                <a:cxn ang="0">
                  <a:pos x="78771" y="61836"/>
                </a:cxn>
                <a:cxn ang="0">
                  <a:pos x="53270" y="61836"/>
                </a:cxn>
                <a:cxn ang="0">
                  <a:pos x="62460" y="65402"/>
                </a:cxn>
                <a:cxn ang="0">
                  <a:pos x="53270" y="61836"/>
                </a:cxn>
                <a:cxn ang="0">
                  <a:pos x="36959" y="65402"/>
                </a:cxn>
                <a:cxn ang="0">
                  <a:pos x="46150" y="61836"/>
                </a:cxn>
                <a:cxn ang="0">
                  <a:pos x="69499" y="50835"/>
                </a:cxn>
                <a:cxn ang="0">
                  <a:pos x="78690" y="54401"/>
                </a:cxn>
                <a:cxn ang="0">
                  <a:pos x="69499" y="50835"/>
                </a:cxn>
                <a:cxn ang="0">
                  <a:pos x="53188" y="54401"/>
                </a:cxn>
                <a:cxn ang="0">
                  <a:pos x="62379" y="50835"/>
                </a:cxn>
                <a:cxn ang="0">
                  <a:pos x="36878" y="50835"/>
                </a:cxn>
                <a:cxn ang="0">
                  <a:pos x="46068" y="54401"/>
                </a:cxn>
                <a:cxn ang="0">
                  <a:pos x="36878" y="50835"/>
                </a:cxn>
                <a:cxn ang="0">
                  <a:pos x="69499" y="43399"/>
                </a:cxn>
                <a:cxn ang="0">
                  <a:pos x="78690" y="39833"/>
                </a:cxn>
                <a:cxn ang="0">
                  <a:pos x="53188" y="39833"/>
                </a:cxn>
                <a:cxn ang="0">
                  <a:pos x="62379" y="43399"/>
                </a:cxn>
                <a:cxn ang="0">
                  <a:pos x="53188" y="39833"/>
                </a:cxn>
                <a:cxn ang="0">
                  <a:pos x="36878" y="43399"/>
                </a:cxn>
                <a:cxn ang="0">
                  <a:pos x="46068" y="39833"/>
                </a:cxn>
                <a:cxn ang="0">
                  <a:pos x="35955" y="16797"/>
                </a:cxn>
                <a:cxn ang="0">
                  <a:pos x="80616" y="31213"/>
                </a:cxn>
                <a:cxn ang="0">
                  <a:pos x="35955" y="16797"/>
                </a:cxn>
                <a:cxn ang="0">
                  <a:pos x="26381" y="20068"/>
                </a:cxn>
                <a:cxn ang="0">
                  <a:pos x="14271" y="73970"/>
                </a:cxn>
                <a:cxn ang="0">
                  <a:pos x="2161" y="61215"/>
                </a:cxn>
                <a:cxn ang="0">
                  <a:pos x="14271" y="7313"/>
                </a:cxn>
                <a:cxn ang="0">
                  <a:pos x="3099" y="7538"/>
                </a:cxn>
                <a:cxn ang="0">
                  <a:pos x="327" y="66921"/>
                </a:cxn>
                <a:cxn ang="0">
                  <a:pos x="0" y="63803"/>
                </a:cxn>
                <a:cxn ang="0">
                  <a:pos x="4106" y="5728"/>
                </a:cxn>
                <a:cxn ang="0">
                  <a:pos x="16559" y="0"/>
                </a:cxn>
                <a:cxn ang="0">
                  <a:pos x="30952" y="9561"/>
                </a:cxn>
                <a:cxn ang="0">
                  <a:pos x="42955" y="9013"/>
                </a:cxn>
                <a:cxn ang="0">
                  <a:pos x="44412" y="9013"/>
                </a:cxn>
                <a:cxn ang="0">
                  <a:pos x="92137" y="23191"/>
                </a:cxn>
                <a:cxn ang="0">
                  <a:pos x="78676" y="80334"/>
                </a:cxn>
                <a:cxn ang="0">
                  <a:pos x="42955" y="80024"/>
                </a:cxn>
                <a:cxn ang="0">
                  <a:pos x="30952" y="80334"/>
                </a:cxn>
                <a:cxn ang="0">
                  <a:pos x="28037" y="84339"/>
                </a:cxn>
                <a:cxn ang="0">
                  <a:pos x="16559" y="89347"/>
                </a:cxn>
                <a:cxn ang="0">
                  <a:pos x="327" y="66921"/>
                </a:cxn>
                <a:cxn ang="0">
                  <a:pos x="14019" y="78570"/>
                </a:cxn>
                <a:cxn ang="0">
                  <a:pos x="28039" y="63804"/>
                </a:cxn>
                <a:cxn ang="0">
                  <a:pos x="14019" y="1403"/>
                </a:cxn>
                <a:cxn ang="0">
                  <a:pos x="5032" y="5070"/>
                </a:cxn>
                <a:cxn ang="0">
                  <a:pos x="16559" y="0"/>
                </a:cxn>
              </a:cxnLst>
              <a:rect l="txL" t="txT" r="txR" b="txB"/>
              <a:pathLst>
                <a:path w="1244246" h="1145520">
                  <a:moveTo>
                    <a:pt x="939639" y="792804"/>
                  </a:moveTo>
                  <a:lnTo>
                    <a:pt x="939639" y="838523"/>
                  </a:lnTo>
                  <a:lnTo>
                    <a:pt x="1063754" y="838523"/>
                  </a:lnTo>
                  <a:lnTo>
                    <a:pt x="1063754" y="792804"/>
                  </a:lnTo>
                  <a:lnTo>
                    <a:pt x="939639" y="792804"/>
                  </a:lnTo>
                  <a:close/>
                  <a:moveTo>
                    <a:pt x="719374" y="792804"/>
                  </a:moveTo>
                  <a:lnTo>
                    <a:pt x="719374" y="838523"/>
                  </a:lnTo>
                  <a:lnTo>
                    <a:pt x="843489" y="838523"/>
                  </a:lnTo>
                  <a:lnTo>
                    <a:pt x="843489" y="792804"/>
                  </a:lnTo>
                  <a:lnTo>
                    <a:pt x="719374" y="792804"/>
                  </a:lnTo>
                  <a:close/>
                  <a:moveTo>
                    <a:pt x="499109" y="792804"/>
                  </a:moveTo>
                  <a:lnTo>
                    <a:pt x="499109" y="838523"/>
                  </a:lnTo>
                  <a:lnTo>
                    <a:pt x="623224" y="838523"/>
                  </a:lnTo>
                  <a:lnTo>
                    <a:pt x="623224" y="792804"/>
                  </a:lnTo>
                  <a:lnTo>
                    <a:pt x="499109" y="792804"/>
                  </a:lnTo>
                  <a:close/>
                  <a:moveTo>
                    <a:pt x="938538" y="651753"/>
                  </a:moveTo>
                  <a:lnTo>
                    <a:pt x="938538" y="697472"/>
                  </a:lnTo>
                  <a:lnTo>
                    <a:pt x="1062653" y="697472"/>
                  </a:lnTo>
                  <a:lnTo>
                    <a:pt x="1062653" y="651753"/>
                  </a:lnTo>
                  <a:lnTo>
                    <a:pt x="938538" y="651753"/>
                  </a:lnTo>
                  <a:close/>
                  <a:moveTo>
                    <a:pt x="718273" y="651753"/>
                  </a:moveTo>
                  <a:lnTo>
                    <a:pt x="718273" y="697472"/>
                  </a:lnTo>
                  <a:lnTo>
                    <a:pt x="842388" y="697472"/>
                  </a:lnTo>
                  <a:lnTo>
                    <a:pt x="842388" y="651753"/>
                  </a:lnTo>
                  <a:lnTo>
                    <a:pt x="718273" y="651753"/>
                  </a:lnTo>
                  <a:close/>
                  <a:moveTo>
                    <a:pt x="498008" y="651753"/>
                  </a:moveTo>
                  <a:lnTo>
                    <a:pt x="498008" y="697472"/>
                  </a:lnTo>
                  <a:lnTo>
                    <a:pt x="622123" y="697472"/>
                  </a:lnTo>
                  <a:lnTo>
                    <a:pt x="622123" y="651753"/>
                  </a:lnTo>
                  <a:lnTo>
                    <a:pt x="498008" y="651753"/>
                  </a:lnTo>
                  <a:close/>
                  <a:moveTo>
                    <a:pt x="938538" y="510702"/>
                  </a:moveTo>
                  <a:lnTo>
                    <a:pt x="938538" y="556421"/>
                  </a:lnTo>
                  <a:lnTo>
                    <a:pt x="1062653" y="556421"/>
                  </a:lnTo>
                  <a:lnTo>
                    <a:pt x="1062653" y="510702"/>
                  </a:lnTo>
                  <a:lnTo>
                    <a:pt x="938538" y="510702"/>
                  </a:lnTo>
                  <a:close/>
                  <a:moveTo>
                    <a:pt x="718273" y="510702"/>
                  </a:moveTo>
                  <a:lnTo>
                    <a:pt x="718273" y="556421"/>
                  </a:lnTo>
                  <a:lnTo>
                    <a:pt x="842388" y="556421"/>
                  </a:lnTo>
                  <a:lnTo>
                    <a:pt x="842388" y="510702"/>
                  </a:lnTo>
                  <a:lnTo>
                    <a:pt x="718273" y="510702"/>
                  </a:lnTo>
                  <a:close/>
                  <a:moveTo>
                    <a:pt x="498008" y="510702"/>
                  </a:moveTo>
                  <a:lnTo>
                    <a:pt x="498008" y="556421"/>
                  </a:lnTo>
                  <a:lnTo>
                    <a:pt x="622123" y="556421"/>
                  </a:lnTo>
                  <a:lnTo>
                    <a:pt x="622123" y="510702"/>
                  </a:lnTo>
                  <a:lnTo>
                    <a:pt x="498008" y="510702"/>
                  </a:lnTo>
                  <a:close/>
                  <a:moveTo>
                    <a:pt x="485554" y="215356"/>
                  </a:moveTo>
                  <a:lnTo>
                    <a:pt x="485554" y="400182"/>
                  </a:lnTo>
                  <a:lnTo>
                    <a:pt x="1088669" y="400182"/>
                  </a:lnTo>
                  <a:lnTo>
                    <a:pt x="1088669" y="215356"/>
                  </a:lnTo>
                  <a:lnTo>
                    <a:pt x="485554" y="215356"/>
                  </a:lnTo>
                  <a:close/>
                  <a:moveTo>
                    <a:pt x="192723" y="93759"/>
                  </a:moveTo>
                  <a:cubicBezTo>
                    <a:pt x="283043" y="93759"/>
                    <a:pt x="356261" y="166977"/>
                    <a:pt x="356261" y="257297"/>
                  </a:cubicBezTo>
                  <a:cubicBezTo>
                    <a:pt x="356261" y="433143"/>
                    <a:pt x="356260" y="608990"/>
                    <a:pt x="356260" y="784836"/>
                  </a:cubicBezTo>
                  <a:cubicBezTo>
                    <a:pt x="356260" y="875156"/>
                    <a:pt x="283042" y="948374"/>
                    <a:pt x="192722" y="948374"/>
                  </a:cubicBezTo>
                  <a:lnTo>
                    <a:pt x="192723" y="948373"/>
                  </a:lnTo>
                  <a:cubicBezTo>
                    <a:pt x="102403" y="948373"/>
                    <a:pt x="29185" y="875155"/>
                    <a:pt x="29185" y="784835"/>
                  </a:cubicBezTo>
                  <a:lnTo>
                    <a:pt x="29185" y="257297"/>
                  </a:lnTo>
                  <a:cubicBezTo>
                    <a:pt x="29185" y="166977"/>
                    <a:pt x="102403" y="93759"/>
                    <a:pt x="192723" y="93759"/>
                  </a:cubicBezTo>
                  <a:close/>
                  <a:moveTo>
                    <a:pt x="67952" y="65006"/>
                  </a:moveTo>
                  <a:lnTo>
                    <a:pt x="41848" y="96645"/>
                  </a:lnTo>
                  <a:cubicBezTo>
                    <a:pt x="18213" y="131631"/>
                    <a:pt x="4411" y="173806"/>
                    <a:pt x="4411" y="219205"/>
                  </a:cubicBezTo>
                  <a:lnTo>
                    <a:pt x="4411" y="858001"/>
                  </a:lnTo>
                  <a:lnTo>
                    <a:pt x="3846" y="856181"/>
                  </a:lnTo>
                  <a:cubicBezTo>
                    <a:pt x="1324" y="843856"/>
                    <a:pt x="0" y="831095"/>
                    <a:pt x="0" y="818025"/>
                  </a:cubicBezTo>
                  <a:lnTo>
                    <a:pt x="0" y="207307"/>
                  </a:lnTo>
                  <a:cubicBezTo>
                    <a:pt x="0" y="155027"/>
                    <a:pt x="21190" y="107695"/>
                    <a:pt x="55451" y="73435"/>
                  </a:cubicBezTo>
                  <a:lnTo>
                    <a:pt x="67952" y="65006"/>
                  </a:lnTo>
                  <a:close/>
                  <a:moveTo>
                    <a:pt x="223616" y="0"/>
                  </a:moveTo>
                  <a:cubicBezTo>
                    <a:pt x="284148" y="0"/>
                    <a:pt x="338949" y="24535"/>
                    <a:pt x="378617" y="64203"/>
                  </a:cubicBezTo>
                  <a:lnTo>
                    <a:pt x="417981" y="122588"/>
                  </a:lnTo>
                  <a:lnTo>
                    <a:pt x="417981" y="115560"/>
                  </a:lnTo>
                  <a:lnTo>
                    <a:pt x="580076" y="115560"/>
                  </a:lnTo>
                  <a:lnTo>
                    <a:pt x="580076" y="119534"/>
                  </a:lnTo>
                  <a:lnTo>
                    <a:pt x="599759" y="115560"/>
                  </a:lnTo>
                  <a:lnTo>
                    <a:pt x="1062468" y="115560"/>
                  </a:lnTo>
                  <a:cubicBezTo>
                    <a:pt x="1162861" y="115560"/>
                    <a:pt x="1244246" y="196945"/>
                    <a:pt x="1244246" y="297338"/>
                  </a:cubicBezTo>
                  <a:lnTo>
                    <a:pt x="1244246" y="848182"/>
                  </a:lnTo>
                  <a:cubicBezTo>
                    <a:pt x="1244246" y="948575"/>
                    <a:pt x="1162861" y="1029960"/>
                    <a:pt x="1062468" y="1029960"/>
                  </a:cubicBezTo>
                  <a:lnTo>
                    <a:pt x="599759" y="1029960"/>
                  </a:lnTo>
                  <a:lnTo>
                    <a:pt x="580076" y="1025986"/>
                  </a:lnTo>
                  <a:lnTo>
                    <a:pt x="580076" y="1029960"/>
                  </a:lnTo>
                  <a:lnTo>
                    <a:pt x="417981" y="1029960"/>
                  </a:lnTo>
                  <a:lnTo>
                    <a:pt x="417981" y="1022931"/>
                  </a:lnTo>
                  <a:lnTo>
                    <a:pt x="378616" y="1081317"/>
                  </a:lnTo>
                  <a:cubicBezTo>
                    <a:pt x="338948" y="1120985"/>
                    <a:pt x="284147" y="1145520"/>
                    <a:pt x="223615" y="1145520"/>
                  </a:cubicBezTo>
                  <a:lnTo>
                    <a:pt x="223616" y="1145519"/>
                  </a:lnTo>
                  <a:cubicBezTo>
                    <a:pt x="102552" y="1145519"/>
                    <a:pt x="4411" y="1047378"/>
                    <a:pt x="4411" y="926314"/>
                  </a:cubicBezTo>
                  <a:lnTo>
                    <a:pt x="4411" y="858001"/>
                  </a:lnTo>
                  <a:lnTo>
                    <a:pt x="14878" y="891719"/>
                  </a:lnTo>
                  <a:cubicBezTo>
                    <a:pt x="43619" y="959670"/>
                    <a:pt x="110903" y="1007349"/>
                    <a:pt x="189323" y="1007349"/>
                  </a:cubicBezTo>
                  <a:lnTo>
                    <a:pt x="189322" y="1007350"/>
                  </a:lnTo>
                  <a:cubicBezTo>
                    <a:pt x="293882" y="1007350"/>
                    <a:pt x="378645" y="922587"/>
                    <a:pt x="378645" y="818026"/>
                  </a:cubicBezTo>
                  <a:cubicBezTo>
                    <a:pt x="378645" y="614453"/>
                    <a:pt x="378646" y="410880"/>
                    <a:pt x="378646" y="207307"/>
                  </a:cubicBezTo>
                  <a:cubicBezTo>
                    <a:pt x="378646" y="102746"/>
                    <a:pt x="293883" y="17983"/>
                    <a:pt x="189323" y="17983"/>
                  </a:cubicBezTo>
                  <a:cubicBezTo>
                    <a:pt x="163183" y="17983"/>
                    <a:pt x="138280" y="23281"/>
                    <a:pt x="115630" y="32861"/>
                  </a:cubicBezTo>
                  <a:lnTo>
                    <a:pt x="67952" y="65006"/>
                  </a:lnTo>
                  <a:lnTo>
                    <a:pt x="68614" y="64203"/>
                  </a:lnTo>
                  <a:cubicBezTo>
                    <a:pt x="108283" y="24535"/>
                    <a:pt x="163084" y="0"/>
                    <a:pt x="223616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任意多边形 125"/>
            <p:cNvSpPr/>
            <p:nvPr/>
          </p:nvSpPr>
          <p:spPr>
            <a:xfrm>
              <a:off x="2546340" y="583964"/>
              <a:ext cx="396264" cy="242131"/>
            </a:xfrm>
            <a:custGeom>
              <a:avLst/>
              <a:gdLst>
                <a:gd name="txL" fmla="*/ 0 w 3043824"/>
                <a:gd name="txT" fmla="*/ 0 h 1810193"/>
                <a:gd name="txR" fmla="*/ 3043824 w 3043824"/>
                <a:gd name="txB" fmla="*/ 1810193 h 1810193"/>
              </a:gdLst>
              <a:ahLst/>
              <a:cxnLst>
                <a:cxn ang="0">
                  <a:pos x="7627" y="21576"/>
                </a:cxn>
                <a:cxn ang="0">
                  <a:pos x="7627" y="24323"/>
                </a:cxn>
                <a:cxn ang="0">
                  <a:pos x="20577" y="24323"/>
                </a:cxn>
                <a:cxn ang="0">
                  <a:pos x="20577" y="22033"/>
                </a:cxn>
                <a:cxn ang="0">
                  <a:pos x="20143" y="21576"/>
                </a:cxn>
                <a:cxn ang="0">
                  <a:pos x="7627" y="21576"/>
                </a:cxn>
                <a:cxn ang="0">
                  <a:pos x="7627" y="16024"/>
                </a:cxn>
                <a:cxn ang="0">
                  <a:pos x="7627" y="18771"/>
                </a:cxn>
                <a:cxn ang="0">
                  <a:pos x="20577" y="18771"/>
                </a:cxn>
                <a:cxn ang="0">
                  <a:pos x="20577" y="16482"/>
                </a:cxn>
                <a:cxn ang="0">
                  <a:pos x="20143" y="16024"/>
                </a:cxn>
                <a:cxn ang="0">
                  <a:pos x="7627" y="16024"/>
                </a:cxn>
                <a:cxn ang="0">
                  <a:pos x="35248" y="11372"/>
                </a:cxn>
                <a:cxn ang="0">
                  <a:pos x="41725" y="18209"/>
                </a:cxn>
                <a:cxn ang="0">
                  <a:pos x="35248" y="25046"/>
                </a:cxn>
                <a:cxn ang="0">
                  <a:pos x="28772" y="18209"/>
                </a:cxn>
                <a:cxn ang="0">
                  <a:pos x="35248" y="11372"/>
                </a:cxn>
                <a:cxn ang="0">
                  <a:pos x="7627" y="10642"/>
                </a:cxn>
                <a:cxn ang="0">
                  <a:pos x="7627" y="13389"/>
                </a:cxn>
                <a:cxn ang="0">
                  <a:pos x="20577" y="13389"/>
                </a:cxn>
                <a:cxn ang="0">
                  <a:pos x="20577" y="11100"/>
                </a:cxn>
                <a:cxn ang="0">
                  <a:pos x="20143" y="10642"/>
                </a:cxn>
                <a:cxn ang="0">
                  <a:pos x="7627" y="10642"/>
                </a:cxn>
                <a:cxn ang="0">
                  <a:pos x="35363" y="7620"/>
                </a:cxn>
                <a:cxn ang="0">
                  <a:pos x="25332" y="18209"/>
                </a:cxn>
                <a:cxn ang="0">
                  <a:pos x="35363" y="28798"/>
                </a:cxn>
                <a:cxn ang="0">
                  <a:pos x="45394" y="18209"/>
                </a:cxn>
                <a:cxn ang="0">
                  <a:pos x="35363" y="7620"/>
                </a:cxn>
                <a:cxn ang="0">
                  <a:pos x="4034" y="0"/>
                </a:cxn>
                <a:cxn ang="0">
                  <a:pos x="10049" y="0"/>
                </a:cxn>
                <a:cxn ang="0">
                  <a:pos x="11252" y="1270"/>
                </a:cxn>
                <a:cxn ang="0">
                  <a:pos x="11252" y="2132"/>
                </a:cxn>
                <a:cxn ang="0">
                  <a:pos x="46811" y="2132"/>
                </a:cxn>
                <a:cxn ang="0">
                  <a:pos x="51588" y="7175"/>
                </a:cxn>
                <a:cxn ang="0">
                  <a:pos x="51588" y="27345"/>
                </a:cxn>
                <a:cxn ang="0">
                  <a:pos x="46811" y="32387"/>
                </a:cxn>
                <a:cxn ang="0">
                  <a:pos x="4777" y="32387"/>
                </a:cxn>
                <a:cxn ang="0">
                  <a:pos x="0" y="27345"/>
                </a:cxn>
                <a:cxn ang="0">
                  <a:pos x="0" y="7175"/>
                </a:cxn>
                <a:cxn ang="0">
                  <a:pos x="3814" y="2235"/>
                </a:cxn>
                <a:cxn ang="0">
                  <a:pos x="4034" y="2211"/>
                </a:cxn>
                <a:cxn ang="0">
                  <a:pos x="4034" y="0"/>
                </a:cxn>
              </a:cxnLst>
              <a:rect l="txL" t="txT" r="txR" b="txB"/>
              <a:pathLst>
                <a:path w="3043824" h="1810193">
                  <a:moveTo>
                    <a:pt x="449999" y="1205901"/>
                  </a:moveTo>
                  <a:lnTo>
                    <a:pt x="449999" y="1359437"/>
                  </a:lnTo>
                  <a:lnTo>
                    <a:pt x="1214087" y="1359437"/>
                  </a:lnTo>
                  <a:lnTo>
                    <a:pt x="1214087" y="1231491"/>
                  </a:lnTo>
                  <a:cubicBezTo>
                    <a:pt x="1214087" y="1217358"/>
                    <a:pt x="1202630" y="1205901"/>
                    <a:pt x="1188497" y="1205901"/>
                  </a:cubicBezTo>
                  <a:lnTo>
                    <a:pt x="449999" y="1205901"/>
                  </a:lnTo>
                  <a:close/>
                  <a:moveTo>
                    <a:pt x="449999" y="895609"/>
                  </a:moveTo>
                  <a:lnTo>
                    <a:pt x="449999" y="1049145"/>
                  </a:lnTo>
                  <a:lnTo>
                    <a:pt x="1214087" y="1049145"/>
                  </a:lnTo>
                  <a:lnTo>
                    <a:pt x="1214087" y="921199"/>
                  </a:lnTo>
                  <a:cubicBezTo>
                    <a:pt x="1214087" y="907066"/>
                    <a:pt x="1202630" y="895609"/>
                    <a:pt x="1188497" y="895609"/>
                  </a:cubicBezTo>
                  <a:lnTo>
                    <a:pt x="449999" y="895609"/>
                  </a:lnTo>
                  <a:close/>
                  <a:moveTo>
                    <a:pt x="2079744" y="635604"/>
                  </a:moveTo>
                  <a:cubicBezTo>
                    <a:pt x="2290791" y="635604"/>
                    <a:pt x="2461879" y="806692"/>
                    <a:pt x="2461879" y="1017739"/>
                  </a:cubicBezTo>
                  <a:cubicBezTo>
                    <a:pt x="2461879" y="1228786"/>
                    <a:pt x="2290791" y="1399874"/>
                    <a:pt x="2079744" y="1399874"/>
                  </a:cubicBezTo>
                  <a:cubicBezTo>
                    <a:pt x="1868697" y="1399874"/>
                    <a:pt x="1697609" y="1228786"/>
                    <a:pt x="1697609" y="1017739"/>
                  </a:cubicBezTo>
                  <a:cubicBezTo>
                    <a:pt x="1697609" y="806692"/>
                    <a:pt x="1868697" y="635604"/>
                    <a:pt x="2079744" y="635604"/>
                  </a:cubicBezTo>
                  <a:close/>
                  <a:moveTo>
                    <a:pt x="449999" y="594802"/>
                  </a:moveTo>
                  <a:lnTo>
                    <a:pt x="449999" y="748338"/>
                  </a:lnTo>
                  <a:lnTo>
                    <a:pt x="1214087" y="748338"/>
                  </a:lnTo>
                  <a:lnTo>
                    <a:pt x="1214087" y="620392"/>
                  </a:lnTo>
                  <a:cubicBezTo>
                    <a:pt x="1214087" y="606259"/>
                    <a:pt x="1202630" y="594802"/>
                    <a:pt x="1188497" y="594802"/>
                  </a:cubicBezTo>
                  <a:lnTo>
                    <a:pt x="449999" y="594802"/>
                  </a:lnTo>
                  <a:close/>
                  <a:moveTo>
                    <a:pt x="2086507" y="425885"/>
                  </a:moveTo>
                  <a:cubicBezTo>
                    <a:pt x="1759635" y="425885"/>
                    <a:pt x="1494652" y="690868"/>
                    <a:pt x="1494652" y="1017740"/>
                  </a:cubicBezTo>
                  <a:cubicBezTo>
                    <a:pt x="1494652" y="1344612"/>
                    <a:pt x="1759635" y="1609595"/>
                    <a:pt x="2086507" y="1609595"/>
                  </a:cubicBezTo>
                  <a:cubicBezTo>
                    <a:pt x="2413379" y="1609595"/>
                    <a:pt x="2678362" y="1344612"/>
                    <a:pt x="2678362" y="1017740"/>
                  </a:cubicBezTo>
                  <a:cubicBezTo>
                    <a:pt x="2678362" y="690868"/>
                    <a:pt x="2413379" y="425885"/>
                    <a:pt x="2086507" y="425885"/>
                  </a:cubicBezTo>
                  <a:close/>
                  <a:moveTo>
                    <a:pt x="237995" y="0"/>
                  </a:moveTo>
                  <a:lnTo>
                    <a:pt x="592898" y="0"/>
                  </a:lnTo>
                  <a:cubicBezTo>
                    <a:pt x="632100" y="0"/>
                    <a:pt x="663880" y="31780"/>
                    <a:pt x="663880" y="70982"/>
                  </a:cubicBezTo>
                  <a:lnTo>
                    <a:pt x="663880" y="119180"/>
                  </a:lnTo>
                  <a:lnTo>
                    <a:pt x="2761983" y="119180"/>
                  </a:lnTo>
                  <a:cubicBezTo>
                    <a:pt x="2917639" y="119180"/>
                    <a:pt x="3043824" y="245365"/>
                    <a:pt x="3043824" y="401021"/>
                  </a:cubicBezTo>
                  <a:lnTo>
                    <a:pt x="3043824" y="1528352"/>
                  </a:lnTo>
                  <a:cubicBezTo>
                    <a:pt x="3043824" y="1684008"/>
                    <a:pt x="2917639" y="1810193"/>
                    <a:pt x="2761983" y="1810193"/>
                  </a:cubicBezTo>
                  <a:lnTo>
                    <a:pt x="281841" y="1810193"/>
                  </a:lnTo>
                  <a:cubicBezTo>
                    <a:pt x="126185" y="1810193"/>
                    <a:pt x="0" y="1684008"/>
                    <a:pt x="0" y="1528352"/>
                  </a:cubicBezTo>
                  <a:lnTo>
                    <a:pt x="0" y="401021"/>
                  </a:lnTo>
                  <a:cubicBezTo>
                    <a:pt x="0" y="264822"/>
                    <a:pt x="96610" y="151187"/>
                    <a:pt x="225040" y="124906"/>
                  </a:cubicBezTo>
                  <a:lnTo>
                    <a:pt x="237995" y="123600"/>
                  </a:lnTo>
                  <a:lnTo>
                    <a:pt x="237995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5" name="任意多边形 146"/>
            <p:cNvSpPr/>
            <p:nvPr/>
          </p:nvSpPr>
          <p:spPr>
            <a:xfrm rot="6800135">
              <a:off x="719565" y="1496460"/>
              <a:ext cx="494124" cy="625904"/>
            </a:xfrm>
            <a:custGeom>
              <a:avLst/>
              <a:gdLst>
                <a:gd name="txL" fmla="*/ 0 w 1668849"/>
                <a:gd name="txT" fmla="*/ 0 h 2166508"/>
                <a:gd name="txR" fmla="*/ 1668849 w 1668849"/>
                <a:gd name="txB" fmla="*/ 2166508 h 2166508"/>
              </a:gdLst>
              <a:ahLst/>
              <a:cxnLst>
                <a:cxn ang="0">
                  <a:pos x="146304" y="151169"/>
                </a:cxn>
                <a:cxn ang="0">
                  <a:pos x="77803" y="0"/>
                </a:cxn>
                <a:cxn ang="0">
                  <a:pos x="89628" y="159379"/>
                </a:cxn>
                <a:cxn ang="0">
                  <a:pos x="89927" y="154332"/>
                </a:cxn>
                <a:cxn ang="0">
                  <a:pos x="38883" y="35978"/>
                </a:cxn>
                <a:cxn ang="0">
                  <a:pos x="36404" y="41921"/>
                </a:cxn>
                <a:cxn ang="0">
                  <a:pos x="127272" y="110624"/>
                </a:cxn>
                <a:cxn ang="0">
                  <a:pos x="93132" y="140039"/>
                </a:cxn>
                <a:cxn ang="0">
                  <a:pos x="42379" y="71446"/>
                </a:cxn>
                <a:cxn ang="0">
                  <a:pos x="50706" y="45189"/>
                </a:cxn>
                <a:cxn ang="0">
                  <a:pos x="109900" y="72944"/>
                </a:cxn>
                <a:cxn ang="0">
                  <a:pos x="82286" y="150019"/>
                </a:cxn>
                <a:cxn ang="0">
                  <a:pos x="74996" y="162338"/>
                </a:cxn>
                <a:cxn ang="0">
                  <a:pos x="42044" y="32805"/>
                </a:cxn>
                <a:cxn ang="0">
                  <a:pos x="55282" y="133746"/>
                </a:cxn>
                <a:cxn ang="0">
                  <a:pos x="64602" y="137271"/>
                </a:cxn>
                <a:cxn ang="0">
                  <a:pos x="32361" y="66119"/>
                </a:cxn>
                <a:cxn ang="0">
                  <a:pos x="28659" y="74992"/>
                </a:cxn>
                <a:cxn ang="0">
                  <a:pos x="65372" y="165435"/>
                </a:cxn>
                <a:cxn ang="0">
                  <a:pos x="7351" y="47808"/>
                </a:cxn>
                <a:cxn ang="0">
                  <a:pos x="2045" y="36099"/>
                </a:cxn>
                <a:cxn ang="0">
                  <a:pos x="64578" y="178833"/>
                </a:cxn>
                <a:cxn ang="0">
                  <a:pos x="60543" y="165172"/>
                </a:cxn>
                <a:cxn ang="0">
                  <a:pos x="70416" y="163169"/>
                </a:cxn>
                <a:cxn ang="0">
                  <a:pos x="75484" y="174353"/>
                </a:cxn>
                <a:cxn ang="0">
                  <a:pos x="72110" y="178803"/>
                </a:cxn>
                <a:cxn ang="0">
                  <a:pos x="5616" y="48715"/>
                </a:cxn>
                <a:cxn ang="0">
                  <a:pos x="162" y="36678"/>
                </a:cxn>
                <a:cxn ang="0">
                  <a:pos x="8467" y="31215"/>
                </a:cxn>
                <a:cxn ang="0">
                  <a:pos x="19775" y="45003"/>
                </a:cxn>
                <a:cxn ang="0">
                  <a:pos x="15489" y="46712"/>
                </a:cxn>
                <a:cxn ang="0">
                  <a:pos x="5616" y="48715"/>
                </a:cxn>
                <a:cxn ang="0">
                  <a:pos x="69822" y="136838"/>
                </a:cxn>
                <a:cxn ang="0">
                  <a:pos x="4838" y="75711"/>
                </a:cxn>
                <a:cxn ang="0">
                  <a:pos x="25715" y="80642"/>
                </a:cxn>
                <a:cxn ang="0">
                  <a:pos x="20539" y="107584"/>
                </a:cxn>
                <a:cxn ang="0">
                  <a:pos x="14942" y="109883"/>
                </a:cxn>
                <a:cxn ang="0">
                  <a:pos x="5195" y="95500"/>
                </a:cxn>
                <a:cxn ang="0">
                  <a:pos x="12498" y="88192"/>
                </a:cxn>
                <a:cxn ang="0">
                  <a:pos x="20536" y="89200"/>
                </a:cxn>
                <a:cxn ang="0">
                  <a:pos x="27664" y="104931"/>
                </a:cxn>
                <a:cxn ang="0">
                  <a:pos x="15983" y="112615"/>
                </a:cxn>
                <a:cxn ang="0">
                  <a:pos x="24065" y="144849"/>
                </a:cxn>
                <a:cxn ang="0">
                  <a:pos x="18468" y="147147"/>
                </a:cxn>
                <a:cxn ang="0">
                  <a:pos x="12837" y="141847"/>
                </a:cxn>
                <a:cxn ang="0">
                  <a:pos x="16024" y="125456"/>
                </a:cxn>
                <a:cxn ang="0">
                  <a:pos x="28178" y="135547"/>
                </a:cxn>
                <a:cxn ang="0">
                  <a:pos x="31190" y="142195"/>
                </a:cxn>
                <a:cxn ang="0">
                  <a:pos x="19509" y="149880"/>
                </a:cxn>
              </a:cxnLst>
              <a:rect l="txL" t="txT" r="txR" b="txB"/>
              <a:pathLst>
                <a:path w="1668849" h="2166508">
                  <a:moveTo>
                    <a:pt x="1102662" y="1799457"/>
                  </a:moveTo>
                  <a:cubicBezTo>
                    <a:pt x="1041320" y="1619526"/>
                    <a:pt x="1369131" y="1440332"/>
                    <a:pt x="1494914" y="1322392"/>
                  </a:cubicBezTo>
                  <a:lnTo>
                    <a:pt x="1668849" y="1811212"/>
                  </a:lnTo>
                  <a:cubicBezTo>
                    <a:pt x="1512809" y="1840397"/>
                    <a:pt x="1164003" y="1979388"/>
                    <a:pt x="1102662" y="1799457"/>
                  </a:cubicBezTo>
                  <a:close/>
                  <a:moveTo>
                    <a:pt x="507526" y="419927"/>
                  </a:moveTo>
                  <a:cubicBezTo>
                    <a:pt x="418731" y="251839"/>
                    <a:pt x="759181" y="93482"/>
                    <a:pt x="887484" y="0"/>
                  </a:cubicBezTo>
                  <a:lnTo>
                    <a:pt x="1123714" y="461945"/>
                  </a:lnTo>
                  <a:cubicBezTo>
                    <a:pt x="951611" y="472515"/>
                    <a:pt x="596320" y="588013"/>
                    <a:pt x="507526" y="419927"/>
                  </a:cubicBezTo>
                  <a:close/>
                  <a:moveTo>
                    <a:pt x="1022365" y="1909570"/>
                  </a:moveTo>
                  <a:cubicBezTo>
                    <a:pt x="1049836" y="1897719"/>
                    <a:pt x="1062498" y="1865841"/>
                    <a:pt x="1050647" y="1838370"/>
                  </a:cubicBezTo>
                  <a:cubicBezTo>
                    <a:pt x="1038796" y="1810898"/>
                    <a:pt x="1006918" y="1798235"/>
                    <a:pt x="979447" y="1810086"/>
                  </a:cubicBezTo>
                  <a:cubicBezTo>
                    <a:pt x="1000170" y="1815075"/>
                    <a:pt x="1017334" y="1829528"/>
                    <a:pt x="1025777" y="1849099"/>
                  </a:cubicBezTo>
                  <a:cubicBezTo>
                    <a:pt x="1034219" y="1868669"/>
                    <a:pt x="1032956" y="1891074"/>
                    <a:pt x="1022365" y="1909570"/>
                  </a:cubicBezTo>
                  <a:close/>
                  <a:moveTo>
                    <a:pt x="415245" y="502263"/>
                  </a:moveTo>
                  <a:cubicBezTo>
                    <a:pt x="442716" y="490411"/>
                    <a:pt x="455379" y="458535"/>
                    <a:pt x="443527" y="431062"/>
                  </a:cubicBezTo>
                  <a:cubicBezTo>
                    <a:pt x="431675" y="403590"/>
                    <a:pt x="399798" y="390928"/>
                    <a:pt x="372328" y="402779"/>
                  </a:cubicBezTo>
                  <a:cubicBezTo>
                    <a:pt x="393049" y="407767"/>
                    <a:pt x="410214" y="422221"/>
                    <a:pt x="418657" y="441792"/>
                  </a:cubicBezTo>
                  <a:cubicBezTo>
                    <a:pt x="427099" y="461362"/>
                    <a:pt x="425835" y="483766"/>
                    <a:pt x="415245" y="502263"/>
                  </a:cubicBezTo>
                  <a:close/>
                  <a:moveTo>
                    <a:pt x="768888" y="1517759"/>
                  </a:moveTo>
                  <a:cubicBezTo>
                    <a:pt x="669569" y="1282335"/>
                    <a:pt x="1080671" y="1099496"/>
                    <a:pt x="1284327" y="945181"/>
                  </a:cubicBezTo>
                  <a:lnTo>
                    <a:pt x="1451758" y="1325429"/>
                  </a:lnTo>
                  <a:lnTo>
                    <a:pt x="1397505" y="1359215"/>
                  </a:lnTo>
                  <a:cubicBezTo>
                    <a:pt x="1253236" y="1448127"/>
                    <a:pt x="1083209" y="1554741"/>
                    <a:pt x="1062912" y="1664543"/>
                  </a:cubicBezTo>
                  <a:cubicBezTo>
                    <a:pt x="1062721" y="1668981"/>
                    <a:pt x="1062530" y="1673419"/>
                    <a:pt x="1062339" y="1677856"/>
                  </a:cubicBezTo>
                  <a:lnTo>
                    <a:pt x="1050089" y="1679675"/>
                  </a:lnTo>
                  <a:cubicBezTo>
                    <a:pt x="864905" y="1700485"/>
                    <a:pt x="818547" y="1635470"/>
                    <a:pt x="768888" y="1517759"/>
                  </a:cubicBezTo>
                  <a:close/>
                  <a:moveTo>
                    <a:pt x="483410" y="856019"/>
                  </a:moveTo>
                  <a:cubicBezTo>
                    <a:pt x="431860" y="739124"/>
                    <a:pt x="416376" y="660790"/>
                    <a:pt x="558584" y="540362"/>
                  </a:cubicBezTo>
                  <a:lnTo>
                    <a:pt x="568313" y="532698"/>
                  </a:lnTo>
                  <a:cubicBezTo>
                    <a:pt x="571671" y="535605"/>
                    <a:pt x="575032" y="538511"/>
                    <a:pt x="578390" y="541418"/>
                  </a:cubicBezTo>
                  <a:cubicBezTo>
                    <a:pt x="672191" y="601997"/>
                    <a:pt x="866415" y="551471"/>
                    <a:pt x="1030087" y="507536"/>
                  </a:cubicBezTo>
                  <a:lnTo>
                    <a:pt x="1091892" y="491255"/>
                  </a:lnTo>
                  <a:lnTo>
                    <a:pt x="1253605" y="873969"/>
                  </a:lnTo>
                  <a:cubicBezTo>
                    <a:pt x="1001607" y="916226"/>
                    <a:pt x="586513" y="1089811"/>
                    <a:pt x="483410" y="856019"/>
                  </a:cubicBezTo>
                  <a:close/>
                  <a:moveTo>
                    <a:pt x="855467" y="1945022"/>
                  </a:moveTo>
                  <a:cubicBezTo>
                    <a:pt x="833025" y="1893004"/>
                    <a:pt x="870255" y="1826926"/>
                    <a:pt x="938620" y="1797433"/>
                  </a:cubicBezTo>
                  <a:cubicBezTo>
                    <a:pt x="1006986" y="1767939"/>
                    <a:pt x="1080599" y="1786200"/>
                    <a:pt x="1103040" y="1838218"/>
                  </a:cubicBezTo>
                  <a:cubicBezTo>
                    <a:pt x="1125481" y="1890237"/>
                    <a:pt x="1088252" y="1956315"/>
                    <a:pt x="1019886" y="1985808"/>
                  </a:cubicBezTo>
                  <a:cubicBezTo>
                    <a:pt x="951521" y="2015301"/>
                    <a:pt x="877907" y="1997041"/>
                    <a:pt x="855467" y="1945022"/>
                  </a:cubicBezTo>
                  <a:close/>
                  <a:moveTo>
                    <a:pt x="232016" y="499859"/>
                  </a:moveTo>
                  <a:cubicBezTo>
                    <a:pt x="209575" y="447839"/>
                    <a:pt x="246804" y="381762"/>
                    <a:pt x="315169" y="352269"/>
                  </a:cubicBezTo>
                  <a:cubicBezTo>
                    <a:pt x="383535" y="322775"/>
                    <a:pt x="457148" y="341035"/>
                    <a:pt x="479590" y="393054"/>
                  </a:cubicBezTo>
                  <a:cubicBezTo>
                    <a:pt x="502031" y="445072"/>
                    <a:pt x="464802" y="511150"/>
                    <a:pt x="396435" y="540644"/>
                  </a:cubicBezTo>
                  <a:cubicBezTo>
                    <a:pt x="328070" y="570137"/>
                    <a:pt x="254457" y="551877"/>
                    <a:pt x="232016" y="499859"/>
                  </a:cubicBezTo>
                  <a:close/>
                  <a:moveTo>
                    <a:pt x="630585" y="1602453"/>
                  </a:moveTo>
                  <a:cubicBezTo>
                    <a:pt x="661526" y="1609901"/>
                    <a:pt x="687155" y="1631483"/>
                    <a:pt x="699762" y="1660705"/>
                  </a:cubicBezTo>
                  <a:cubicBezTo>
                    <a:pt x="712369" y="1689927"/>
                    <a:pt x="710481" y="1723380"/>
                    <a:pt x="694668" y="1750998"/>
                  </a:cubicBezTo>
                  <a:cubicBezTo>
                    <a:pt x="735687" y="1733302"/>
                    <a:pt x="754595" y="1685704"/>
                    <a:pt x="736898" y="1644684"/>
                  </a:cubicBezTo>
                  <a:cubicBezTo>
                    <a:pt x="719202" y="1603664"/>
                    <a:pt x="671604" y="1584757"/>
                    <a:pt x="630585" y="1602453"/>
                  </a:cubicBezTo>
                  <a:close/>
                  <a:moveTo>
                    <a:pt x="326900" y="898510"/>
                  </a:moveTo>
                  <a:cubicBezTo>
                    <a:pt x="367920" y="880814"/>
                    <a:pt x="386828" y="833216"/>
                    <a:pt x="369131" y="792196"/>
                  </a:cubicBezTo>
                  <a:cubicBezTo>
                    <a:pt x="351435" y="751176"/>
                    <a:pt x="303837" y="732270"/>
                    <a:pt x="262817" y="749965"/>
                  </a:cubicBezTo>
                  <a:cubicBezTo>
                    <a:pt x="293758" y="757414"/>
                    <a:pt x="319388" y="778994"/>
                    <a:pt x="331995" y="808217"/>
                  </a:cubicBezTo>
                  <a:cubicBezTo>
                    <a:pt x="344601" y="837439"/>
                    <a:pt x="342714" y="870892"/>
                    <a:pt x="326900" y="898510"/>
                  </a:cubicBezTo>
                  <a:close/>
                  <a:moveTo>
                    <a:pt x="760814" y="2142007"/>
                  </a:moveTo>
                  <a:lnTo>
                    <a:pt x="806202" y="2122426"/>
                  </a:lnTo>
                  <a:lnTo>
                    <a:pt x="745680" y="1982134"/>
                  </a:lnTo>
                  <a:lnTo>
                    <a:pt x="700291" y="2001715"/>
                  </a:lnTo>
                  <a:lnTo>
                    <a:pt x="760814" y="2142007"/>
                  </a:lnTo>
                  <a:close/>
                  <a:moveTo>
                    <a:pt x="83851" y="572805"/>
                  </a:moveTo>
                  <a:lnTo>
                    <a:pt x="129239" y="553224"/>
                  </a:lnTo>
                  <a:lnTo>
                    <a:pt x="68717" y="412932"/>
                  </a:lnTo>
                  <a:lnTo>
                    <a:pt x="23328" y="432513"/>
                  </a:lnTo>
                  <a:lnTo>
                    <a:pt x="83851" y="572805"/>
                  </a:lnTo>
                  <a:close/>
                  <a:moveTo>
                    <a:pt x="741027" y="2152866"/>
                  </a:moveTo>
                  <a:lnTo>
                    <a:pt x="736621" y="2142654"/>
                  </a:lnTo>
                  <a:lnTo>
                    <a:pt x="716595" y="2096234"/>
                  </a:lnTo>
                  <a:lnTo>
                    <a:pt x="678814" y="2008655"/>
                  </a:lnTo>
                  <a:cubicBezTo>
                    <a:pt x="673873" y="1997204"/>
                    <a:pt x="679151" y="1983916"/>
                    <a:pt x="690603" y="1978976"/>
                  </a:cubicBezTo>
                  <a:lnTo>
                    <a:pt x="742438" y="1956614"/>
                  </a:lnTo>
                  <a:lnTo>
                    <a:pt x="773540" y="1943196"/>
                  </a:lnTo>
                  <a:cubicBezTo>
                    <a:pt x="784992" y="1938256"/>
                    <a:pt x="798279" y="1943534"/>
                    <a:pt x="803220" y="1954986"/>
                  </a:cubicBezTo>
                  <a:lnTo>
                    <a:pt x="841002" y="2042565"/>
                  </a:lnTo>
                  <a:lnTo>
                    <a:pt x="899658" y="2079050"/>
                  </a:lnTo>
                  <a:lnTo>
                    <a:pt x="861027" y="2088985"/>
                  </a:lnTo>
                  <a:lnTo>
                    <a:pt x="865433" y="2099197"/>
                  </a:lnTo>
                  <a:cubicBezTo>
                    <a:pt x="870373" y="2110649"/>
                    <a:pt x="865095" y="2123936"/>
                    <a:pt x="853643" y="2128877"/>
                  </a:cubicBezTo>
                  <a:lnTo>
                    <a:pt x="822542" y="2142294"/>
                  </a:lnTo>
                  <a:lnTo>
                    <a:pt x="770707" y="2164656"/>
                  </a:lnTo>
                  <a:cubicBezTo>
                    <a:pt x="759255" y="2169596"/>
                    <a:pt x="745967" y="2164318"/>
                    <a:pt x="741027" y="2152866"/>
                  </a:cubicBezTo>
                  <a:close/>
                  <a:moveTo>
                    <a:pt x="64065" y="583665"/>
                  </a:moveTo>
                  <a:lnTo>
                    <a:pt x="59659" y="573452"/>
                  </a:lnTo>
                  <a:lnTo>
                    <a:pt x="39634" y="527033"/>
                  </a:lnTo>
                  <a:lnTo>
                    <a:pt x="1852" y="439454"/>
                  </a:lnTo>
                  <a:cubicBezTo>
                    <a:pt x="-3088" y="428002"/>
                    <a:pt x="2190" y="414714"/>
                    <a:pt x="13642" y="409774"/>
                  </a:cubicBezTo>
                  <a:lnTo>
                    <a:pt x="65477" y="387412"/>
                  </a:lnTo>
                  <a:lnTo>
                    <a:pt x="96578" y="373995"/>
                  </a:lnTo>
                  <a:cubicBezTo>
                    <a:pt x="108030" y="369054"/>
                    <a:pt x="121318" y="374333"/>
                    <a:pt x="126258" y="385784"/>
                  </a:cubicBezTo>
                  <a:lnTo>
                    <a:pt x="164040" y="473363"/>
                  </a:lnTo>
                  <a:lnTo>
                    <a:pt x="225570" y="539197"/>
                  </a:lnTo>
                  <a:lnTo>
                    <a:pt x="184066" y="519783"/>
                  </a:lnTo>
                  <a:lnTo>
                    <a:pt x="188471" y="529995"/>
                  </a:lnTo>
                  <a:cubicBezTo>
                    <a:pt x="193411" y="541447"/>
                    <a:pt x="188133" y="554735"/>
                    <a:pt x="176681" y="559675"/>
                  </a:cubicBezTo>
                  <a:lnTo>
                    <a:pt x="145580" y="573092"/>
                  </a:lnTo>
                  <a:lnTo>
                    <a:pt x="93745" y="595454"/>
                  </a:lnTo>
                  <a:cubicBezTo>
                    <a:pt x="82293" y="600395"/>
                    <a:pt x="69005" y="595116"/>
                    <a:pt x="64065" y="583665"/>
                  </a:cubicBezTo>
                  <a:close/>
                  <a:moveTo>
                    <a:pt x="437873" y="1794192"/>
                  </a:moveTo>
                  <a:cubicBezTo>
                    <a:pt x="405370" y="1718852"/>
                    <a:pt x="459290" y="1623148"/>
                    <a:pt x="558307" y="1580432"/>
                  </a:cubicBezTo>
                  <a:cubicBezTo>
                    <a:pt x="657324" y="1537716"/>
                    <a:pt x="763941" y="1564163"/>
                    <a:pt x="796443" y="1639503"/>
                  </a:cubicBezTo>
                  <a:cubicBezTo>
                    <a:pt x="828945" y="1714843"/>
                    <a:pt x="775024" y="1810547"/>
                    <a:pt x="676008" y="1853263"/>
                  </a:cubicBezTo>
                  <a:cubicBezTo>
                    <a:pt x="576991" y="1895979"/>
                    <a:pt x="470375" y="1869532"/>
                    <a:pt x="437873" y="1794192"/>
                  </a:cubicBezTo>
                  <a:close/>
                  <a:moveTo>
                    <a:pt x="55187" y="907125"/>
                  </a:moveTo>
                  <a:cubicBezTo>
                    <a:pt x="22686" y="831784"/>
                    <a:pt x="76606" y="736081"/>
                    <a:pt x="175623" y="693365"/>
                  </a:cubicBezTo>
                  <a:cubicBezTo>
                    <a:pt x="274639" y="650649"/>
                    <a:pt x="381256" y="677096"/>
                    <a:pt x="413759" y="752436"/>
                  </a:cubicBezTo>
                  <a:cubicBezTo>
                    <a:pt x="446261" y="827777"/>
                    <a:pt x="392340" y="923479"/>
                    <a:pt x="293323" y="966196"/>
                  </a:cubicBezTo>
                  <a:cubicBezTo>
                    <a:pt x="194306" y="1008913"/>
                    <a:pt x="87689" y="982465"/>
                    <a:pt x="55187" y="907125"/>
                  </a:cubicBezTo>
                  <a:close/>
                  <a:moveTo>
                    <a:pt x="170442" y="1316542"/>
                  </a:moveTo>
                  <a:lnTo>
                    <a:pt x="234284" y="1289000"/>
                  </a:lnTo>
                  <a:lnTo>
                    <a:pt x="149154" y="1091670"/>
                  </a:lnTo>
                  <a:lnTo>
                    <a:pt x="85313" y="1119211"/>
                  </a:lnTo>
                  <a:lnTo>
                    <a:pt x="170442" y="1316542"/>
                  </a:lnTo>
                  <a:close/>
                  <a:moveTo>
                    <a:pt x="140570" y="1332698"/>
                  </a:moveTo>
                  <a:lnTo>
                    <a:pt x="87427" y="1209512"/>
                  </a:lnTo>
                  <a:lnTo>
                    <a:pt x="59260" y="1144220"/>
                  </a:lnTo>
                  <a:lnTo>
                    <a:pt x="53063" y="1129856"/>
                  </a:lnTo>
                  <a:cubicBezTo>
                    <a:pt x="46114" y="1113749"/>
                    <a:pt x="53539" y="1095058"/>
                    <a:pt x="69646" y="1088109"/>
                  </a:cubicBezTo>
                  <a:lnTo>
                    <a:pt x="142556" y="1056656"/>
                  </a:lnTo>
                  <a:lnTo>
                    <a:pt x="186302" y="1037783"/>
                  </a:lnTo>
                  <a:cubicBezTo>
                    <a:pt x="202409" y="1030835"/>
                    <a:pt x="221100" y="1038259"/>
                    <a:pt x="228048" y="1054366"/>
                  </a:cubicBezTo>
                  <a:lnTo>
                    <a:pt x="234245" y="1068731"/>
                  </a:lnTo>
                  <a:lnTo>
                    <a:pt x="281695" y="1038794"/>
                  </a:lnTo>
                  <a:lnTo>
                    <a:pt x="262412" y="1134023"/>
                  </a:lnTo>
                  <a:lnTo>
                    <a:pt x="315555" y="1257209"/>
                  </a:lnTo>
                  <a:cubicBezTo>
                    <a:pt x="322504" y="1273316"/>
                    <a:pt x="315079" y="1292007"/>
                    <a:pt x="298972" y="1298955"/>
                  </a:cubicBezTo>
                  <a:lnTo>
                    <a:pt x="255227" y="1317828"/>
                  </a:lnTo>
                  <a:lnTo>
                    <a:pt x="182317" y="1349281"/>
                  </a:lnTo>
                  <a:cubicBezTo>
                    <a:pt x="166210" y="1356230"/>
                    <a:pt x="147519" y="1348805"/>
                    <a:pt x="140570" y="1332698"/>
                  </a:cubicBezTo>
                  <a:close/>
                  <a:moveTo>
                    <a:pt x="210666" y="1763020"/>
                  </a:moveTo>
                  <a:lnTo>
                    <a:pt x="274508" y="1735479"/>
                  </a:lnTo>
                  <a:lnTo>
                    <a:pt x="189379" y="1538148"/>
                  </a:lnTo>
                  <a:lnTo>
                    <a:pt x="125537" y="1565690"/>
                  </a:lnTo>
                  <a:lnTo>
                    <a:pt x="210666" y="1763020"/>
                  </a:lnTo>
                  <a:close/>
                  <a:moveTo>
                    <a:pt x="180794" y="1779175"/>
                  </a:moveTo>
                  <a:lnTo>
                    <a:pt x="174597" y="1764811"/>
                  </a:lnTo>
                  <a:lnTo>
                    <a:pt x="146430" y="1699519"/>
                  </a:lnTo>
                  <a:lnTo>
                    <a:pt x="93287" y="1576333"/>
                  </a:lnTo>
                  <a:cubicBezTo>
                    <a:pt x="86338" y="1560226"/>
                    <a:pt x="93763" y="1541535"/>
                    <a:pt x="109870" y="1534586"/>
                  </a:cubicBezTo>
                  <a:lnTo>
                    <a:pt x="182780" y="1503133"/>
                  </a:lnTo>
                  <a:lnTo>
                    <a:pt x="226526" y="1484261"/>
                  </a:lnTo>
                  <a:cubicBezTo>
                    <a:pt x="242633" y="1477312"/>
                    <a:pt x="261324" y="1484737"/>
                    <a:pt x="268272" y="1500844"/>
                  </a:cubicBezTo>
                  <a:lnTo>
                    <a:pt x="321415" y="1624029"/>
                  </a:lnTo>
                  <a:lnTo>
                    <a:pt x="403919" y="1675347"/>
                  </a:lnTo>
                  <a:lnTo>
                    <a:pt x="349582" y="1689322"/>
                  </a:lnTo>
                  <a:lnTo>
                    <a:pt x="355779" y="1703686"/>
                  </a:lnTo>
                  <a:cubicBezTo>
                    <a:pt x="362728" y="1719793"/>
                    <a:pt x="355303" y="1738484"/>
                    <a:pt x="339196" y="1745433"/>
                  </a:cubicBezTo>
                  <a:lnTo>
                    <a:pt x="295451" y="1764305"/>
                  </a:lnTo>
                  <a:lnTo>
                    <a:pt x="222541" y="1795758"/>
                  </a:lnTo>
                  <a:cubicBezTo>
                    <a:pt x="206434" y="1802707"/>
                    <a:pt x="187743" y="1795283"/>
                    <a:pt x="180794" y="1779175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8216" name="组合 160"/>
            <p:cNvGrpSpPr/>
            <p:nvPr/>
          </p:nvGrpSpPr>
          <p:grpSpPr>
            <a:xfrm>
              <a:off x="1653412" y="1578785"/>
              <a:ext cx="543661" cy="450298"/>
              <a:chOff x="0" y="0"/>
              <a:chExt cx="2094100" cy="1688857"/>
            </a:xfrm>
          </p:grpSpPr>
          <p:sp>
            <p:nvSpPr>
              <p:cNvPr id="8226" name="任意多边形 158"/>
              <p:cNvSpPr/>
              <p:nvPr/>
            </p:nvSpPr>
            <p:spPr>
              <a:xfrm rot="6800135">
                <a:off x="-126421" y="126421"/>
                <a:ext cx="1688857" cy="1436015"/>
              </a:xfrm>
              <a:custGeom>
                <a:avLst/>
                <a:gdLst>
                  <a:gd name="txL" fmla="*/ 0 w 1688857"/>
                  <a:gd name="txT" fmla="*/ 0 h 1436015"/>
                  <a:gd name="txR" fmla="*/ 1688857 w 1688857"/>
                  <a:gd name="txB" fmla="*/ 1436015 h 1436015"/>
                </a:gdLst>
                <a:ahLst/>
                <a:cxnLst>
                  <a:cxn ang="0">
                    <a:pos x="917993" y="1163096"/>
                  </a:cxn>
                  <a:cxn ang="0">
                    <a:pos x="1452044" y="513573"/>
                  </a:cxn>
                  <a:cxn ang="0">
                    <a:pos x="1688857" y="1179100"/>
                  </a:cxn>
                  <a:cxn ang="0">
                    <a:pos x="917993" y="1163096"/>
                  </a:cxn>
                  <a:cxn ang="0">
                    <a:pos x="808669" y="1313015"/>
                  </a:cxn>
                  <a:cxn ang="0">
                    <a:pos x="847176" y="1216076"/>
                  </a:cxn>
                  <a:cxn ang="0">
                    <a:pos x="750237" y="1177569"/>
                  </a:cxn>
                  <a:cxn ang="0">
                    <a:pos x="750238" y="1177571"/>
                  </a:cxn>
                  <a:cxn ang="0">
                    <a:pos x="813315" y="1230685"/>
                  </a:cxn>
                  <a:cxn ang="0">
                    <a:pos x="808669" y="1313015"/>
                  </a:cxn>
                  <a:cxn ang="0">
                    <a:pos x="463560" y="779564"/>
                  </a:cxn>
                  <a:cxn ang="0">
                    <a:pos x="1165330" y="0"/>
                  </a:cxn>
                  <a:cxn ang="0">
                    <a:pos x="1393287" y="517707"/>
                  </a:cxn>
                  <a:cxn ang="0">
                    <a:pos x="1319423" y="563707"/>
                  </a:cxn>
                  <a:cxn ang="0">
                    <a:pos x="863874" y="979411"/>
                  </a:cxn>
                  <a:cxn ang="0">
                    <a:pos x="863094" y="997537"/>
                  </a:cxn>
                  <a:cxn ang="0">
                    <a:pos x="846416" y="1000013"/>
                  </a:cxn>
                  <a:cxn ang="0">
                    <a:pos x="463560" y="779564"/>
                  </a:cxn>
                  <a:cxn ang="0">
                    <a:pos x="581437" y="1361283"/>
                  </a:cxn>
                  <a:cxn ang="0">
                    <a:pos x="694651" y="1160340"/>
                  </a:cxn>
                  <a:cxn ang="0">
                    <a:pos x="918508" y="1215868"/>
                  </a:cxn>
                  <a:cxn ang="0">
                    <a:pos x="805294" y="1416812"/>
                  </a:cxn>
                  <a:cxn ang="0">
                    <a:pos x="581437" y="1361283"/>
                  </a:cxn>
                  <a:cxn ang="0">
                    <a:pos x="275262" y="894876"/>
                  </a:cxn>
                  <a:cxn ang="0">
                    <a:pos x="369448" y="974186"/>
                  </a:cxn>
                  <a:cxn ang="0">
                    <a:pos x="362511" y="1097120"/>
                  </a:cxn>
                  <a:cxn ang="0">
                    <a:pos x="420009" y="952373"/>
                  </a:cxn>
                  <a:cxn ang="0">
                    <a:pos x="275262" y="894876"/>
                  </a:cxn>
                  <a:cxn ang="0">
                    <a:pos x="12883" y="1155927"/>
                  </a:cxn>
                  <a:cxn ang="0">
                    <a:pos x="176855" y="864893"/>
                  </a:cxn>
                  <a:cxn ang="0">
                    <a:pos x="501077" y="945319"/>
                  </a:cxn>
                  <a:cxn ang="0">
                    <a:pos x="337105" y="1236353"/>
                  </a:cxn>
                  <a:cxn ang="0">
                    <a:pos x="12883" y="1155927"/>
                  </a:cxn>
                </a:cxnLst>
                <a:rect l="txL" t="txT" r="txR" b="txB"/>
                <a:pathLst>
                  <a:path w="1688857" h="1436015">
                    <a:moveTo>
                      <a:pt x="917993" y="1163096"/>
                    </a:moveTo>
                    <a:cubicBezTo>
                      <a:pt x="834476" y="918120"/>
                      <a:pt x="1280791" y="674147"/>
                      <a:pt x="1452044" y="513573"/>
                    </a:cubicBezTo>
                    <a:lnTo>
                      <a:pt x="1688857" y="1179100"/>
                    </a:lnTo>
                    <a:cubicBezTo>
                      <a:pt x="1476408" y="1218836"/>
                      <a:pt x="1001510" y="1408071"/>
                      <a:pt x="917993" y="1163096"/>
                    </a:cubicBezTo>
                    <a:close/>
                    <a:moveTo>
                      <a:pt x="808669" y="1313015"/>
                    </a:moveTo>
                    <a:cubicBezTo>
                      <a:pt x="846071" y="1296879"/>
                      <a:pt x="863311" y="1253478"/>
                      <a:pt x="847176" y="1216076"/>
                    </a:cubicBezTo>
                    <a:cubicBezTo>
                      <a:pt x="831041" y="1178674"/>
                      <a:pt x="787639" y="1161434"/>
                      <a:pt x="750237" y="1177569"/>
                    </a:cubicBezTo>
                    <a:lnTo>
                      <a:pt x="750238" y="1177571"/>
                    </a:lnTo>
                    <a:cubicBezTo>
                      <a:pt x="778451" y="1184362"/>
                      <a:pt x="801820" y="1204040"/>
                      <a:pt x="813315" y="1230685"/>
                    </a:cubicBezTo>
                    <a:cubicBezTo>
                      <a:pt x="824810" y="1257329"/>
                      <a:pt x="823088" y="1287832"/>
                      <a:pt x="808669" y="1313015"/>
                    </a:cubicBezTo>
                    <a:close/>
                    <a:moveTo>
                      <a:pt x="463560" y="779564"/>
                    </a:moveTo>
                    <a:cubicBezTo>
                      <a:pt x="328338" y="459035"/>
                      <a:pt x="888052" y="210099"/>
                      <a:pt x="1165330" y="0"/>
                    </a:cubicBezTo>
                    <a:lnTo>
                      <a:pt x="1393287" y="517707"/>
                    </a:lnTo>
                    <a:lnTo>
                      <a:pt x="1319423" y="563707"/>
                    </a:lnTo>
                    <a:cubicBezTo>
                      <a:pt x="1123000" y="684760"/>
                      <a:pt x="891509" y="829916"/>
                      <a:pt x="863874" y="979411"/>
                    </a:cubicBezTo>
                    <a:cubicBezTo>
                      <a:pt x="863614" y="985452"/>
                      <a:pt x="863353" y="991495"/>
                      <a:pt x="863094" y="997537"/>
                    </a:cubicBezTo>
                    <a:lnTo>
                      <a:pt x="846416" y="1000013"/>
                    </a:lnTo>
                    <a:cubicBezTo>
                      <a:pt x="594288" y="1028346"/>
                      <a:pt x="531171" y="939828"/>
                      <a:pt x="463560" y="779564"/>
                    </a:cubicBezTo>
                    <a:close/>
                    <a:moveTo>
                      <a:pt x="581437" y="1361283"/>
                    </a:moveTo>
                    <a:cubicBezTo>
                      <a:pt x="550884" y="1290460"/>
                      <a:pt x="601571" y="1200495"/>
                      <a:pt x="694651" y="1160340"/>
                    </a:cubicBezTo>
                    <a:cubicBezTo>
                      <a:pt x="787731" y="1120185"/>
                      <a:pt x="887955" y="1145046"/>
                      <a:pt x="918508" y="1215868"/>
                    </a:cubicBezTo>
                    <a:cubicBezTo>
                      <a:pt x="949062" y="1286692"/>
                      <a:pt x="898374" y="1376657"/>
                      <a:pt x="805294" y="1416812"/>
                    </a:cubicBezTo>
                    <a:cubicBezTo>
                      <a:pt x="712215" y="1456967"/>
                      <a:pt x="611990" y="1432106"/>
                      <a:pt x="581437" y="1361283"/>
                    </a:cubicBezTo>
                    <a:close/>
                    <a:moveTo>
                      <a:pt x="275262" y="894876"/>
                    </a:moveTo>
                    <a:cubicBezTo>
                      <a:pt x="317390" y="905017"/>
                      <a:pt x="352284" y="934399"/>
                      <a:pt x="369448" y="974186"/>
                    </a:cubicBezTo>
                    <a:cubicBezTo>
                      <a:pt x="386612" y="1013972"/>
                      <a:pt x="384042" y="1059518"/>
                      <a:pt x="362511" y="1097120"/>
                    </a:cubicBezTo>
                    <a:cubicBezTo>
                      <a:pt x="418360" y="1073027"/>
                      <a:pt x="444102" y="1008222"/>
                      <a:pt x="420009" y="952373"/>
                    </a:cubicBezTo>
                    <a:cubicBezTo>
                      <a:pt x="395915" y="896525"/>
                      <a:pt x="331110" y="870782"/>
                      <a:pt x="275262" y="894876"/>
                    </a:cubicBezTo>
                    <a:close/>
                    <a:moveTo>
                      <a:pt x="12883" y="1155927"/>
                    </a:moveTo>
                    <a:cubicBezTo>
                      <a:pt x="-31369" y="1053353"/>
                      <a:pt x="42044" y="923051"/>
                      <a:pt x="176855" y="864893"/>
                    </a:cubicBezTo>
                    <a:cubicBezTo>
                      <a:pt x="311666" y="806735"/>
                      <a:pt x="456825" y="842743"/>
                      <a:pt x="501077" y="945319"/>
                    </a:cubicBezTo>
                    <a:cubicBezTo>
                      <a:pt x="545328" y="1047894"/>
                      <a:pt x="471915" y="1178195"/>
                      <a:pt x="337105" y="1236353"/>
                    </a:cubicBezTo>
                    <a:cubicBezTo>
                      <a:pt x="202293" y="1294511"/>
                      <a:pt x="57135" y="1258502"/>
                      <a:pt x="12883" y="1155927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27" name="任意多边形 156"/>
              <p:cNvSpPr/>
              <p:nvPr/>
            </p:nvSpPr>
            <p:spPr>
              <a:xfrm>
                <a:off x="806800" y="632677"/>
                <a:ext cx="1287300" cy="821679"/>
              </a:xfrm>
              <a:custGeom>
                <a:avLst/>
                <a:gdLst>
                  <a:gd name="txL" fmla="*/ 0 w 1287300"/>
                  <a:gd name="txT" fmla="*/ 0 h 821679"/>
                  <a:gd name="txR" fmla="*/ 1287300 w 1287300"/>
                  <a:gd name="txB" fmla="*/ 821679 h 821679"/>
                </a:gdLst>
                <a:ahLst/>
                <a:cxnLst>
                  <a:cxn ang="0">
                    <a:pos x="353218" y="0"/>
                  </a:cxn>
                  <a:cxn ang="0">
                    <a:pos x="906336" y="0"/>
                  </a:cxn>
                  <a:cxn ang="0">
                    <a:pos x="1010084" y="103748"/>
                  </a:cxn>
                  <a:cxn ang="0">
                    <a:pos x="1010084" y="118745"/>
                  </a:cxn>
                  <a:cxn ang="0">
                    <a:pos x="1170142" y="118745"/>
                  </a:cxn>
                  <a:cxn ang="0">
                    <a:pos x="1287300" y="235903"/>
                  </a:cxn>
                  <a:cxn ang="0">
                    <a:pos x="1287300" y="704521"/>
                  </a:cxn>
                  <a:cxn ang="0">
                    <a:pos x="1170142" y="821679"/>
                  </a:cxn>
                  <a:cxn ang="0">
                    <a:pos x="117158" y="821679"/>
                  </a:cxn>
                  <a:cxn ang="0">
                    <a:pos x="0" y="704521"/>
                  </a:cxn>
                  <a:cxn ang="0">
                    <a:pos x="0" y="235903"/>
                  </a:cxn>
                  <a:cxn ang="0">
                    <a:pos x="117158" y="118745"/>
                  </a:cxn>
                  <a:cxn ang="0">
                    <a:pos x="249470" y="118745"/>
                  </a:cxn>
                  <a:cxn ang="0">
                    <a:pos x="249470" y="103748"/>
                  </a:cxn>
                  <a:cxn ang="0">
                    <a:pos x="353218" y="0"/>
                  </a:cxn>
                </a:cxnLst>
                <a:rect l="txL" t="txT" r="txR" b="txB"/>
                <a:pathLst>
                  <a:path w="1287300" h="821679">
                    <a:moveTo>
                      <a:pt x="353218" y="0"/>
                    </a:moveTo>
                    <a:lnTo>
                      <a:pt x="906336" y="0"/>
                    </a:lnTo>
                    <a:cubicBezTo>
                      <a:pt x="963634" y="0"/>
                      <a:pt x="1010084" y="46450"/>
                      <a:pt x="1010084" y="103748"/>
                    </a:cubicBezTo>
                    <a:lnTo>
                      <a:pt x="1010084" y="118745"/>
                    </a:lnTo>
                    <a:lnTo>
                      <a:pt x="1170142" y="118745"/>
                    </a:lnTo>
                    <a:cubicBezTo>
                      <a:pt x="1234847" y="118745"/>
                      <a:pt x="1287300" y="171198"/>
                      <a:pt x="1287300" y="235903"/>
                    </a:cubicBezTo>
                    <a:lnTo>
                      <a:pt x="1287300" y="704521"/>
                    </a:lnTo>
                    <a:cubicBezTo>
                      <a:pt x="1287300" y="769226"/>
                      <a:pt x="1234847" y="821679"/>
                      <a:pt x="1170142" y="821679"/>
                    </a:cubicBezTo>
                    <a:lnTo>
                      <a:pt x="117158" y="821679"/>
                    </a:lnTo>
                    <a:cubicBezTo>
                      <a:pt x="52453" y="821679"/>
                      <a:pt x="0" y="769226"/>
                      <a:pt x="0" y="704521"/>
                    </a:cubicBezTo>
                    <a:lnTo>
                      <a:pt x="0" y="235903"/>
                    </a:lnTo>
                    <a:cubicBezTo>
                      <a:pt x="0" y="171198"/>
                      <a:pt x="52453" y="118745"/>
                      <a:pt x="117158" y="118745"/>
                    </a:cubicBezTo>
                    <a:lnTo>
                      <a:pt x="249470" y="118745"/>
                    </a:lnTo>
                    <a:lnTo>
                      <a:pt x="249470" y="103748"/>
                    </a:lnTo>
                    <a:cubicBezTo>
                      <a:pt x="249470" y="46450"/>
                      <a:pt x="295920" y="0"/>
                      <a:pt x="353218" y="0"/>
                    </a:cubicBez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12700" cap="flat" cmpd="sng">
                <a:solidFill>
                  <a:srgbClr val="843C9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8217" name="组合 161"/>
            <p:cNvGrpSpPr/>
            <p:nvPr/>
          </p:nvGrpSpPr>
          <p:grpSpPr>
            <a:xfrm>
              <a:off x="2533522" y="1100000"/>
              <a:ext cx="403740" cy="284860"/>
              <a:chOff x="0" y="0"/>
              <a:chExt cx="1554172" cy="1069166"/>
            </a:xfrm>
          </p:grpSpPr>
          <p:sp>
            <p:nvSpPr>
              <p:cNvPr id="8220" name="梯形 162"/>
              <p:cNvSpPr/>
              <p:nvPr/>
            </p:nvSpPr>
            <p:spPr>
              <a:xfrm flipV="1">
                <a:off x="581143" y="612742"/>
                <a:ext cx="378967" cy="447870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1662226" y="9286460"/>
                  </a:cxn>
                  <a:cxn ang="0">
                    <a:pos x="4986662" y="9286460"/>
                  </a:cxn>
                  <a:cxn ang="0">
                    <a:pos x="664888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21" name="椭圆 163"/>
              <p:cNvSpPr/>
              <p:nvPr/>
            </p:nvSpPr>
            <p:spPr>
              <a:xfrm>
                <a:off x="655205" y="368980"/>
                <a:ext cx="243762" cy="243762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2" name="梯形 164"/>
              <p:cNvSpPr/>
              <p:nvPr/>
            </p:nvSpPr>
            <p:spPr>
              <a:xfrm flipV="1">
                <a:off x="973029" y="382361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23" name="椭圆 165"/>
              <p:cNvSpPr/>
              <p:nvPr/>
            </p:nvSpPr>
            <p:spPr>
              <a:xfrm>
                <a:off x="1076696" y="8554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4" name="梯形 166"/>
              <p:cNvSpPr/>
              <p:nvPr/>
            </p:nvSpPr>
            <p:spPr>
              <a:xfrm flipV="1">
                <a:off x="0" y="373807"/>
                <a:ext cx="581143" cy="686805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0" y="0"/>
                  </a:cxn>
                  <a:cxn ang="0">
                    <a:pos x="3908886" y="21838014"/>
                  </a:cxn>
                  <a:cxn ang="0">
                    <a:pos x="11726632" y="21838014"/>
                  </a:cxn>
                  <a:cxn ang="0">
                    <a:pos x="15635518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225" name="椭圆 167"/>
              <p:cNvSpPr/>
              <p:nvPr/>
            </p:nvSpPr>
            <p:spPr>
              <a:xfrm>
                <a:off x="103667" y="0"/>
                <a:ext cx="373807" cy="37380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8218" name="任意多边形 172"/>
            <p:cNvSpPr/>
            <p:nvPr/>
          </p:nvSpPr>
          <p:spPr>
            <a:xfrm>
              <a:off x="3083592" y="1073705"/>
              <a:ext cx="406944" cy="289243"/>
            </a:xfrm>
            <a:custGeom>
              <a:avLst/>
              <a:gdLst>
                <a:gd name="txL" fmla="*/ 0 w 2268187"/>
                <a:gd name="txT" fmla="*/ 0 h 1579418"/>
                <a:gd name="txR" fmla="*/ 2268187 w 2268187"/>
                <a:gd name="txB" fmla="*/ 1579418 h 1579418"/>
              </a:gdLst>
              <a:ahLst/>
              <a:cxnLst>
                <a:cxn ang="0">
                  <a:pos x="4969" y="52173"/>
                </a:cxn>
                <a:cxn ang="0">
                  <a:pos x="4969" y="27481"/>
                </a:cxn>
                <a:cxn ang="0">
                  <a:pos x="0" y="27481"/>
                </a:cxn>
                <a:cxn ang="0">
                  <a:pos x="26376" y="0"/>
                </a:cxn>
                <a:cxn ang="0">
                  <a:pos x="45489" y="19913"/>
                </a:cxn>
                <a:cxn ang="0">
                  <a:pos x="51605" y="13541"/>
                </a:cxn>
                <a:cxn ang="0">
                  <a:pos x="73011" y="35844"/>
                </a:cxn>
                <a:cxn ang="0">
                  <a:pos x="72247" y="37437"/>
                </a:cxn>
                <a:cxn ang="0">
                  <a:pos x="68807" y="37437"/>
                </a:cxn>
                <a:cxn ang="0">
                  <a:pos x="68807" y="52970"/>
                </a:cxn>
                <a:cxn ang="0">
                  <a:pos x="58103" y="52970"/>
                </a:cxn>
                <a:cxn ang="0">
                  <a:pos x="58103" y="38632"/>
                </a:cxn>
                <a:cxn ang="0">
                  <a:pos x="50458" y="38632"/>
                </a:cxn>
                <a:cxn ang="0">
                  <a:pos x="50458" y="52572"/>
                </a:cxn>
                <a:cxn ang="0">
                  <a:pos x="31345" y="52572"/>
                </a:cxn>
                <a:cxn ang="0">
                  <a:pos x="31345" y="31463"/>
                </a:cxn>
                <a:cxn ang="0">
                  <a:pos x="22936" y="31463"/>
                </a:cxn>
                <a:cxn ang="0">
                  <a:pos x="22936" y="51775"/>
                </a:cxn>
                <a:cxn ang="0">
                  <a:pos x="4969" y="52173"/>
                </a:cxn>
              </a:cxnLst>
              <a:rect l="txL" t="txT" r="txR" b="txB"/>
              <a:pathLst>
                <a:path w="2268187" h="1579418">
                  <a:moveTo>
                    <a:pt x="154380" y="1555667"/>
                  </a:moveTo>
                  <a:lnTo>
                    <a:pt x="154380" y="819398"/>
                  </a:lnTo>
                  <a:lnTo>
                    <a:pt x="0" y="819398"/>
                  </a:lnTo>
                  <a:lnTo>
                    <a:pt x="819398" y="0"/>
                  </a:lnTo>
                  <a:lnTo>
                    <a:pt x="1413164" y="593766"/>
                  </a:lnTo>
                  <a:lnTo>
                    <a:pt x="1603169" y="403761"/>
                  </a:lnTo>
                  <a:lnTo>
                    <a:pt x="2268187" y="1068779"/>
                  </a:lnTo>
                  <a:lnTo>
                    <a:pt x="2244437" y="1116281"/>
                  </a:lnTo>
                  <a:lnTo>
                    <a:pt x="2137559" y="1116281"/>
                  </a:lnTo>
                  <a:lnTo>
                    <a:pt x="2137559" y="1579418"/>
                  </a:lnTo>
                  <a:lnTo>
                    <a:pt x="1805050" y="1579418"/>
                  </a:lnTo>
                  <a:lnTo>
                    <a:pt x="1805050" y="1151907"/>
                  </a:lnTo>
                  <a:lnTo>
                    <a:pt x="1567543" y="1151907"/>
                  </a:lnTo>
                  <a:lnTo>
                    <a:pt x="1567543" y="1567543"/>
                  </a:lnTo>
                  <a:lnTo>
                    <a:pt x="973777" y="1567543"/>
                  </a:lnTo>
                  <a:lnTo>
                    <a:pt x="973777" y="938151"/>
                  </a:lnTo>
                  <a:lnTo>
                    <a:pt x="712520" y="938151"/>
                  </a:lnTo>
                  <a:lnTo>
                    <a:pt x="712520" y="1543792"/>
                  </a:lnTo>
                  <a:lnTo>
                    <a:pt x="154380" y="155566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任意多边形 174"/>
            <p:cNvSpPr/>
            <p:nvPr/>
          </p:nvSpPr>
          <p:spPr>
            <a:xfrm>
              <a:off x="0" y="0"/>
              <a:ext cx="3883595" cy="2814641"/>
            </a:xfrm>
            <a:custGeom>
              <a:avLst/>
              <a:gdLst>
                <a:gd name="txL" fmla="*/ 0 w 5771213"/>
                <a:gd name="txT" fmla="*/ 0 h 4077324"/>
                <a:gd name="txR" fmla="*/ 5771213 w 5771213"/>
                <a:gd name="txB" fmla="*/ 4077324 h 4077324"/>
              </a:gdLst>
              <a:ahLst/>
              <a:cxnLst>
                <a:cxn ang="0">
                  <a:pos x="196085" y="102744"/>
                </a:cxn>
                <a:cxn ang="0">
                  <a:pos x="101820" y="201944"/>
                </a:cxn>
                <a:cxn ang="0">
                  <a:pos x="101820" y="1500910"/>
                </a:cxn>
                <a:cxn ang="0">
                  <a:pos x="196085" y="1600111"/>
                </a:cxn>
                <a:cxn ang="0">
                  <a:pos x="2410496" y="1600111"/>
                </a:cxn>
                <a:cxn ang="0">
                  <a:pos x="2504762" y="1500910"/>
                </a:cxn>
                <a:cxn ang="0">
                  <a:pos x="2504762" y="201944"/>
                </a:cxn>
                <a:cxn ang="0">
                  <a:pos x="2410496" y="102744"/>
                </a:cxn>
                <a:cxn ang="0">
                  <a:pos x="196085" y="102744"/>
                </a:cxn>
                <a:cxn ang="0">
                  <a:pos x="107479" y="0"/>
                </a:cxn>
                <a:cxn ang="0">
                  <a:pos x="2505890" y="0"/>
                </a:cxn>
                <a:cxn ang="0">
                  <a:pos x="2613369" y="113106"/>
                </a:cxn>
                <a:cxn ang="0">
                  <a:pos x="2613369" y="1594155"/>
                </a:cxn>
                <a:cxn ang="0">
                  <a:pos x="2505890" y="1707261"/>
                </a:cxn>
                <a:cxn ang="0">
                  <a:pos x="1663053" y="1707261"/>
                </a:cxn>
                <a:cxn ang="0">
                  <a:pos x="1710569" y="1907274"/>
                </a:cxn>
                <a:cxn ang="0">
                  <a:pos x="2117847" y="1907274"/>
                </a:cxn>
                <a:cxn ang="0">
                  <a:pos x="2117847" y="1942991"/>
                </a:cxn>
                <a:cxn ang="0">
                  <a:pos x="515885" y="1942991"/>
                </a:cxn>
                <a:cxn ang="0">
                  <a:pos x="515885" y="1907274"/>
                </a:cxn>
                <a:cxn ang="0">
                  <a:pos x="896013" y="1907274"/>
                </a:cxn>
                <a:cxn ang="0">
                  <a:pos x="943528" y="1707261"/>
                </a:cxn>
                <a:cxn ang="0">
                  <a:pos x="107479" y="1707261"/>
                </a:cxn>
                <a:cxn ang="0">
                  <a:pos x="0" y="1594155"/>
                </a:cxn>
                <a:cxn ang="0">
                  <a:pos x="0" y="113106"/>
                </a:cxn>
                <a:cxn ang="0">
                  <a:pos x="107479" y="0"/>
                </a:cxn>
              </a:cxnLst>
              <a:rect l="txL" t="txT" r="txR" b="txB"/>
              <a:pathLst>
                <a:path w="5771213" h="4077324">
                  <a:moveTo>
                    <a:pt x="433023" y="215605"/>
                  </a:moveTo>
                  <a:cubicBezTo>
                    <a:pt x="318054" y="215605"/>
                    <a:pt x="224853" y="308806"/>
                    <a:pt x="224853" y="423775"/>
                  </a:cubicBezTo>
                  <a:lnTo>
                    <a:pt x="224853" y="3149627"/>
                  </a:lnTo>
                  <a:cubicBezTo>
                    <a:pt x="224853" y="3264596"/>
                    <a:pt x="318054" y="3357797"/>
                    <a:pt x="433023" y="3357797"/>
                  </a:cubicBezTo>
                  <a:lnTo>
                    <a:pt x="5323201" y="3357797"/>
                  </a:lnTo>
                  <a:cubicBezTo>
                    <a:pt x="5438170" y="3357797"/>
                    <a:pt x="5531371" y="3264596"/>
                    <a:pt x="5531371" y="3149627"/>
                  </a:cubicBezTo>
                  <a:lnTo>
                    <a:pt x="5531371" y="423775"/>
                  </a:lnTo>
                  <a:cubicBezTo>
                    <a:pt x="5531371" y="308806"/>
                    <a:pt x="5438170" y="215605"/>
                    <a:pt x="5323201" y="215605"/>
                  </a:cubicBezTo>
                  <a:lnTo>
                    <a:pt x="433023" y="215605"/>
                  </a:lnTo>
                  <a:close/>
                  <a:moveTo>
                    <a:pt x="237351" y="0"/>
                  </a:moveTo>
                  <a:lnTo>
                    <a:pt x="5533862" y="0"/>
                  </a:lnTo>
                  <a:cubicBezTo>
                    <a:pt x="5664947" y="0"/>
                    <a:pt x="5771213" y="106266"/>
                    <a:pt x="5771213" y="237351"/>
                  </a:cubicBezTo>
                  <a:lnTo>
                    <a:pt x="5771213" y="3345299"/>
                  </a:lnTo>
                  <a:cubicBezTo>
                    <a:pt x="5771213" y="3476384"/>
                    <a:pt x="5664947" y="3582650"/>
                    <a:pt x="5533862" y="3582650"/>
                  </a:cubicBezTo>
                  <a:lnTo>
                    <a:pt x="3672591" y="3582650"/>
                  </a:lnTo>
                  <a:lnTo>
                    <a:pt x="3777522" y="4002373"/>
                  </a:lnTo>
                  <a:lnTo>
                    <a:pt x="4676931" y="4002373"/>
                  </a:lnTo>
                  <a:lnTo>
                    <a:pt x="4676931" y="4077324"/>
                  </a:lnTo>
                  <a:lnTo>
                    <a:pt x="1139251" y="4077324"/>
                  </a:lnTo>
                  <a:lnTo>
                    <a:pt x="1139251" y="4002373"/>
                  </a:lnTo>
                  <a:lnTo>
                    <a:pt x="1978703" y="4002373"/>
                  </a:lnTo>
                  <a:lnTo>
                    <a:pt x="2083633" y="3582650"/>
                  </a:lnTo>
                  <a:lnTo>
                    <a:pt x="237351" y="3582650"/>
                  </a:lnTo>
                  <a:cubicBezTo>
                    <a:pt x="106266" y="3582650"/>
                    <a:pt x="0" y="3476384"/>
                    <a:pt x="0" y="3345299"/>
                  </a:cubicBezTo>
                  <a:lnTo>
                    <a:pt x="0" y="237351"/>
                  </a:lnTo>
                  <a:cubicBezTo>
                    <a:pt x="0" y="106266"/>
                    <a:pt x="106266" y="0"/>
                    <a:pt x="237351" y="0"/>
                  </a:cubicBezTo>
                  <a:close/>
                </a:path>
              </a:pathLst>
            </a:custGeom>
            <a:solidFill>
              <a:srgbClr val="000F1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195" name="任意多边形 42"/>
          <p:cNvSpPr/>
          <p:nvPr/>
        </p:nvSpPr>
        <p:spPr>
          <a:xfrm rot="-5400000">
            <a:off x="4953000" y="2482850"/>
            <a:ext cx="269875" cy="450850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91213" y="16454"/>
              </a:cxn>
              <a:cxn ang="0">
                <a:pos x="91213" y="65391"/>
              </a:cxn>
              <a:cxn ang="0">
                <a:pos x="91213" y="148413"/>
              </a:cxn>
              <a:cxn ang="0">
                <a:pos x="0" y="148413"/>
              </a:cxn>
              <a:cxn ang="0">
                <a:pos x="0" y="65391"/>
              </a:cxn>
              <a:cxn ang="0">
                <a:pos x="0" y="16454"/>
              </a:cxn>
              <a:cxn ang="0">
                <a:pos x="13200" y="16454"/>
              </a:cxn>
              <a:cxn ang="0">
                <a:pos x="17638" y="0"/>
              </a:cxn>
              <a:cxn ang="0">
                <a:pos x="73575" y="0"/>
              </a:cxn>
              <a:cxn ang="0">
                <a:pos x="78013" y="16454"/>
              </a:cxn>
              <a:cxn ang="0">
                <a:pos x="91213" y="16454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任意多边形 43"/>
          <p:cNvSpPr/>
          <p:nvPr/>
        </p:nvSpPr>
        <p:spPr>
          <a:xfrm>
            <a:off x="4108450" y="2670175"/>
            <a:ext cx="1243013" cy="1012825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5656" y="0"/>
              </a:cxn>
              <a:cxn ang="0">
                <a:pos x="835788" y="0"/>
              </a:cxn>
              <a:cxn ang="0">
                <a:pos x="835788" y="57779"/>
              </a:cxn>
              <a:cxn ang="0">
                <a:pos x="232791" y="57779"/>
              </a:cxn>
              <a:cxn ang="0">
                <a:pos x="57135" y="242689"/>
              </a:cxn>
              <a:cxn ang="0">
                <a:pos x="57135" y="698721"/>
              </a:cxn>
              <a:cxn ang="0">
                <a:pos x="0" y="698721"/>
              </a:cxn>
              <a:cxn ang="0">
                <a:pos x="0" y="184910"/>
              </a:cxn>
              <a:cxn ang="0">
                <a:pos x="175656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7" name="任意多边形 44"/>
          <p:cNvSpPr/>
          <p:nvPr/>
        </p:nvSpPr>
        <p:spPr>
          <a:xfrm rot="10800000">
            <a:off x="2949575" y="3667125"/>
            <a:ext cx="1244600" cy="1014413"/>
          </a:xfrm>
          <a:custGeom>
            <a:avLst/>
            <a:gdLst>
              <a:gd name="txL" fmla="*/ 0 w 1848652"/>
              <a:gd name="txT" fmla="*/ 0 h 1468132"/>
              <a:gd name="txR" fmla="*/ 1848652 w 1848652"/>
              <a:gd name="txB" fmla="*/ 1468132 h 1468132"/>
            </a:gdLst>
            <a:ahLst/>
            <a:cxnLst>
              <a:cxn ang="0">
                <a:pos x="176105" y="0"/>
              </a:cxn>
              <a:cxn ang="0">
                <a:pos x="837924" y="0"/>
              </a:cxn>
              <a:cxn ang="0">
                <a:pos x="837924" y="57960"/>
              </a:cxn>
              <a:cxn ang="0">
                <a:pos x="233386" y="57960"/>
              </a:cxn>
              <a:cxn ang="0">
                <a:pos x="57281" y="243450"/>
              </a:cxn>
              <a:cxn ang="0">
                <a:pos x="57281" y="700914"/>
              </a:cxn>
              <a:cxn ang="0">
                <a:pos x="0" y="700914"/>
              </a:cxn>
              <a:cxn ang="0">
                <a:pos x="0" y="185490"/>
              </a:cxn>
              <a:cxn ang="0">
                <a:pos x="176105" y="0"/>
              </a:cxn>
            </a:cxnLst>
            <a:rect l="txL" t="txT" r="txR" b="txB"/>
            <a:pathLst>
              <a:path w="1848652" h="1468132">
                <a:moveTo>
                  <a:pt x="388528" y="0"/>
                </a:moveTo>
                <a:lnTo>
                  <a:pt x="1848652" y="0"/>
                </a:lnTo>
                <a:lnTo>
                  <a:pt x="1848652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任意多边形 45"/>
          <p:cNvSpPr/>
          <p:nvPr/>
        </p:nvSpPr>
        <p:spPr>
          <a:xfrm rot="-10800000" flipH="1">
            <a:off x="2532063" y="3911600"/>
            <a:ext cx="261937" cy="461963"/>
          </a:xfrm>
          <a:custGeom>
            <a:avLst/>
            <a:gdLst>
              <a:gd name="txL" fmla="*/ 0 w 798490"/>
              <a:gd name="txT" fmla="*/ 0 h 1369599"/>
              <a:gd name="txR" fmla="*/ 798490 w 798490"/>
              <a:gd name="txB" fmla="*/ 1369599 h 1369599"/>
            </a:gdLst>
            <a:ahLst/>
            <a:cxnLst>
              <a:cxn ang="0">
                <a:pos x="85926" y="17275"/>
              </a:cxn>
              <a:cxn ang="0">
                <a:pos x="85926" y="68654"/>
              </a:cxn>
              <a:cxn ang="0">
                <a:pos x="85926" y="155819"/>
              </a:cxn>
              <a:cxn ang="0">
                <a:pos x="0" y="155819"/>
              </a:cxn>
              <a:cxn ang="0">
                <a:pos x="0" y="68654"/>
              </a:cxn>
              <a:cxn ang="0">
                <a:pos x="0" y="17275"/>
              </a:cxn>
              <a:cxn ang="0">
                <a:pos x="12435" y="17275"/>
              </a:cxn>
              <a:cxn ang="0">
                <a:pos x="16616" y="0"/>
              </a:cxn>
              <a:cxn ang="0">
                <a:pos x="69310" y="0"/>
              </a:cxn>
              <a:cxn ang="0">
                <a:pos x="73491" y="17275"/>
              </a:cxn>
              <a:cxn ang="0">
                <a:pos x="85926" y="17275"/>
              </a:cxn>
            </a:cxnLst>
            <a:rect l="txL" t="txT" r="txR" b="txB"/>
            <a:pathLst>
              <a:path w="798490" h="1369599">
                <a:moveTo>
                  <a:pt x="798490" y="151840"/>
                </a:moveTo>
                <a:lnTo>
                  <a:pt x="798490" y="603448"/>
                </a:lnTo>
                <a:lnTo>
                  <a:pt x="798490" y="1369599"/>
                </a:lnTo>
                <a:lnTo>
                  <a:pt x="0" y="1369599"/>
                </a:lnTo>
                <a:lnTo>
                  <a:pt x="0" y="603448"/>
                </a:lnTo>
                <a:lnTo>
                  <a:pt x="0" y="151840"/>
                </a:lnTo>
                <a:lnTo>
                  <a:pt x="115554" y="151840"/>
                </a:lnTo>
                <a:lnTo>
                  <a:pt x="154406" y="0"/>
                </a:lnTo>
                <a:lnTo>
                  <a:pt x="644085" y="0"/>
                </a:lnTo>
                <a:lnTo>
                  <a:pt x="682936" y="151840"/>
                </a:lnTo>
                <a:lnTo>
                  <a:pt x="798490" y="15184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9" name="任意多边形 46"/>
          <p:cNvSpPr/>
          <p:nvPr/>
        </p:nvSpPr>
        <p:spPr>
          <a:xfrm rot="-5400000">
            <a:off x="2847975" y="3933825"/>
            <a:ext cx="506413" cy="989013"/>
          </a:xfrm>
          <a:custGeom>
            <a:avLst/>
            <a:gdLst>
              <a:gd name="txL" fmla="*/ 0 w 734066"/>
              <a:gd name="txT" fmla="*/ 0 h 1468132"/>
              <a:gd name="txR" fmla="*/ 734066 w 734066"/>
              <a:gd name="txB" fmla="*/ 1468132 h 1468132"/>
            </a:gdLst>
            <a:ahLst/>
            <a:cxnLst>
              <a:cxn ang="0">
                <a:pos x="349361" y="0"/>
              </a:cxn>
              <a:cxn ang="0">
                <a:pos x="349361" y="55094"/>
              </a:cxn>
              <a:cxn ang="0">
                <a:pos x="245056" y="55094"/>
              </a:cxn>
              <a:cxn ang="0">
                <a:pos x="60145" y="231412"/>
              </a:cxn>
              <a:cxn ang="0">
                <a:pos x="60145" y="666253"/>
              </a:cxn>
              <a:cxn ang="0">
                <a:pos x="0" y="666253"/>
              </a:cxn>
              <a:cxn ang="0">
                <a:pos x="0" y="176317"/>
              </a:cxn>
              <a:cxn ang="0">
                <a:pos x="184910" y="0"/>
              </a:cxn>
              <a:cxn ang="0">
                <a:pos x="349361" y="0"/>
              </a:cxn>
            </a:cxnLst>
            <a:rect l="txL" t="txT" r="txR" b="txB"/>
            <a:pathLst>
              <a:path w="734066" h="1468132">
                <a:moveTo>
                  <a:pt x="734066" y="0"/>
                </a:moveTo>
                <a:lnTo>
                  <a:pt x="734066" y="121403"/>
                </a:lnTo>
                <a:lnTo>
                  <a:pt x="514903" y="121403"/>
                </a:lnTo>
                <a:cubicBezTo>
                  <a:pt x="300325" y="121403"/>
                  <a:pt x="126375" y="295353"/>
                  <a:pt x="126375" y="509931"/>
                </a:cubicBezTo>
                <a:lnTo>
                  <a:pt x="126375" y="1468132"/>
                </a:lnTo>
                <a:lnTo>
                  <a:pt x="0" y="1468132"/>
                </a:lnTo>
                <a:lnTo>
                  <a:pt x="0" y="388528"/>
                </a:lnTo>
                <a:cubicBezTo>
                  <a:pt x="0" y="173950"/>
                  <a:pt x="173950" y="0"/>
                  <a:pt x="388528" y="0"/>
                </a:cubicBezTo>
                <a:lnTo>
                  <a:pt x="734066" y="0"/>
                </a:lnTo>
                <a:close/>
              </a:path>
            </a:pathLst>
          </a:custGeom>
          <a:solidFill>
            <a:srgbClr val="000F1A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0" name="椭圆 47"/>
          <p:cNvSpPr/>
          <p:nvPr/>
        </p:nvSpPr>
        <p:spPr>
          <a:xfrm>
            <a:off x="1658938" y="2033588"/>
            <a:ext cx="2014537" cy="2065337"/>
          </a:xfrm>
          <a:prstGeom prst="ellipse">
            <a:avLst/>
          </a:prstGeom>
          <a:solidFill>
            <a:srgbClr val="000F1A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文本框 48"/>
          <p:cNvSpPr/>
          <p:nvPr/>
        </p:nvSpPr>
        <p:spPr>
          <a:xfrm>
            <a:off x="1762125" y="3041650"/>
            <a:ext cx="1857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zh-CN" altLang="en-US" sz="4000" dirty="0">
              <a:solidFill>
                <a:schemeClr val="bg1"/>
              </a:solidFill>
              <a:latin typeface="方正正大黑简体"/>
              <a:ea typeface="方正正大黑简体"/>
              <a:sym typeface="方正正大黑简体"/>
            </a:endParaRPr>
          </a:p>
        </p:txBody>
      </p:sp>
      <p:sp>
        <p:nvSpPr>
          <p:cNvPr id="8202" name="文本框 49"/>
          <p:cNvSpPr/>
          <p:nvPr/>
        </p:nvSpPr>
        <p:spPr>
          <a:xfrm>
            <a:off x="2111375" y="2344738"/>
            <a:ext cx="1220788" cy="1322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8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方正正大黑简体"/>
              </a:rPr>
              <a:t>02</a:t>
            </a:r>
            <a:endParaRPr lang="zh-CN" altLang="en-US" sz="8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方正正大黑简体"/>
            </a:endParaRPr>
          </a:p>
        </p:txBody>
      </p:sp>
      <p:sp>
        <p:nvSpPr>
          <p:cNvPr id="8203" name="文本框 36"/>
          <p:cNvSpPr txBox="1"/>
          <p:nvPr/>
        </p:nvSpPr>
        <p:spPr>
          <a:xfrm>
            <a:off x="5842000" y="2741613"/>
            <a:ext cx="24336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42"/>
          <p:cNvGrpSpPr/>
          <p:nvPr/>
        </p:nvGrpSpPr>
        <p:grpSpPr>
          <a:xfrm>
            <a:off x="977900" y="1641475"/>
            <a:ext cx="10234613" cy="3754438"/>
            <a:chOff x="0" y="0"/>
            <a:chExt cx="6959626" cy="2482859"/>
          </a:xfrm>
        </p:grpSpPr>
        <p:grpSp>
          <p:nvGrpSpPr>
            <p:cNvPr id="9223" name="组合 1"/>
            <p:cNvGrpSpPr/>
            <p:nvPr/>
          </p:nvGrpSpPr>
          <p:grpSpPr>
            <a:xfrm>
              <a:off x="4530734" y="0"/>
              <a:ext cx="2428892" cy="2397126"/>
              <a:chOff x="0" y="0"/>
              <a:chExt cx="2252663" cy="2254250"/>
            </a:xfrm>
          </p:grpSpPr>
          <p:sp>
            <p:nvSpPr>
              <p:cNvPr id="9252" name="Freeform 5"/>
              <p:cNvSpPr/>
              <p:nvPr/>
            </p:nvSpPr>
            <p:spPr>
              <a:xfrm>
                <a:off x="1163638" y="342900"/>
                <a:ext cx="776288" cy="776287"/>
              </a:xfrm>
              <a:custGeom>
                <a:avLst/>
                <a:gdLst>
                  <a:gd name="txL" fmla="*/ 0 w 489"/>
                  <a:gd name="txT" fmla="*/ 0 h 489"/>
                  <a:gd name="txR" fmla="*/ 489 w 489"/>
                  <a:gd name="txB" fmla="*/ 489 h 489"/>
                </a:gdLst>
                <a:ahLst/>
                <a:cxnLst>
                  <a:cxn ang="0">
                    <a:pos x="0" y="1232354819"/>
                  </a:cxn>
                  <a:cxn ang="0">
                    <a:pos x="0" y="1232354819"/>
                  </a:cxn>
                  <a:cxn ang="0">
                    <a:pos x="1232357994" y="0"/>
                  </a:cxn>
                  <a:cxn ang="0">
                    <a:pos x="15120947" y="1217233891"/>
                  </a:cxn>
                  <a:cxn ang="0">
                    <a:pos x="15120947" y="1217233891"/>
                  </a:cxn>
                  <a:cxn ang="0">
                    <a:pos x="0" y="1232354819"/>
                  </a:cxn>
                </a:cxnLst>
                <a:rect l="txL" t="txT" r="txR" b="txB"/>
                <a:pathLst>
                  <a:path w="489" h="489">
                    <a:moveTo>
                      <a:pt x="0" y="489"/>
                    </a:moveTo>
                    <a:lnTo>
                      <a:pt x="0" y="489"/>
                    </a:lnTo>
                    <a:lnTo>
                      <a:pt x="489" y="0"/>
                    </a:lnTo>
                    <a:lnTo>
                      <a:pt x="6" y="483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FF85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3" name="Freeform 7"/>
              <p:cNvSpPr/>
              <p:nvPr/>
            </p:nvSpPr>
            <p:spPr>
              <a:xfrm>
                <a:off x="1123950" y="1158875"/>
                <a:ext cx="420688" cy="1017587"/>
              </a:xfrm>
              <a:custGeom>
                <a:avLst/>
                <a:gdLst>
                  <a:gd name="txL" fmla="*/ 0 w 265"/>
                  <a:gd name="txT" fmla="*/ 0 h 641"/>
                  <a:gd name="txR" fmla="*/ 265 w 265"/>
                  <a:gd name="txB" fmla="*/ 641 h 641"/>
                </a:gdLst>
                <a:ahLst/>
                <a:cxnLst>
                  <a:cxn ang="0">
                    <a:pos x="667842994" y="1615418569"/>
                  </a:cxn>
                  <a:cxn ang="0">
                    <a:pos x="0" y="0"/>
                  </a:cxn>
                  <a:cxn ang="0">
                    <a:pos x="667842994" y="1615418569"/>
                  </a:cxn>
                  <a:cxn ang="0">
                    <a:pos x="667842994" y="1615418569"/>
                  </a:cxn>
                </a:cxnLst>
                <a:rect l="txL" t="txT" r="txR" b="txB"/>
                <a:pathLst>
                  <a:path w="265" h="641">
                    <a:moveTo>
                      <a:pt x="265" y="641"/>
                    </a:moveTo>
                    <a:lnTo>
                      <a:pt x="0" y="0"/>
                    </a:lnTo>
                    <a:lnTo>
                      <a:pt x="265" y="641"/>
                    </a:lnTo>
                    <a:close/>
                  </a:path>
                </a:pathLst>
              </a:custGeom>
              <a:solidFill>
                <a:srgbClr val="FF85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4" name="Freeform 8"/>
              <p:cNvSpPr/>
              <p:nvPr/>
            </p:nvSpPr>
            <p:spPr>
              <a:xfrm>
                <a:off x="346075" y="1809750"/>
                <a:ext cx="128588" cy="127000"/>
              </a:xfrm>
              <a:custGeom>
                <a:avLst/>
                <a:gdLst>
                  <a:gd name="txL" fmla="*/ 0 w 81"/>
                  <a:gd name="txT" fmla="*/ 0 h 80"/>
                  <a:gd name="txR" fmla="*/ 81 w 81"/>
                  <a:gd name="txB" fmla="*/ 80 h 80"/>
                </a:gdLst>
                <a:ahLst/>
                <a:cxnLst>
                  <a:cxn ang="0">
                    <a:pos x="0" y="201612500"/>
                  </a:cxn>
                  <a:cxn ang="0">
                    <a:pos x="0" y="201612500"/>
                  </a:cxn>
                  <a:cxn ang="0">
                    <a:pos x="204134244" y="0"/>
                  </a:cxn>
                  <a:cxn ang="0">
                    <a:pos x="0" y="201612500"/>
                  </a:cxn>
                </a:cxnLst>
                <a:rect l="txL" t="txT" r="txR" b="txB"/>
                <a:pathLst>
                  <a:path w="81" h="80">
                    <a:moveTo>
                      <a:pt x="0" y="80"/>
                    </a:moveTo>
                    <a:lnTo>
                      <a:pt x="0" y="80"/>
                    </a:lnTo>
                    <a:lnTo>
                      <a:pt x="8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85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5" name="Freeform 9"/>
              <p:cNvSpPr/>
              <p:nvPr/>
            </p:nvSpPr>
            <p:spPr>
              <a:xfrm>
                <a:off x="0" y="1144587"/>
                <a:ext cx="1079500" cy="766762"/>
              </a:xfrm>
              <a:custGeom>
                <a:avLst/>
                <a:gdLst>
                  <a:gd name="txL" fmla="*/ 0 w 221"/>
                  <a:gd name="txT" fmla="*/ 0 h 157"/>
                  <a:gd name="txR" fmla="*/ 221 w 221"/>
                  <a:gd name="txB" fmla="*/ 157 h 157"/>
                </a:gdLst>
                <a:ahLst/>
                <a:cxnLst>
                  <a:cxn ang="0">
                    <a:pos x="0" y="0"/>
                  </a:cxn>
                  <a:cxn ang="0">
                    <a:pos x="429470038" y="2027406637"/>
                  </a:cxn>
                  <a:cxn ang="0">
                    <a:pos x="1550865385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21" h="157">
                    <a:moveTo>
                      <a:pt x="0" y="0"/>
                    </a:moveTo>
                    <a:cubicBezTo>
                      <a:pt x="1" y="29"/>
                      <a:pt x="7" y="58"/>
                      <a:pt x="18" y="85"/>
                    </a:cubicBezTo>
                    <a:cubicBezTo>
                      <a:pt x="29" y="111"/>
                      <a:pt x="44" y="135"/>
                      <a:pt x="65" y="157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0"/>
                      <a:pt x="134" y="0"/>
                      <a:pt x="1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3C9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6" name="Freeform 10"/>
              <p:cNvSpPr/>
              <p:nvPr/>
            </p:nvSpPr>
            <p:spPr>
              <a:xfrm>
                <a:off x="712788" y="0"/>
                <a:ext cx="401638" cy="1081087"/>
              </a:xfrm>
              <a:custGeom>
                <a:avLst/>
                <a:gdLst>
                  <a:gd name="txL" fmla="*/ 0 w 82"/>
                  <a:gd name="txT" fmla="*/ 0 h 221"/>
                  <a:gd name="txR" fmla="*/ 82 w 82"/>
                  <a:gd name="txB" fmla="*/ 221 h 221"/>
                </a:gdLst>
                <a:ahLst/>
                <a:cxnLst>
                  <a:cxn ang="0">
                    <a:pos x="1967232720" y="0"/>
                  </a:cxn>
                  <a:cxn ang="0">
                    <a:pos x="0" y="406806679"/>
                  </a:cxn>
                  <a:cxn ang="0">
                    <a:pos x="1967232720" y="2147483647"/>
                  </a:cxn>
                  <a:cxn ang="0">
                    <a:pos x="1967232720" y="0"/>
                  </a:cxn>
                </a:cxnLst>
                <a:rect l="txL" t="txT" r="txR" b="txB"/>
                <a:pathLst>
                  <a:path w="82" h="221">
                    <a:moveTo>
                      <a:pt x="82" y="0"/>
                    </a:moveTo>
                    <a:cubicBezTo>
                      <a:pt x="53" y="0"/>
                      <a:pt x="25" y="6"/>
                      <a:pt x="0" y="17"/>
                    </a:cubicBezTo>
                    <a:cubicBezTo>
                      <a:pt x="82" y="221"/>
                      <a:pt x="82" y="221"/>
                      <a:pt x="82" y="221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78D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7" name="Freeform 11"/>
              <p:cNvSpPr/>
              <p:nvPr/>
            </p:nvSpPr>
            <p:spPr>
              <a:xfrm>
                <a:off x="1147763" y="0"/>
                <a:ext cx="763588" cy="1081087"/>
              </a:xfrm>
              <a:custGeom>
                <a:avLst/>
                <a:gdLst>
                  <a:gd name="txL" fmla="*/ 0 w 156"/>
                  <a:gd name="txT" fmla="*/ 0 h 221"/>
                  <a:gd name="txR" fmla="*/ 156 w 156"/>
                  <a:gd name="txB" fmla="*/ 221 h 221"/>
                </a:gdLst>
                <a:ahLst/>
                <a:cxnLst>
                  <a:cxn ang="0">
                    <a:pos x="2147483647" y="1555429820"/>
                  </a:cxn>
                  <a:cxn ang="0">
                    <a:pos x="2012558544" y="406806679"/>
                  </a:cxn>
                  <a:cxn ang="0">
                    <a:pos x="0" y="0"/>
                  </a:cxn>
                  <a:cxn ang="0">
                    <a:pos x="0" y="2147483647"/>
                  </a:cxn>
                  <a:cxn ang="0">
                    <a:pos x="1485457663" y="2147483647"/>
                  </a:cxn>
                  <a:cxn ang="0">
                    <a:pos x="2147483647" y="1555429820"/>
                  </a:cxn>
                </a:cxnLst>
                <a:rect l="txL" t="txT" r="txR" b="txB"/>
                <a:pathLst>
                  <a:path w="156" h="221">
                    <a:moveTo>
                      <a:pt x="156" y="65"/>
                    </a:moveTo>
                    <a:cubicBezTo>
                      <a:pt x="135" y="45"/>
                      <a:pt x="111" y="29"/>
                      <a:pt x="84" y="17"/>
                    </a:cubicBezTo>
                    <a:cubicBezTo>
                      <a:pt x="58" y="7"/>
                      <a:pt x="30" y="0"/>
                      <a:pt x="0" y="0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62" y="159"/>
                      <a:pt x="62" y="159"/>
                      <a:pt x="62" y="159"/>
                    </a:cubicBezTo>
                    <a:lnTo>
                      <a:pt x="156" y="65"/>
                    </a:lnTo>
                    <a:close/>
                  </a:path>
                </a:pathLst>
              </a:custGeom>
              <a:solidFill>
                <a:srgbClr val="2A6B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8" name="Freeform 12"/>
              <p:cNvSpPr/>
              <p:nvPr/>
            </p:nvSpPr>
            <p:spPr>
              <a:xfrm>
                <a:off x="1163638" y="342900"/>
                <a:ext cx="1089025" cy="1196975"/>
              </a:xfrm>
              <a:custGeom>
                <a:avLst/>
                <a:gdLst>
                  <a:gd name="txL" fmla="*/ 0 w 223"/>
                  <a:gd name="txT" fmla="*/ 0 h 245"/>
                  <a:gd name="txR" fmla="*/ 223 w 223"/>
                  <a:gd name="txB" fmla="*/ 245 h 245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1718582506"/>
                  </a:cxn>
                  <a:cxn ang="0">
                    <a:pos x="2147483647" y="0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23" h="245">
                    <a:moveTo>
                      <a:pt x="0" y="159"/>
                    </a:moveTo>
                    <a:cubicBezTo>
                      <a:pt x="207" y="245"/>
                      <a:pt x="207" y="245"/>
                      <a:pt x="207" y="245"/>
                    </a:cubicBezTo>
                    <a:cubicBezTo>
                      <a:pt x="218" y="219"/>
                      <a:pt x="223" y="190"/>
                      <a:pt x="223" y="160"/>
                    </a:cubicBezTo>
                    <a:cubicBezTo>
                      <a:pt x="223" y="129"/>
                      <a:pt x="217" y="99"/>
                      <a:pt x="206" y="72"/>
                    </a:cubicBezTo>
                    <a:cubicBezTo>
                      <a:pt x="195" y="45"/>
                      <a:pt x="179" y="21"/>
                      <a:pt x="159" y="0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E471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9" name="Freeform 13"/>
              <p:cNvSpPr/>
              <p:nvPr/>
            </p:nvSpPr>
            <p:spPr>
              <a:xfrm>
                <a:off x="1163638" y="1163637"/>
                <a:ext cx="996950" cy="996950"/>
              </a:xfrm>
              <a:custGeom>
                <a:avLst/>
                <a:gdLst>
                  <a:gd name="txL" fmla="*/ 0 w 204"/>
                  <a:gd name="txT" fmla="*/ 0 h 204"/>
                  <a:gd name="txR" fmla="*/ 204 w 204"/>
                  <a:gd name="txB" fmla="*/ 204 h 204"/>
                </a:gdLst>
                <a:ahLst/>
                <a:cxnLst>
                  <a:cxn ang="0">
                    <a:pos x="1361325451" y="2147483647"/>
                  </a:cxn>
                  <a:cxn ang="0">
                    <a:pos x="2030044325" y="2147483647"/>
                  </a:cxn>
                  <a:cxn ang="0">
                    <a:pos x="2147483647" y="2147483647"/>
                  </a:cxn>
                  <a:cxn ang="0">
                    <a:pos x="2147483647" y="2006161508"/>
                  </a:cxn>
                  <a:cxn ang="0">
                    <a:pos x="1026961127" y="429890704"/>
                  </a:cxn>
                  <a:cxn ang="0">
                    <a:pos x="0" y="0"/>
                  </a:cxn>
                  <a:cxn ang="0">
                    <a:pos x="1361325451" y="2147483647"/>
                  </a:cxn>
                </a:cxnLst>
                <a:rect l="txL" t="txT" r="txR" b="txB"/>
                <a:pathLst>
                  <a:path w="204" h="204">
                    <a:moveTo>
                      <a:pt x="57" y="137"/>
                    </a:moveTo>
                    <a:cubicBezTo>
                      <a:pt x="85" y="204"/>
                      <a:pt x="85" y="204"/>
                      <a:pt x="85" y="204"/>
                    </a:cubicBezTo>
                    <a:cubicBezTo>
                      <a:pt x="112" y="192"/>
                      <a:pt x="136" y="176"/>
                      <a:pt x="156" y="156"/>
                    </a:cubicBezTo>
                    <a:cubicBezTo>
                      <a:pt x="176" y="135"/>
                      <a:pt x="193" y="111"/>
                      <a:pt x="204" y="84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7" y="137"/>
                    </a:lnTo>
                    <a:close/>
                  </a:path>
                </a:pathLst>
              </a:custGeom>
              <a:solidFill>
                <a:srgbClr val="EF5D3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60" name="Freeform 14"/>
              <p:cNvSpPr/>
              <p:nvPr/>
            </p:nvSpPr>
            <p:spPr>
              <a:xfrm>
                <a:off x="346075" y="1158875"/>
                <a:ext cx="1198563" cy="1095375"/>
              </a:xfrm>
              <a:custGeom>
                <a:avLst/>
                <a:gdLst>
                  <a:gd name="txL" fmla="*/ 0 w 245"/>
                  <a:gd name="txT" fmla="*/ 0 h 224"/>
                  <a:gd name="txR" fmla="*/ 245 w 245"/>
                  <a:gd name="txB" fmla="*/ 224 h 224"/>
                </a:gdLst>
                <a:ahLst/>
                <a:cxnLst>
                  <a:cxn ang="0">
                    <a:pos x="0" y="2147483647"/>
                  </a:cxn>
                  <a:cxn ang="0">
                    <a:pos x="1723147119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622244989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45" h="224">
                    <a:moveTo>
                      <a:pt x="0" y="159"/>
                    </a:moveTo>
                    <a:cubicBezTo>
                      <a:pt x="20" y="179"/>
                      <a:pt x="45" y="195"/>
                      <a:pt x="72" y="207"/>
                    </a:cubicBezTo>
                    <a:cubicBezTo>
                      <a:pt x="99" y="218"/>
                      <a:pt x="129" y="224"/>
                      <a:pt x="160" y="224"/>
                    </a:cubicBezTo>
                    <a:cubicBezTo>
                      <a:pt x="190" y="224"/>
                      <a:pt x="218" y="218"/>
                      <a:pt x="245" y="208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26" y="133"/>
                      <a:pt x="26" y="133"/>
                      <a:pt x="26" y="133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A6A6A6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61" name="Freeform 15"/>
              <p:cNvSpPr/>
              <p:nvPr/>
            </p:nvSpPr>
            <p:spPr>
              <a:xfrm>
                <a:off x="0" y="92075"/>
                <a:ext cx="1100138" cy="1017587"/>
              </a:xfrm>
              <a:custGeom>
                <a:avLst/>
                <a:gdLst>
                  <a:gd name="txL" fmla="*/ 0 w 225"/>
                  <a:gd name="txT" fmla="*/ 0 h 208"/>
                  <a:gd name="txR" fmla="*/ 225 w 225"/>
                  <a:gd name="txB" fmla="*/ 208 h 208"/>
                </a:gdLst>
                <a:ahLst/>
                <a:cxnLst>
                  <a:cxn ang="0">
                    <a:pos x="1625691036" y="1148836154"/>
                  </a:cxn>
                  <a:cxn ang="0">
                    <a:pos x="43032998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1625691036" y="1148836154"/>
                  </a:cxn>
                </a:cxnLst>
                <a:rect l="txL" t="txT" r="txR" b="txB"/>
                <a:pathLst>
                  <a:path w="225" h="208">
                    <a:moveTo>
                      <a:pt x="68" y="48"/>
                    </a:moveTo>
                    <a:cubicBezTo>
                      <a:pt x="47" y="70"/>
                      <a:pt x="29" y="95"/>
                      <a:pt x="18" y="123"/>
                    </a:cubicBezTo>
                    <a:cubicBezTo>
                      <a:pt x="7" y="149"/>
                      <a:pt x="1" y="178"/>
                      <a:pt x="0" y="208"/>
                    </a:cubicBezTo>
                    <a:cubicBezTo>
                      <a:pt x="225" y="208"/>
                      <a:pt x="225" y="208"/>
                      <a:pt x="225" y="208"/>
                    </a:cubicBezTo>
                    <a:cubicBezTo>
                      <a:pt x="181" y="102"/>
                      <a:pt x="181" y="102"/>
                      <a:pt x="181" y="102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2" y="12"/>
                      <a:pt x="88" y="28"/>
                      <a:pt x="68" y="48"/>
                    </a:cubicBezTo>
                    <a:close/>
                  </a:path>
                </a:pathLst>
              </a:custGeom>
              <a:solidFill>
                <a:srgbClr val="32E6BB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62" name="Freeform 16"/>
              <p:cNvSpPr/>
              <p:nvPr/>
            </p:nvSpPr>
            <p:spPr>
              <a:xfrm>
                <a:off x="679450" y="92075"/>
                <a:ext cx="204788" cy="500062"/>
              </a:xfrm>
              <a:custGeom>
                <a:avLst/>
                <a:gdLst>
                  <a:gd name="txL" fmla="*/ 0 w 129"/>
                  <a:gd name="txT" fmla="*/ 0 h 315"/>
                  <a:gd name="txR" fmla="*/ 129 w 129"/>
                  <a:gd name="txB" fmla="*/ 315 h 315"/>
                </a:gdLst>
                <a:ahLst/>
                <a:cxnLst>
                  <a:cxn ang="0">
                    <a:pos x="0" y="0"/>
                  </a:cxn>
                  <a:cxn ang="0">
                    <a:pos x="325101744" y="79384763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29" h="315">
                    <a:moveTo>
                      <a:pt x="0" y="0"/>
                    </a:moveTo>
                    <a:lnTo>
                      <a:pt x="129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63" name="Oval 17"/>
              <p:cNvSpPr/>
              <p:nvPr/>
            </p:nvSpPr>
            <p:spPr>
              <a:xfrm>
                <a:off x="196852" y="196852"/>
                <a:ext cx="1858960" cy="185895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eaLnBrk="1" hangingPunct="1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224" name="Rectangle 21"/>
            <p:cNvSpPr/>
            <p:nvPr/>
          </p:nvSpPr>
          <p:spPr>
            <a:xfrm>
              <a:off x="0" y="47634"/>
              <a:ext cx="87313" cy="377825"/>
            </a:xfrm>
            <a:prstGeom prst="rect">
              <a:avLst/>
            </a:prstGeom>
            <a:solidFill>
              <a:srgbClr val="32E6BB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2DC8E7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5" name="直接连接符 7"/>
            <p:cNvSpPr/>
            <p:nvPr/>
          </p:nvSpPr>
          <p:spPr>
            <a:xfrm flipH="1">
              <a:off x="1336675" y="238134"/>
              <a:ext cx="2538413" cy="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9226" name="TextBox 682"/>
            <p:cNvSpPr/>
            <p:nvPr/>
          </p:nvSpPr>
          <p:spPr>
            <a:xfrm>
              <a:off x="3908425" y="38109"/>
              <a:ext cx="387190" cy="2645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000" dirty="0">
                  <a:latin typeface="方正中等线简体" panose="02010601030101010101" charset="-122"/>
                  <a:ea typeface="方正中等线简体" panose="02010601030101010101" charset="-122"/>
                </a:rPr>
                <a:t>36%</a:t>
              </a:r>
              <a:endParaRPr lang="zh-CN" altLang="en-US" sz="2000" dirty="0">
                <a:latin typeface="方正中等线简体" panose="02010601030101010101" charset="-122"/>
                <a:ea typeface="方正中等线简体" panose="02010601030101010101" charset="-122"/>
              </a:endParaRPr>
            </a:p>
          </p:txBody>
        </p:sp>
        <p:sp>
          <p:nvSpPr>
            <p:cNvPr id="9227" name="TextBox 206"/>
            <p:cNvSpPr/>
            <p:nvPr/>
          </p:nvSpPr>
          <p:spPr>
            <a:xfrm>
              <a:off x="318108" y="68272"/>
              <a:ext cx="823215" cy="2645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9228" name="Rectangle 19"/>
            <p:cNvSpPr/>
            <p:nvPr/>
          </p:nvSpPr>
          <p:spPr>
            <a:xfrm>
              <a:off x="0" y="558809"/>
              <a:ext cx="87313" cy="377825"/>
            </a:xfrm>
            <a:prstGeom prst="rect">
              <a:avLst/>
            </a:prstGeom>
            <a:solidFill>
              <a:srgbClr val="FFE471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sz="16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9" name="Freeform 35"/>
            <p:cNvSpPr/>
            <p:nvPr/>
          </p:nvSpPr>
          <p:spPr>
            <a:xfrm>
              <a:off x="49213" y="558809"/>
              <a:ext cx="38100" cy="377825"/>
            </a:xfrm>
            <a:custGeom>
              <a:avLst/>
              <a:gdLst>
                <a:gd name="txL" fmla="*/ 0 w 24"/>
                <a:gd name="txT" fmla="*/ 0 h 197"/>
                <a:gd name="txR" fmla="*/ 24 w 24"/>
                <a:gd name="txB" fmla="*/ 197 h 197"/>
              </a:gdLst>
              <a:ahLst/>
              <a:cxnLst>
                <a:cxn ang="0">
                  <a:pos x="60483750" y="0"/>
                </a:cxn>
                <a:cxn ang="0">
                  <a:pos x="0" y="0"/>
                </a:cxn>
                <a:cxn ang="0">
                  <a:pos x="60483750" y="0"/>
                </a:cxn>
                <a:cxn ang="0">
                  <a:pos x="60483750" y="724628074"/>
                </a:cxn>
                <a:cxn ang="0">
                  <a:pos x="60483750" y="724628074"/>
                </a:cxn>
                <a:cxn ang="0">
                  <a:pos x="60483750" y="0"/>
                </a:cxn>
              </a:cxnLst>
              <a:rect l="txL" t="txT" r="txR" b="txB"/>
              <a:pathLst>
                <a:path w="24" h="197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9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58E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0" name="Freeform 36"/>
            <p:cNvSpPr/>
            <p:nvPr/>
          </p:nvSpPr>
          <p:spPr>
            <a:xfrm>
              <a:off x="49213" y="558809"/>
              <a:ext cx="38100" cy="377825"/>
            </a:xfrm>
            <a:custGeom>
              <a:avLst/>
              <a:gdLst>
                <a:gd name="txL" fmla="*/ 0 w 24"/>
                <a:gd name="txT" fmla="*/ 0 h 197"/>
                <a:gd name="txR" fmla="*/ 24 w 24"/>
                <a:gd name="txB" fmla="*/ 197 h 197"/>
              </a:gdLst>
              <a:ahLst/>
              <a:cxnLst>
                <a:cxn ang="0">
                  <a:pos x="60483750" y="0"/>
                </a:cxn>
                <a:cxn ang="0">
                  <a:pos x="0" y="0"/>
                </a:cxn>
                <a:cxn ang="0">
                  <a:pos x="60483750" y="0"/>
                </a:cxn>
                <a:cxn ang="0">
                  <a:pos x="60483750" y="724628074"/>
                </a:cxn>
                <a:cxn ang="0">
                  <a:pos x="60483750" y="724628074"/>
                </a:cxn>
                <a:cxn ang="0">
                  <a:pos x="60483750" y="0"/>
                </a:cxn>
              </a:cxnLst>
              <a:rect l="txL" t="txT" r="txR" b="txB"/>
              <a:pathLst>
                <a:path w="24" h="197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97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31" name="直接连接符 195"/>
            <p:cNvSpPr/>
            <p:nvPr/>
          </p:nvSpPr>
          <p:spPr>
            <a:xfrm flipH="1">
              <a:off x="1336675" y="747722"/>
              <a:ext cx="2193925" cy="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9232" name="TextBox 682"/>
            <p:cNvSpPr/>
            <p:nvPr/>
          </p:nvSpPr>
          <p:spPr>
            <a:xfrm>
              <a:off x="3559175" y="547697"/>
              <a:ext cx="62869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dirty="0">
                  <a:latin typeface="方正中等线简体" panose="02010601030101010101" charset="-122"/>
                  <a:ea typeface="方正中等线简体" panose="02010601030101010101" charset="-122"/>
                </a:rPr>
                <a:t>28%</a:t>
              </a:r>
              <a:endParaRPr lang="zh-CN" altLang="en-US" dirty="0">
                <a:latin typeface="方正中等线简体" panose="02010601030101010101" charset="-122"/>
                <a:ea typeface="方正中等线简体" panose="02010601030101010101" charset="-122"/>
              </a:endParaRPr>
            </a:p>
          </p:txBody>
        </p:sp>
        <p:sp>
          <p:nvSpPr>
            <p:cNvPr id="9233" name="TextBox 207"/>
            <p:cNvSpPr/>
            <p:nvPr/>
          </p:nvSpPr>
          <p:spPr>
            <a:xfrm>
              <a:off x="318107" y="617500"/>
              <a:ext cx="823215" cy="2645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9234" name="Rectangle 23"/>
            <p:cNvSpPr/>
            <p:nvPr/>
          </p:nvSpPr>
          <p:spPr>
            <a:xfrm>
              <a:off x="0" y="1065222"/>
              <a:ext cx="87313" cy="384175"/>
            </a:xfrm>
            <a:prstGeom prst="rect">
              <a:avLst/>
            </a:prstGeom>
            <a:solidFill>
              <a:srgbClr val="A2B932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sz="16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5" name="Rectangle 24"/>
            <p:cNvSpPr/>
            <p:nvPr/>
          </p:nvSpPr>
          <p:spPr>
            <a:xfrm>
              <a:off x="0" y="1065222"/>
              <a:ext cx="87313" cy="384175"/>
            </a:xfrm>
            <a:prstGeom prst="rect">
              <a:avLst/>
            </a:prstGeom>
            <a:solidFill>
              <a:srgbClr val="843C90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sz="16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6" name="直接连接符 197"/>
            <p:cNvSpPr/>
            <p:nvPr/>
          </p:nvSpPr>
          <p:spPr>
            <a:xfrm flipH="1">
              <a:off x="1336675" y="1257309"/>
              <a:ext cx="2052638" cy="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9237" name="TextBox 682"/>
            <p:cNvSpPr/>
            <p:nvPr/>
          </p:nvSpPr>
          <p:spPr>
            <a:xfrm>
              <a:off x="3389313" y="1057284"/>
              <a:ext cx="62869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dirty="0">
                  <a:latin typeface="方正中等线简体" panose="02010601030101010101" charset="-122"/>
                  <a:ea typeface="方正中等线简体" panose="02010601030101010101" charset="-122"/>
                </a:rPr>
                <a:t>10%</a:t>
              </a:r>
              <a:endParaRPr lang="zh-CN" altLang="en-US" dirty="0">
                <a:latin typeface="方正中等线简体" panose="02010601030101010101" charset="-122"/>
                <a:ea typeface="方正中等线简体" panose="02010601030101010101" charset="-122"/>
              </a:endParaRPr>
            </a:p>
          </p:txBody>
        </p:sp>
        <p:sp>
          <p:nvSpPr>
            <p:cNvPr id="9238" name="TextBox 208"/>
            <p:cNvSpPr/>
            <p:nvPr/>
          </p:nvSpPr>
          <p:spPr>
            <a:xfrm>
              <a:off x="318107" y="1117178"/>
              <a:ext cx="823215" cy="2645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9239" name="Rectangle 26"/>
            <p:cNvSpPr/>
            <p:nvPr/>
          </p:nvSpPr>
          <p:spPr>
            <a:xfrm>
              <a:off x="0" y="1574809"/>
              <a:ext cx="87313" cy="384175"/>
            </a:xfrm>
            <a:prstGeom prst="rect">
              <a:avLst/>
            </a:prstGeom>
            <a:solidFill>
              <a:srgbClr val="A6A6A6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sz="1600" dirty="0">
                <a:solidFill>
                  <a:srgbClr val="A6A6A6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0" name="Freeform 47"/>
            <p:cNvSpPr/>
            <p:nvPr/>
          </p:nvSpPr>
          <p:spPr>
            <a:xfrm>
              <a:off x="49213" y="1574809"/>
              <a:ext cx="38100" cy="384175"/>
            </a:xfrm>
            <a:custGeom>
              <a:avLst/>
              <a:gdLst>
                <a:gd name="txL" fmla="*/ 0 w 24"/>
                <a:gd name="txT" fmla="*/ 0 h 200"/>
                <a:gd name="txR" fmla="*/ 24 w 24"/>
                <a:gd name="txB" fmla="*/ 200 h 200"/>
              </a:gdLst>
              <a:ahLst/>
              <a:cxnLst>
                <a:cxn ang="0">
                  <a:pos x="60483750" y="0"/>
                </a:cxn>
                <a:cxn ang="0">
                  <a:pos x="0" y="0"/>
                </a:cxn>
                <a:cxn ang="0">
                  <a:pos x="60483750" y="0"/>
                </a:cxn>
                <a:cxn ang="0">
                  <a:pos x="60483750" y="737952153"/>
                </a:cxn>
                <a:cxn ang="0">
                  <a:pos x="60483750" y="737952153"/>
                </a:cxn>
                <a:cxn ang="0">
                  <a:pos x="60483750" y="0"/>
                </a:cxn>
              </a:cxnLst>
              <a:rect l="txL" t="txT" r="txR" b="txB"/>
              <a:pathLst>
                <a:path w="24" h="200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20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3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1" name="Freeform 48"/>
            <p:cNvSpPr/>
            <p:nvPr/>
          </p:nvSpPr>
          <p:spPr>
            <a:xfrm>
              <a:off x="49213" y="1574809"/>
              <a:ext cx="38100" cy="384175"/>
            </a:xfrm>
            <a:custGeom>
              <a:avLst/>
              <a:gdLst>
                <a:gd name="txL" fmla="*/ 0 w 24"/>
                <a:gd name="txT" fmla="*/ 0 h 200"/>
                <a:gd name="txR" fmla="*/ 24 w 24"/>
                <a:gd name="txB" fmla="*/ 200 h 200"/>
              </a:gdLst>
              <a:ahLst/>
              <a:cxnLst>
                <a:cxn ang="0">
                  <a:pos x="60483750" y="0"/>
                </a:cxn>
                <a:cxn ang="0">
                  <a:pos x="0" y="0"/>
                </a:cxn>
                <a:cxn ang="0">
                  <a:pos x="60483750" y="0"/>
                </a:cxn>
                <a:cxn ang="0">
                  <a:pos x="60483750" y="737952153"/>
                </a:cxn>
                <a:cxn ang="0">
                  <a:pos x="60483750" y="737952153"/>
                </a:cxn>
                <a:cxn ang="0">
                  <a:pos x="60483750" y="0"/>
                </a:cxn>
              </a:cxnLst>
              <a:rect l="txL" t="txT" r="txR" b="txB"/>
              <a:pathLst>
                <a:path w="24" h="200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200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2" name="直接连接符 199"/>
            <p:cNvSpPr/>
            <p:nvPr/>
          </p:nvSpPr>
          <p:spPr>
            <a:xfrm flipH="1">
              <a:off x="1336675" y="1766897"/>
              <a:ext cx="2193925" cy="1587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9243" name="TextBox 682"/>
            <p:cNvSpPr/>
            <p:nvPr/>
          </p:nvSpPr>
          <p:spPr>
            <a:xfrm>
              <a:off x="3535363" y="1566872"/>
              <a:ext cx="62869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dirty="0">
                  <a:latin typeface="方正中等线简体" panose="02010601030101010101" charset="-122"/>
                  <a:ea typeface="方正中等线简体" panose="02010601030101010101" charset="-122"/>
                </a:rPr>
                <a:t>16%</a:t>
              </a:r>
              <a:endParaRPr lang="zh-CN" altLang="en-US" dirty="0">
                <a:latin typeface="方正中等线简体" panose="02010601030101010101" charset="-122"/>
                <a:ea typeface="方正中等线简体" panose="02010601030101010101" charset="-122"/>
              </a:endParaRPr>
            </a:p>
          </p:txBody>
        </p:sp>
        <p:sp>
          <p:nvSpPr>
            <p:cNvPr id="9244" name="TextBox 209"/>
            <p:cNvSpPr/>
            <p:nvPr/>
          </p:nvSpPr>
          <p:spPr>
            <a:xfrm>
              <a:off x="318107" y="1636678"/>
              <a:ext cx="823215" cy="2645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sp>
          <p:nvSpPr>
            <p:cNvPr id="9245" name="Rectangle 27"/>
            <p:cNvSpPr/>
            <p:nvPr/>
          </p:nvSpPr>
          <p:spPr>
            <a:xfrm>
              <a:off x="0" y="2105034"/>
              <a:ext cx="87313" cy="377825"/>
            </a:xfrm>
            <a:prstGeom prst="rect">
              <a:avLst/>
            </a:prstGeom>
            <a:solidFill>
              <a:srgbClr val="3D9077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sz="16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6" name="Rectangle 28"/>
            <p:cNvSpPr/>
            <p:nvPr/>
          </p:nvSpPr>
          <p:spPr>
            <a:xfrm>
              <a:off x="0" y="2105034"/>
              <a:ext cx="87313" cy="377825"/>
            </a:xfrm>
            <a:prstGeom prst="rect">
              <a:avLst/>
            </a:prstGeom>
            <a:solidFill>
              <a:srgbClr val="EF5D35"/>
            </a:solidFill>
            <a:ln w="9525">
              <a:noFill/>
            </a:ln>
          </p:spPr>
          <p:txBody>
            <a:bodyPr/>
            <a:p>
              <a:pPr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47" name="Freeform 51"/>
            <p:cNvSpPr/>
            <p:nvPr/>
          </p:nvSpPr>
          <p:spPr>
            <a:xfrm>
              <a:off x="49213" y="2105034"/>
              <a:ext cx="38100" cy="377825"/>
            </a:xfrm>
            <a:custGeom>
              <a:avLst/>
              <a:gdLst>
                <a:gd name="txL" fmla="*/ 0 w 24"/>
                <a:gd name="txT" fmla="*/ 0 h 197"/>
                <a:gd name="txR" fmla="*/ 24 w 24"/>
                <a:gd name="txB" fmla="*/ 197 h 197"/>
              </a:gdLst>
              <a:ahLst/>
              <a:cxnLst>
                <a:cxn ang="0">
                  <a:pos x="60483750" y="0"/>
                </a:cxn>
                <a:cxn ang="0">
                  <a:pos x="0" y="0"/>
                </a:cxn>
                <a:cxn ang="0">
                  <a:pos x="60483750" y="0"/>
                </a:cxn>
                <a:cxn ang="0">
                  <a:pos x="60483750" y="724628074"/>
                </a:cxn>
                <a:cxn ang="0">
                  <a:pos x="60483750" y="724628074"/>
                </a:cxn>
                <a:cxn ang="0">
                  <a:pos x="60483750" y="0"/>
                </a:cxn>
              </a:cxnLst>
              <a:rect l="txL" t="txT" r="txR" b="txB"/>
              <a:pathLst>
                <a:path w="24" h="197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9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DAF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8" name="直接连接符 200"/>
            <p:cNvSpPr/>
            <p:nvPr/>
          </p:nvSpPr>
          <p:spPr>
            <a:xfrm flipH="1">
              <a:off x="1336675" y="2309822"/>
              <a:ext cx="2538413" cy="1587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</p:sp>
        <p:sp>
          <p:nvSpPr>
            <p:cNvPr id="9249" name="TextBox 682"/>
            <p:cNvSpPr/>
            <p:nvPr/>
          </p:nvSpPr>
          <p:spPr>
            <a:xfrm>
              <a:off x="3821113" y="2109797"/>
              <a:ext cx="62869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dirty="0">
                  <a:latin typeface="方正中等线简体" panose="02010601030101010101" charset="-122"/>
                  <a:ea typeface="方正中等线简体" panose="02010601030101010101" charset="-122"/>
                </a:rPr>
                <a:t>10%</a:t>
              </a:r>
              <a:endParaRPr lang="zh-CN" altLang="en-US" dirty="0">
                <a:latin typeface="方正中等线简体" panose="02010601030101010101" charset="-122"/>
                <a:ea typeface="方正中等线简体" panose="02010601030101010101" charset="-122"/>
              </a:endParaRPr>
            </a:p>
          </p:txBody>
        </p:sp>
        <p:sp>
          <p:nvSpPr>
            <p:cNvPr id="9250" name="TextBox 210"/>
            <p:cNvSpPr/>
            <p:nvPr/>
          </p:nvSpPr>
          <p:spPr>
            <a:xfrm>
              <a:off x="318107" y="2145833"/>
              <a:ext cx="823215" cy="2645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2400" b="1" dirty="0">
                <a:latin typeface="Calibri" panose="020F0502020204030204" pitchFamily="34" charset="0"/>
              </a:endParaRPr>
            </a:p>
          </p:txBody>
        </p:sp>
        <p:pic>
          <p:nvPicPr>
            <p:cNvPr id="9251" name="图片 41" descr="企业特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00660" y="554033"/>
              <a:ext cx="1462114" cy="146211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19" name="Freeform 5"/>
          <p:cNvSpPr>
            <a:spLocks noEditPoints="1"/>
          </p:cNvSpPr>
          <p:nvPr/>
        </p:nvSpPr>
        <p:spPr>
          <a:xfrm>
            <a:off x="0" y="5024438"/>
            <a:ext cx="12192000" cy="1825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642569448"/>
              </a:cxn>
              <a:cxn ang="0">
                <a:pos x="2147483647" y="1420602765"/>
              </a:cxn>
              <a:cxn ang="0">
                <a:pos x="2147483647" y="621512044"/>
              </a:cxn>
              <a:cxn ang="0">
                <a:pos x="2147483647" y="266361353"/>
              </a:cxn>
              <a:cxn ang="0">
                <a:pos x="2147483647" y="177572014"/>
              </a:cxn>
              <a:cxn ang="0">
                <a:pos x="2147483647" y="0"/>
              </a:cxn>
              <a:cxn ang="0">
                <a:pos x="2147483647" y="133184008"/>
              </a:cxn>
              <a:cxn ang="0">
                <a:pos x="2147483647" y="221966683"/>
              </a:cxn>
              <a:cxn ang="0">
                <a:pos x="2147483647" y="310756022"/>
              </a:cxn>
              <a:cxn ang="0">
                <a:pos x="2147483647" y="665906713"/>
              </a:cxn>
              <a:cxn ang="0">
                <a:pos x="2147483647" y="1331813426"/>
              </a:cxn>
              <a:cxn ang="0">
                <a:pos x="2147483647" y="150938544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071" h="274">
                <a:moveTo>
                  <a:pt x="1070" y="235"/>
                </a:moveTo>
                <a:cubicBezTo>
                  <a:pt x="1070" y="202"/>
                  <a:pt x="1070" y="202"/>
                  <a:pt x="1070" y="20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5" y="189"/>
                  <a:pt x="1065" y="189"/>
                  <a:pt x="1065" y="189"/>
                </a:cubicBezTo>
                <a:cubicBezTo>
                  <a:pt x="1065" y="190"/>
                  <a:pt x="1065" y="190"/>
                  <a:pt x="1065" y="190"/>
                </a:cubicBezTo>
                <a:cubicBezTo>
                  <a:pt x="1063" y="185"/>
                  <a:pt x="1063" y="185"/>
                  <a:pt x="1063" y="185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56" y="184"/>
                  <a:pt x="1056" y="184"/>
                  <a:pt x="1056" y="184"/>
                </a:cubicBezTo>
                <a:cubicBezTo>
                  <a:pt x="1056" y="179"/>
                  <a:pt x="1056" y="179"/>
                  <a:pt x="1056" y="179"/>
                </a:cubicBezTo>
                <a:cubicBezTo>
                  <a:pt x="1050" y="179"/>
                  <a:pt x="1050" y="179"/>
                  <a:pt x="1050" y="179"/>
                </a:cubicBezTo>
                <a:cubicBezTo>
                  <a:pt x="1050" y="178"/>
                  <a:pt x="1050" y="178"/>
                  <a:pt x="1050" y="178"/>
                </a:cubicBezTo>
                <a:cubicBezTo>
                  <a:pt x="1048" y="178"/>
                  <a:pt x="1048" y="178"/>
                  <a:pt x="1048" y="178"/>
                </a:cubicBezTo>
                <a:cubicBezTo>
                  <a:pt x="1046" y="178"/>
                  <a:pt x="1046" y="178"/>
                  <a:pt x="1046" y="178"/>
                </a:cubicBezTo>
                <a:cubicBezTo>
                  <a:pt x="1046" y="194"/>
                  <a:pt x="1046" y="194"/>
                  <a:pt x="1046" y="194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4" y="198"/>
                  <a:pt x="1044" y="198"/>
                  <a:pt x="1044" y="198"/>
                </a:cubicBezTo>
                <a:cubicBezTo>
                  <a:pt x="1043" y="196"/>
                  <a:pt x="1043" y="196"/>
                  <a:pt x="1043" y="196"/>
                </a:cubicBezTo>
                <a:cubicBezTo>
                  <a:pt x="1043" y="193"/>
                  <a:pt x="1043" y="193"/>
                  <a:pt x="1043" y="193"/>
                </a:cubicBezTo>
                <a:cubicBezTo>
                  <a:pt x="1042" y="191"/>
                  <a:pt x="1042" y="191"/>
                  <a:pt x="1042" y="191"/>
                </a:cubicBezTo>
                <a:cubicBezTo>
                  <a:pt x="1042" y="193"/>
                  <a:pt x="1042" y="193"/>
                  <a:pt x="1042" y="193"/>
                </a:cubicBezTo>
                <a:cubicBezTo>
                  <a:pt x="1040" y="189"/>
                  <a:pt x="1040" y="189"/>
                  <a:pt x="1040" y="189"/>
                </a:cubicBezTo>
                <a:cubicBezTo>
                  <a:pt x="1040" y="183"/>
                  <a:pt x="1040" y="183"/>
                  <a:pt x="1040" y="183"/>
                </a:cubicBezTo>
                <a:cubicBezTo>
                  <a:pt x="1035" y="182"/>
                  <a:pt x="1035" y="182"/>
                  <a:pt x="1035" y="182"/>
                </a:cubicBezTo>
                <a:cubicBezTo>
                  <a:pt x="1034" y="183"/>
                  <a:pt x="1034" y="183"/>
                  <a:pt x="1034" y="183"/>
                </a:cubicBezTo>
                <a:cubicBezTo>
                  <a:pt x="1034" y="188"/>
                  <a:pt x="1034" y="188"/>
                  <a:pt x="1034" y="188"/>
                </a:cubicBezTo>
                <a:cubicBezTo>
                  <a:pt x="1033" y="188"/>
                  <a:pt x="1033" y="188"/>
                  <a:pt x="1033" y="188"/>
                </a:cubicBezTo>
                <a:cubicBezTo>
                  <a:pt x="1031" y="188"/>
                  <a:pt x="1031" y="188"/>
                  <a:pt x="1031" y="188"/>
                </a:cubicBezTo>
                <a:cubicBezTo>
                  <a:pt x="1030" y="188"/>
                  <a:pt x="1030" y="188"/>
                  <a:pt x="1030" y="188"/>
                </a:cubicBezTo>
                <a:cubicBezTo>
                  <a:pt x="1030" y="183"/>
                  <a:pt x="1030" y="183"/>
                  <a:pt x="1030" y="183"/>
                </a:cubicBezTo>
                <a:cubicBezTo>
                  <a:pt x="1029" y="183"/>
                  <a:pt x="1029" y="183"/>
                  <a:pt x="1029" y="183"/>
                </a:cubicBezTo>
                <a:cubicBezTo>
                  <a:pt x="1027" y="183"/>
                  <a:pt x="1027" y="183"/>
                  <a:pt x="1027" y="183"/>
                </a:cubicBezTo>
                <a:cubicBezTo>
                  <a:pt x="1027" y="196"/>
                  <a:pt x="1027" y="196"/>
                  <a:pt x="1027" y="196"/>
                </a:cubicBezTo>
                <a:cubicBezTo>
                  <a:pt x="1027" y="198"/>
                  <a:pt x="1027" y="198"/>
                  <a:pt x="1027" y="198"/>
                </a:cubicBezTo>
                <a:cubicBezTo>
                  <a:pt x="1022" y="198"/>
                  <a:pt x="1022" y="198"/>
                  <a:pt x="1022" y="198"/>
                </a:cubicBezTo>
                <a:cubicBezTo>
                  <a:pt x="1014" y="198"/>
                  <a:pt x="1014" y="198"/>
                  <a:pt x="1014" y="198"/>
                </a:cubicBezTo>
                <a:cubicBezTo>
                  <a:pt x="1014" y="195"/>
                  <a:pt x="1014" y="195"/>
                  <a:pt x="1014" y="195"/>
                </a:cubicBezTo>
                <a:cubicBezTo>
                  <a:pt x="1013" y="191"/>
                  <a:pt x="1013" y="191"/>
                  <a:pt x="1013" y="191"/>
                </a:cubicBezTo>
                <a:cubicBezTo>
                  <a:pt x="1013" y="168"/>
                  <a:pt x="1013" y="168"/>
                  <a:pt x="1013" y="168"/>
                </a:cubicBezTo>
                <a:cubicBezTo>
                  <a:pt x="1014" y="167"/>
                  <a:pt x="1014" y="167"/>
                  <a:pt x="1014" y="167"/>
                </a:cubicBezTo>
                <a:cubicBezTo>
                  <a:pt x="1014" y="164"/>
                  <a:pt x="1014" y="164"/>
                  <a:pt x="1014" y="164"/>
                </a:cubicBezTo>
                <a:cubicBezTo>
                  <a:pt x="1011" y="164"/>
                  <a:pt x="1011" y="164"/>
                  <a:pt x="1011" y="164"/>
                </a:cubicBezTo>
                <a:cubicBezTo>
                  <a:pt x="1010" y="165"/>
                  <a:pt x="1010" y="165"/>
                  <a:pt x="1010" y="165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05" y="169"/>
                  <a:pt x="1005" y="169"/>
                  <a:pt x="1005" y="169"/>
                </a:cubicBezTo>
                <a:cubicBezTo>
                  <a:pt x="1005" y="160"/>
                  <a:pt x="1005" y="160"/>
                  <a:pt x="1005" y="160"/>
                </a:cubicBezTo>
                <a:cubicBezTo>
                  <a:pt x="996" y="160"/>
                  <a:pt x="996" y="160"/>
                  <a:pt x="996" y="160"/>
                </a:cubicBezTo>
                <a:cubicBezTo>
                  <a:pt x="996" y="169"/>
                  <a:pt x="996" y="169"/>
                  <a:pt x="996" y="169"/>
                </a:cubicBezTo>
                <a:cubicBezTo>
                  <a:pt x="992" y="183"/>
                  <a:pt x="992" y="183"/>
                  <a:pt x="992" y="183"/>
                </a:cubicBezTo>
                <a:cubicBezTo>
                  <a:pt x="991" y="185"/>
                  <a:pt x="991" y="185"/>
                  <a:pt x="991" y="185"/>
                </a:cubicBezTo>
                <a:cubicBezTo>
                  <a:pt x="991" y="168"/>
                  <a:pt x="991" y="168"/>
                  <a:pt x="991" y="168"/>
                </a:cubicBezTo>
                <a:cubicBezTo>
                  <a:pt x="992" y="167"/>
                  <a:pt x="992" y="167"/>
                  <a:pt x="992" y="167"/>
                </a:cubicBezTo>
                <a:cubicBezTo>
                  <a:pt x="992" y="163"/>
                  <a:pt x="992" y="163"/>
                  <a:pt x="992" y="163"/>
                </a:cubicBezTo>
                <a:cubicBezTo>
                  <a:pt x="989" y="163"/>
                  <a:pt x="989" y="163"/>
                  <a:pt x="989" y="163"/>
                </a:cubicBezTo>
                <a:cubicBezTo>
                  <a:pt x="988" y="164"/>
                  <a:pt x="988" y="164"/>
                  <a:pt x="988" y="164"/>
                </a:cubicBezTo>
                <a:cubicBezTo>
                  <a:pt x="988" y="168"/>
                  <a:pt x="988" y="168"/>
                  <a:pt x="988" y="168"/>
                </a:cubicBezTo>
                <a:cubicBezTo>
                  <a:pt x="989" y="168"/>
                  <a:pt x="989" y="168"/>
                  <a:pt x="989" y="168"/>
                </a:cubicBezTo>
                <a:cubicBezTo>
                  <a:pt x="989" y="194"/>
                  <a:pt x="989" y="194"/>
                  <a:pt x="989" y="194"/>
                </a:cubicBezTo>
                <a:cubicBezTo>
                  <a:pt x="988" y="196"/>
                  <a:pt x="988" y="196"/>
                  <a:pt x="988" y="196"/>
                </a:cubicBezTo>
                <a:cubicBezTo>
                  <a:pt x="988" y="197"/>
                  <a:pt x="988" y="197"/>
                  <a:pt x="988" y="197"/>
                </a:cubicBezTo>
                <a:cubicBezTo>
                  <a:pt x="987" y="187"/>
                  <a:pt x="987" y="187"/>
                  <a:pt x="987" y="187"/>
                </a:cubicBezTo>
                <a:cubicBezTo>
                  <a:pt x="987" y="178"/>
                  <a:pt x="987" y="178"/>
                  <a:pt x="987" y="178"/>
                </a:cubicBezTo>
                <a:cubicBezTo>
                  <a:pt x="972" y="178"/>
                  <a:pt x="972" y="178"/>
                  <a:pt x="972" y="178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64"/>
                  <a:pt x="972" y="164"/>
                  <a:pt x="972" y="164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1" y="160"/>
                  <a:pt x="971" y="160"/>
                  <a:pt x="971" y="160"/>
                </a:cubicBezTo>
                <a:cubicBezTo>
                  <a:pt x="970" y="159"/>
                  <a:pt x="970" y="159"/>
                  <a:pt x="970" y="159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7"/>
                  <a:pt x="971" y="157"/>
                  <a:pt x="971" y="157"/>
                </a:cubicBezTo>
                <a:cubicBezTo>
                  <a:pt x="970" y="157"/>
                  <a:pt x="970" y="157"/>
                  <a:pt x="970" y="157"/>
                </a:cubicBezTo>
                <a:cubicBezTo>
                  <a:pt x="970" y="147"/>
                  <a:pt x="970" y="147"/>
                  <a:pt x="970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6"/>
                  <a:pt x="971" y="146"/>
                  <a:pt x="971" y="146"/>
                </a:cubicBezTo>
                <a:cubicBezTo>
                  <a:pt x="970" y="146"/>
                  <a:pt x="970" y="146"/>
                  <a:pt x="970" y="146"/>
                </a:cubicBezTo>
                <a:cubicBezTo>
                  <a:pt x="970" y="145"/>
                  <a:pt x="970" y="145"/>
                  <a:pt x="970" y="145"/>
                </a:cubicBezTo>
                <a:cubicBezTo>
                  <a:pt x="969" y="143"/>
                  <a:pt x="969" y="143"/>
                  <a:pt x="969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27"/>
                  <a:pt x="967" y="127"/>
                  <a:pt x="967" y="127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5" y="143"/>
                  <a:pt x="965" y="143"/>
                  <a:pt x="965" y="143"/>
                </a:cubicBezTo>
                <a:cubicBezTo>
                  <a:pt x="964" y="145"/>
                  <a:pt x="964" y="145"/>
                  <a:pt x="964" y="145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4" y="147"/>
                  <a:pt x="964" y="147"/>
                  <a:pt x="964" y="147"/>
                </a:cubicBezTo>
                <a:cubicBezTo>
                  <a:pt x="964" y="157"/>
                  <a:pt x="964" y="157"/>
                  <a:pt x="964" y="157"/>
                </a:cubicBezTo>
                <a:cubicBezTo>
                  <a:pt x="963" y="157"/>
                  <a:pt x="963" y="157"/>
                  <a:pt x="963" y="157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4" y="159"/>
                  <a:pt x="964" y="159"/>
                  <a:pt x="964" y="159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2" y="161"/>
                  <a:pt x="962" y="161"/>
                  <a:pt x="962" y="161"/>
                </a:cubicBezTo>
                <a:cubicBezTo>
                  <a:pt x="962" y="162"/>
                  <a:pt x="962" y="162"/>
                  <a:pt x="962" y="162"/>
                </a:cubicBezTo>
                <a:cubicBezTo>
                  <a:pt x="961" y="164"/>
                  <a:pt x="961" y="164"/>
                  <a:pt x="961" y="164"/>
                </a:cubicBezTo>
                <a:cubicBezTo>
                  <a:pt x="961" y="176"/>
                  <a:pt x="961" y="176"/>
                  <a:pt x="961" y="176"/>
                </a:cubicBezTo>
                <a:cubicBezTo>
                  <a:pt x="961" y="177"/>
                  <a:pt x="961" y="177"/>
                  <a:pt x="961" y="177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78"/>
                  <a:pt x="961" y="178"/>
                  <a:pt x="961" y="178"/>
                </a:cubicBezTo>
                <a:cubicBezTo>
                  <a:pt x="946" y="178"/>
                  <a:pt x="946" y="178"/>
                  <a:pt x="946" y="178"/>
                </a:cubicBezTo>
                <a:cubicBezTo>
                  <a:pt x="946" y="187"/>
                  <a:pt x="946" y="187"/>
                  <a:pt x="946" y="187"/>
                </a:cubicBezTo>
                <a:cubicBezTo>
                  <a:pt x="945" y="201"/>
                  <a:pt x="945" y="201"/>
                  <a:pt x="945" y="201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4"/>
                  <a:pt x="944" y="164"/>
                  <a:pt x="944" y="164"/>
                </a:cubicBezTo>
                <a:cubicBezTo>
                  <a:pt x="944" y="163"/>
                  <a:pt x="944" y="163"/>
                  <a:pt x="944" y="163"/>
                </a:cubicBezTo>
                <a:cubicBezTo>
                  <a:pt x="941" y="163"/>
                  <a:pt x="941" y="163"/>
                  <a:pt x="941" y="163"/>
                </a:cubicBezTo>
                <a:cubicBezTo>
                  <a:pt x="941" y="166"/>
                  <a:pt x="941" y="166"/>
                  <a:pt x="941" y="166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88"/>
                  <a:pt x="942" y="188"/>
                  <a:pt x="942" y="188"/>
                </a:cubicBezTo>
                <a:cubicBezTo>
                  <a:pt x="940" y="182"/>
                  <a:pt x="940" y="182"/>
                  <a:pt x="940" y="182"/>
                </a:cubicBezTo>
                <a:cubicBezTo>
                  <a:pt x="936" y="168"/>
                  <a:pt x="936" y="168"/>
                  <a:pt x="936" y="168"/>
                </a:cubicBezTo>
                <a:cubicBezTo>
                  <a:pt x="936" y="159"/>
                  <a:pt x="936" y="159"/>
                  <a:pt x="936" y="159"/>
                </a:cubicBezTo>
                <a:cubicBezTo>
                  <a:pt x="927" y="159"/>
                  <a:pt x="927" y="159"/>
                  <a:pt x="927" y="159"/>
                </a:cubicBezTo>
                <a:cubicBezTo>
                  <a:pt x="927" y="168"/>
                  <a:pt x="927" y="168"/>
                  <a:pt x="927" y="168"/>
                </a:cubicBezTo>
                <a:cubicBezTo>
                  <a:pt x="923" y="181"/>
                  <a:pt x="923" y="181"/>
                  <a:pt x="923" y="181"/>
                </a:cubicBezTo>
                <a:cubicBezTo>
                  <a:pt x="922" y="181"/>
                  <a:pt x="922" y="181"/>
                  <a:pt x="922" y="181"/>
                </a:cubicBezTo>
                <a:cubicBezTo>
                  <a:pt x="921" y="182"/>
                  <a:pt x="921" y="182"/>
                  <a:pt x="921" y="182"/>
                </a:cubicBezTo>
                <a:cubicBezTo>
                  <a:pt x="921" y="167"/>
                  <a:pt x="921" y="167"/>
                  <a:pt x="921" y="167"/>
                </a:cubicBezTo>
                <a:cubicBezTo>
                  <a:pt x="922" y="167"/>
                  <a:pt x="922" y="167"/>
                  <a:pt x="922" y="167"/>
                </a:cubicBezTo>
                <a:cubicBezTo>
                  <a:pt x="922" y="164"/>
                  <a:pt x="922" y="164"/>
                  <a:pt x="922" y="164"/>
                </a:cubicBezTo>
                <a:cubicBezTo>
                  <a:pt x="921" y="163"/>
                  <a:pt x="921" y="163"/>
                  <a:pt x="921" y="163"/>
                </a:cubicBezTo>
                <a:cubicBezTo>
                  <a:pt x="918" y="163"/>
                  <a:pt x="918" y="163"/>
                  <a:pt x="918" y="163"/>
                </a:cubicBezTo>
                <a:cubicBezTo>
                  <a:pt x="918" y="166"/>
                  <a:pt x="918" y="166"/>
                  <a:pt x="918" y="166"/>
                </a:cubicBezTo>
                <a:cubicBezTo>
                  <a:pt x="919" y="167"/>
                  <a:pt x="919" y="167"/>
                  <a:pt x="919" y="167"/>
                </a:cubicBezTo>
                <a:cubicBezTo>
                  <a:pt x="919" y="182"/>
                  <a:pt x="919" y="182"/>
                  <a:pt x="919" y="182"/>
                </a:cubicBezTo>
                <a:cubicBezTo>
                  <a:pt x="918" y="182"/>
                  <a:pt x="918" y="182"/>
                  <a:pt x="918" y="182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8"/>
                  <a:pt x="918" y="198"/>
                  <a:pt x="918" y="198"/>
                </a:cubicBezTo>
                <a:cubicBezTo>
                  <a:pt x="909" y="198"/>
                  <a:pt x="909" y="198"/>
                  <a:pt x="909" y="198"/>
                </a:cubicBezTo>
                <a:cubicBezTo>
                  <a:pt x="901" y="198"/>
                  <a:pt x="901" y="198"/>
                  <a:pt x="901" y="198"/>
                </a:cubicBezTo>
                <a:cubicBezTo>
                  <a:pt x="897" y="198"/>
                  <a:pt x="897" y="198"/>
                  <a:pt x="897" y="198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82"/>
                  <a:pt x="897" y="182"/>
                  <a:pt x="897" y="182"/>
                </a:cubicBezTo>
                <a:cubicBezTo>
                  <a:pt x="896" y="182"/>
                  <a:pt x="896" y="182"/>
                  <a:pt x="896" y="182"/>
                </a:cubicBezTo>
                <a:cubicBezTo>
                  <a:pt x="894" y="182"/>
                  <a:pt x="894" y="182"/>
                  <a:pt x="894" y="182"/>
                </a:cubicBezTo>
                <a:cubicBezTo>
                  <a:pt x="894" y="188"/>
                  <a:pt x="894" y="188"/>
                  <a:pt x="894" y="188"/>
                </a:cubicBezTo>
                <a:cubicBezTo>
                  <a:pt x="893" y="187"/>
                  <a:pt x="893" y="187"/>
                  <a:pt x="893" y="187"/>
                </a:cubicBezTo>
                <a:cubicBezTo>
                  <a:pt x="892" y="187"/>
                  <a:pt x="892" y="187"/>
                  <a:pt x="892" y="187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4" y="188"/>
                  <a:pt x="884" y="188"/>
                  <a:pt x="884" y="188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2" y="177"/>
                  <a:pt x="882" y="177"/>
                  <a:pt x="882" y="177"/>
                </a:cubicBezTo>
                <a:cubicBezTo>
                  <a:pt x="880" y="177"/>
                  <a:pt x="880" y="177"/>
                  <a:pt x="880" y="177"/>
                </a:cubicBezTo>
                <a:cubicBezTo>
                  <a:pt x="878" y="176"/>
                  <a:pt x="878" y="176"/>
                  <a:pt x="878" y="176"/>
                </a:cubicBezTo>
                <a:cubicBezTo>
                  <a:pt x="878" y="184"/>
                  <a:pt x="878" y="184"/>
                  <a:pt x="878" y="184"/>
                </a:cubicBezTo>
                <a:cubicBezTo>
                  <a:pt x="876" y="183"/>
                  <a:pt x="876" y="183"/>
                  <a:pt x="876" y="183"/>
                </a:cubicBezTo>
                <a:cubicBezTo>
                  <a:pt x="874" y="183"/>
                  <a:pt x="874" y="183"/>
                  <a:pt x="874" y="183"/>
                </a:cubicBezTo>
                <a:cubicBezTo>
                  <a:pt x="864" y="183"/>
                  <a:pt x="864" y="183"/>
                  <a:pt x="864" y="183"/>
                </a:cubicBezTo>
                <a:cubicBezTo>
                  <a:pt x="864" y="184"/>
                  <a:pt x="864" y="184"/>
                  <a:pt x="864" y="184"/>
                </a:cubicBezTo>
                <a:cubicBezTo>
                  <a:pt x="862" y="190"/>
                  <a:pt x="862" y="190"/>
                  <a:pt x="862" y="190"/>
                </a:cubicBezTo>
                <a:cubicBezTo>
                  <a:pt x="861" y="190"/>
                  <a:pt x="861" y="190"/>
                  <a:pt x="861" y="190"/>
                </a:cubicBezTo>
                <a:cubicBezTo>
                  <a:pt x="861" y="188"/>
                  <a:pt x="861" y="188"/>
                  <a:pt x="861" y="188"/>
                </a:cubicBezTo>
                <a:cubicBezTo>
                  <a:pt x="860" y="191"/>
                  <a:pt x="860" y="191"/>
                  <a:pt x="860" y="191"/>
                </a:cubicBezTo>
                <a:cubicBezTo>
                  <a:pt x="860" y="193"/>
                  <a:pt x="860" y="193"/>
                  <a:pt x="860" y="193"/>
                </a:cubicBezTo>
                <a:cubicBezTo>
                  <a:pt x="856" y="202"/>
                  <a:pt x="856" y="202"/>
                  <a:pt x="856" y="202"/>
                </a:cubicBezTo>
                <a:cubicBezTo>
                  <a:pt x="856" y="235"/>
                  <a:pt x="856" y="235"/>
                  <a:pt x="856" y="235"/>
                </a:cubicBezTo>
                <a:cubicBezTo>
                  <a:pt x="854" y="235"/>
                  <a:pt x="854" y="235"/>
                  <a:pt x="854" y="235"/>
                </a:cubicBezTo>
                <a:cubicBezTo>
                  <a:pt x="854" y="203"/>
                  <a:pt x="854" y="203"/>
                  <a:pt x="854" y="203"/>
                </a:cubicBezTo>
                <a:cubicBezTo>
                  <a:pt x="853" y="203"/>
                  <a:pt x="853" y="203"/>
                  <a:pt x="853" y="203"/>
                </a:cubicBezTo>
                <a:cubicBezTo>
                  <a:pt x="852" y="203"/>
                  <a:pt x="852" y="203"/>
                  <a:pt x="852" y="203"/>
                </a:cubicBezTo>
                <a:cubicBezTo>
                  <a:pt x="852" y="182"/>
                  <a:pt x="852" y="182"/>
                  <a:pt x="852" y="182"/>
                </a:cubicBezTo>
                <a:cubicBezTo>
                  <a:pt x="851" y="182"/>
                  <a:pt x="851" y="182"/>
                  <a:pt x="851" y="182"/>
                </a:cubicBezTo>
                <a:cubicBezTo>
                  <a:pt x="851" y="166"/>
                  <a:pt x="851" y="166"/>
                  <a:pt x="851" y="166"/>
                </a:cubicBezTo>
                <a:cubicBezTo>
                  <a:pt x="850" y="166"/>
                  <a:pt x="850" y="166"/>
                  <a:pt x="850" y="166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29"/>
                  <a:pt x="850" y="129"/>
                  <a:pt x="850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8"/>
                  <a:pt x="849" y="128"/>
                  <a:pt x="849" y="128"/>
                </a:cubicBezTo>
                <a:cubicBezTo>
                  <a:pt x="848" y="128"/>
                  <a:pt x="848" y="128"/>
                  <a:pt x="848" y="128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5" y="125"/>
                  <a:pt x="845" y="125"/>
                  <a:pt x="845" y="125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9"/>
                  <a:pt x="843" y="129"/>
                  <a:pt x="843" y="129"/>
                </a:cubicBezTo>
                <a:cubicBezTo>
                  <a:pt x="823" y="129"/>
                  <a:pt x="823" y="129"/>
                  <a:pt x="823" y="129"/>
                </a:cubicBezTo>
                <a:cubicBezTo>
                  <a:pt x="823" y="128"/>
                  <a:pt x="823" y="128"/>
                  <a:pt x="823" y="128"/>
                </a:cubicBezTo>
                <a:cubicBezTo>
                  <a:pt x="821" y="128"/>
                  <a:pt x="821" y="128"/>
                  <a:pt x="821" y="128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1"/>
                  <a:pt x="820" y="131"/>
                  <a:pt x="820" y="131"/>
                </a:cubicBezTo>
                <a:cubicBezTo>
                  <a:pt x="820" y="134"/>
                  <a:pt x="820" y="134"/>
                  <a:pt x="820" y="134"/>
                </a:cubicBezTo>
                <a:cubicBezTo>
                  <a:pt x="819" y="134"/>
                  <a:pt x="819" y="134"/>
                  <a:pt x="819" y="134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65"/>
                  <a:pt x="819" y="165"/>
                  <a:pt x="819" y="165"/>
                </a:cubicBezTo>
                <a:cubicBezTo>
                  <a:pt x="809" y="165"/>
                  <a:pt x="809" y="165"/>
                  <a:pt x="809" y="165"/>
                </a:cubicBezTo>
                <a:cubicBezTo>
                  <a:pt x="808" y="161"/>
                  <a:pt x="808" y="161"/>
                  <a:pt x="808" y="161"/>
                </a:cubicBezTo>
                <a:cubicBezTo>
                  <a:pt x="807" y="148"/>
                  <a:pt x="807" y="148"/>
                  <a:pt x="807" y="148"/>
                </a:cubicBezTo>
                <a:cubicBezTo>
                  <a:pt x="806" y="114"/>
                  <a:pt x="806" y="114"/>
                  <a:pt x="806" y="114"/>
                </a:cubicBezTo>
                <a:cubicBezTo>
                  <a:pt x="805" y="148"/>
                  <a:pt x="805" y="148"/>
                  <a:pt x="805" y="148"/>
                </a:cubicBezTo>
                <a:cubicBezTo>
                  <a:pt x="804" y="161"/>
                  <a:pt x="804" y="161"/>
                  <a:pt x="804" y="161"/>
                </a:cubicBezTo>
                <a:cubicBezTo>
                  <a:pt x="803" y="165"/>
                  <a:pt x="803" y="165"/>
                  <a:pt x="803" y="165"/>
                </a:cubicBezTo>
                <a:cubicBezTo>
                  <a:pt x="794" y="165"/>
                  <a:pt x="794" y="165"/>
                  <a:pt x="794" y="165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5"/>
                  <a:pt x="794" y="135"/>
                  <a:pt x="794" y="135"/>
                </a:cubicBezTo>
                <a:cubicBezTo>
                  <a:pt x="793" y="135"/>
                  <a:pt x="793" y="135"/>
                  <a:pt x="793" y="135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1"/>
                  <a:pt x="793" y="131"/>
                  <a:pt x="793" y="131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8"/>
                  <a:pt x="792" y="128"/>
                  <a:pt x="792" y="128"/>
                </a:cubicBezTo>
                <a:cubicBezTo>
                  <a:pt x="791" y="128"/>
                  <a:pt x="791" y="128"/>
                  <a:pt x="791" y="128"/>
                </a:cubicBezTo>
                <a:cubicBezTo>
                  <a:pt x="791" y="129"/>
                  <a:pt x="791" y="129"/>
                  <a:pt x="791" y="129"/>
                </a:cubicBezTo>
                <a:cubicBezTo>
                  <a:pt x="770" y="129"/>
                  <a:pt x="770" y="129"/>
                  <a:pt x="770" y="129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68" y="124"/>
                  <a:pt x="768" y="124"/>
                  <a:pt x="768" y="124"/>
                </a:cubicBezTo>
                <a:cubicBezTo>
                  <a:pt x="766" y="126"/>
                  <a:pt x="766" y="126"/>
                  <a:pt x="766" y="126"/>
                </a:cubicBezTo>
                <a:cubicBezTo>
                  <a:pt x="765" y="127"/>
                  <a:pt x="765" y="127"/>
                  <a:pt x="765" y="127"/>
                </a:cubicBezTo>
                <a:cubicBezTo>
                  <a:pt x="765" y="128"/>
                  <a:pt x="765" y="128"/>
                  <a:pt x="765" y="128"/>
                </a:cubicBezTo>
                <a:cubicBezTo>
                  <a:pt x="764" y="128"/>
                  <a:pt x="764" y="128"/>
                  <a:pt x="764" y="128"/>
                </a:cubicBezTo>
                <a:cubicBezTo>
                  <a:pt x="764" y="129"/>
                  <a:pt x="764" y="129"/>
                  <a:pt x="764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66"/>
                  <a:pt x="763" y="166"/>
                  <a:pt x="763" y="166"/>
                </a:cubicBezTo>
                <a:cubicBezTo>
                  <a:pt x="762" y="166"/>
                  <a:pt x="762" y="166"/>
                  <a:pt x="762" y="166"/>
                </a:cubicBezTo>
                <a:cubicBezTo>
                  <a:pt x="762" y="182"/>
                  <a:pt x="762" y="182"/>
                  <a:pt x="762" y="182"/>
                </a:cubicBezTo>
                <a:cubicBezTo>
                  <a:pt x="761" y="182"/>
                  <a:pt x="761" y="182"/>
                  <a:pt x="761" y="182"/>
                </a:cubicBezTo>
                <a:cubicBezTo>
                  <a:pt x="761" y="203"/>
                  <a:pt x="761" y="203"/>
                  <a:pt x="761" y="203"/>
                </a:cubicBezTo>
                <a:cubicBezTo>
                  <a:pt x="760" y="203"/>
                  <a:pt x="760" y="203"/>
                  <a:pt x="760" y="203"/>
                </a:cubicBezTo>
                <a:cubicBezTo>
                  <a:pt x="759" y="203"/>
                  <a:pt x="759" y="203"/>
                  <a:pt x="759" y="203"/>
                </a:cubicBezTo>
                <a:cubicBezTo>
                  <a:pt x="759" y="235"/>
                  <a:pt x="759" y="235"/>
                  <a:pt x="759" y="235"/>
                </a:cubicBezTo>
                <a:cubicBezTo>
                  <a:pt x="745" y="235"/>
                  <a:pt x="745" y="235"/>
                  <a:pt x="745" y="235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4" y="232"/>
                  <a:pt x="744" y="232"/>
                  <a:pt x="744" y="232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1"/>
                  <a:pt x="746" y="201"/>
                  <a:pt x="746" y="201"/>
                </a:cubicBezTo>
                <a:cubicBezTo>
                  <a:pt x="744" y="201"/>
                  <a:pt x="744" y="201"/>
                  <a:pt x="744" y="201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5"/>
                  <a:pt x="744" y="185"/>
                  <a:pt x="744" y="185"/>
                </a:cubicBezTo>
                <a:cubicBezTo>
                  <a:pt x="745" y="185"/>
                  <a:pt x="745" y="185"/>
                  <a:pt x="745" y="185"/>
                </a:cubicBezTo>
                <a:cubicBezTo>
                  <a:pt x="745" y="184"/>
                  <a:pt x="745" y="184"/>
                  <a:pt x="745" y="184"/>
                </a:cubicBezTo>
                <a:cubicBezTo>
                  <a:pt x="745" y="183"/>
                  <a:pt x="745" y="183"/>
                  <a:pt x="745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4" y="182"/>
                  <a:pt x="744" y="182"/>
                  <a:pt x="744" y="182"/>
                </a:cubicBezTo>
                <a:cubicBezTo>
                  <a:pt x="744" y="177"/>
                  <a:pt x="744" y="177"/>
                  <a:pt x="744" y="177"/>
                </a:cubicBezTo>
                <a:cubicBezTo>
                  <a:pt x="744" y="176"/>
                  <a:pt x="744" y="176"/>
                  <a:pt x="744" y="176"/>
                </a:cubicBezTo>
                <a:cubicBezTo>
                  <a:pt x="748" y="173"/>
                  <a:pt x="748" y="173"/>
                  <a:pt x="748" y="173"/>
                </a:cubicBezTo>
                <a:cubicBezTo>
                  <a:pt x="748" y="172"/>
                  <a:pt x="748" y="172"/>
                  <a:pt x="748" y="172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50" y="170"/>
                  <a:pt x="750" y="170"/>
                  <a:pt x="750" y="170"/>
                </a:cubicBezTo>
                <a:cubicBezTo>
                  <a:pt x="750" y="169"/>
                  <a:pt x="750" y="169"/>
                  <a:pt x="750" y="169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45" y="167"/>
                  <a:pt x="745" y="167"/>
                  <a:pt x="745" y="167"/>
                </a:cubicBezTo>
                <a:cubicBezTo>
                  <a:pt x="745" y="161"/>
                  <a:pt x="745" y="161"/>
                  <a:pt x="745" y="161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7"/>
                  <a:pt x="747" y="157"/>
                  <a:pt x="747" y="157"/>
                </a:cubicBezTo>
                <a:cubicBezTo>
                  <a:pt x="744" y="157"/>
                  <a:pt x="744" y="157"/>
                  <a:pt x="744" y="157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5"/>
                  <a:pt x="742" y="155"/>
                  <a:pt x="742" y="155"/>
                </a:cubicBezTo>
                <a:cubicBezTo>
                  <a:pt x="741" y="155"/>
                  <a:pt x="741" y="155"/>
                  <a:pt x="741" y="155"/>
                </a:cubicBezTo>
                <a:cubicBezTo>
                  <a:pt x="741" y="154"/>
                  <a:pt x="741" y="154"/>
                  <a:pt x="741" y="154"/>
                </a:cubicBezTo>
                <a:cubicBezTo>
                  <a:pt x="740" y="154"/>
                  <a:pt x="740" y="154"/>
                  <a:pt x="740" y="154"/>
                </a:cubicBezTo>
                <a:cubicBezTo>
                  <a:pt x="740" y="155"/>
                  <a:pt x="740" y="155"/>
                  <a:pt x="740" y="155"/>
                </a:cubicBezTo>
                <a:cubicBezTo>
                  <a:pt x="739" y="155"/>
                  <a:pt x="739" y="155"/>
                  <a:pt x="739" y="155"/>
                </a:cubicBezTo>
                <a:cubicBezTo>
                  <a:pt x="739" y="154"/>
                  <a:pt x="739" y="154"/>
                  <a:pt x="739" y="154"/>
                </a:cubicBezTo>
                <a:cubicBezTo>
                  <a:pt x="738" y="154"/>
                  <a:pt x="738" y="154"/>
                  <a:pt x="738" y="154"/>
                </a:cubicBezTo>
                <a:cubicBezTo>
                  <a:pt x="738" y="155"/>
                  <a:pt x="738" y="155"/>
                  <a:pt x="738" y="155"/>
                </a:cubicBezTo>
                <a:cubicBezTo>
                  <a:pt x="737" y="155"/>
                  <a:pt x="737" y="155"/>
                  <a:pt x="737" y="155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5"/>
                  <a:pt x="735" y="155"/>
                  <a:pt x="735" y="155"/>
                </a:cubicBezTo>
                <a:cubicBezTo>
                  <a:pt x="734" y="155"/>
                  <a:pt x="734" y="155"/>
                  <a:pt x="734" y="155"/>
                </a:cubicBezTo>
                <a:cubicBezTo>
                  <a:pt x="734" y="154"/>
                  <a:pt x="734" y="154"/>
                  <a:pt x="734" y="154"/>
                </a:cubicBezTo>
                <a:cubicBezTo>
                  <a:pt x="733" y="154"/>
                  <a:pt x="733" y="154"/>
                  <a:pt x="733" y="154"/>
                </a:cubicBezTo>
                <a:cubicBezTo>
                  <a:pt x="733" y="155"/>
                  <a:pt x="733" y="155"/>
                  <a:pt x="733" y="155"/>
                </a:cubicBezTo>
                <a:cubicBezTo>
                  <a:pt x="732" y="155"/>
                  <a:pt x="732" y="155"/>
                  <a:pt x="732" y="155"/>
                </a:cubicBezTo>
                <a:cubicBezTo>
                  <a:pt x="732" y="154"/>
                  <a:pt x="732" y="154"/>
                  <a:pt x="732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4" y="154"/>
                  <a:pt x="724" y="154"/>
                  <a:pt x="724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19" y="154"/>
                  <a:pt x="719" y="154"/>
                  <a:pt x="719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3" y="154"/>
                  <a:pt x="713" y="154"/>
                  <a:pt x="713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1" y="154"/>
                  <a:pt x="711" y="154"/>
                  <a:pt x="711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09" y="154"/>
                  <a:pt x="709" y="154"/>
                  <a:pt x="709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6" y="154"/>
                  <a:pt x="706" y="154"/>
                  <a:pt x="706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2" y="154"/>
                  <a:pt x="702" y="154"/>
                  <a:pt x="702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699" y="154"/>
                  <a:pt x="699" y="154"/>
                  <a:pt x="699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7" y="154"/>
                  <a:pt x="697" y="154"/>
                  <a:pt x="697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1" y="154"/>
                  <a:pt x="691" y="154"/>
                  <a:pt x="691" y="154"/>
                </a:cubicBezTo>
                <a:cubicBezTo>
                  <a:pt x="691" y="153"/>
                  <a:pt x="691" y="153"/>
                  <a:pt x="691" y="153"/>
                </a:cubicBezTo>
                <a:cubicBezTo>
                  <a:pt x="690" y="153"/>
                  <a:pt x="690" y="153"/>
                  <a:pt x="690" y="153"/>
                </a:cubicBezTo>
                <a:cubicBezTo>
                  <a:pt x="690" y="154"/>
                  <a:pt x="690" y="154"/>
                  <a:pt x="690" y="154"/>
                </a:cubicBezTo>
                <a:cubicBezTo>
                  <a:pt x="689" y="154"/>
                  <a:pt x="689" y="154"/>
                  <a:pt x="689" y="154"/>
                </a:cubicBezTo>
                <a:cubicBezTo>
                  <a:pt x="689" y="153"/>
                  <a:pt x="689" y="153"/>
                  <a:pt x="689" y="153"/>
                </a:cubicBezTo>
                <a:cubicBezTo>
                  <a:pt x="688" y="153"/>
                  <a:pt x="688" y="153"/>
                  <a:pt x="688" y="153"/>
                </a:cubicBezTo>
                <a:cubicBezTo>
                  <a:pt x="688" y="154"/>
                  <a:pt x="688" y="154"/>
                  <a:pt x="688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4" y="154"/>
                  <a:pt x="684" y="154"/>
                  <a:pt x="684" y="154"/>
                </a:cubicBezTo>
                <a:cubicBezTo>
                  <a:pt x="684" y="153"/>
                  <a:pt x="684" y="153"/>
                  <a:pt x="684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4"/>
                  <a:pt x="683" y="154"/>
                  <a:pt x="683" y="154"/>
                </a:cubicBezTo>
                <a:cubicBezTo>
                  <a:pt x="682" y="154"/>
                  <a:pt x="682" y="154"/>
                  <a:pt x="682" y="154"/>
                </a:cubicBezTo>
                <a:cubicBezTo>
                  <a:pt x="682" y="153"/>
                  <a:pt x="682" y="153"/>
                  <a:pt x="682" y="153"/>
                </a:cubicBezTo>
                <a:cubicBezTo>
                  <a:pt x="681" y="153"/>
                  <a:pt x="681" y="153"/>
                  <a:pt x="681" y="153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7" y="154"/>
                  <a:pt x="677" y="154"/>
                  <a:pt x="677" y="154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2" y="154"/>
                  <a:pt x="672" y="154"/>
                  <a:pt x="672" y="154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7" y="153"/>
                  <a:pt x="667" y="153"/>
                  <a:pt x="667" y="153"/>
                </a:cubicBezTo>
                <a:cubicBezTo>
                  <a:pt x="666" y="153"/>
                  <a:pt x="666" y="153"/>
                  <a:pt x="666" y="153"/>
                </a:cubicBezTo>
                <a:cubicBezTo>
                  <a:pt x="666" y="154"/>
                  <a:pt x="666" y="154"/>
                  <a:pt x="666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6"/>
                  <a:pt x="663" y="156"/>
                  <a:pt x="663" y="156"/>
                </a:cubicBezTo>
                <a:cubicBezTo>
                  <a:pt x="660" y="156"/>
                  <a:pt x="660" y="156"/>
                  <a:pt x="660" y="156"/>
                </a:cubicBezTo>
                <a:cubicBezTo>
                  <a:pt x="660" y="157"/>
                  <a:pt x="660" y="157"/>
                  <a:pt x="660" y="157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2" y="160"/>
                  <a:pt x="662" y="160"/>
                  <a:pt x="662" y="160"/>
                </a:cubicBezTo>
                <a:cubicBezTo>
                  <a:pt x="662" y="166"/>
                  <a:pt x="662" y="166"/>
                  <a:pt x="662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7" y="168"/>
                  <a:pt x="657" y="168"/>
                  <a:pt x="657" y="168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59" y="172"/>
                  <a:pt x="659" y="172"/>
                  <a:pt x="659" y="172"/>
                </a:cubicBezTo>
                <a:cubicBezTo>
                  <a:pt x="663" y="175"/>
                  <a:pt x="663" y="175"/>
                  <a:pt x="663" y="175"/>
                </a:cubicBezTo>
                <a:cubicBezTo>
                  <a:pt x="663" y="176"/>
                  <a:pt x="663" y="176"/>
                  <a:pt x="663" y="176"/>
                </a:cubicBezTo>
                <a:cubicBezTo>
                  <a:pt x="663" y="182"/>
                  <a:pt x="663" y="182"/>
                  <a:pt x="663" y="182"/>
                </a:cubicBezTo>
                <a:cubicBezTo>
                  <a:pt x="662" y="182"/>
                  <a:pt x="662" y="182"/>
                  <a:pt x="662" y="182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4"/>
                  <a:pt x="662" y="184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6"/>
                  <a:pt x="663" y="186"/>
                  <a:pt x="663" y="186"/>
                </a:cubicBezTo>
                <a:cubicBezTo>
                  <a:pt x="664" y="201"/>
                  <a:pt x="664" y="201"/>
                  <a:pt x="664" y="201"/>
                </a:cubicBezTo>
                <a:cubicBezTo>
                  <a:pt x="661" y="201"/>
                  <a:pt x="661" y="201"/>
                  <a:pt x="661" y="201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3" y="202"/>
                  <a:pt x="663" y="202"/>
                  <a:pt x="663" y="202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4" y="204"/>
                  <a:pt x="664" y="204"/>
                  <a:pt x="664" y="204"/>
                </a:cubicBezTo>
                <a:cubicBezTo>
                  <a:pt x="664" y="232"/>
                  <a:pt x="664" y="232"/>
                  <a:pt x="664" y="232"/>
                </a:cubicBezTo>
                <a:cubicBezTo>
                  <a:pt x="663" y="233"/>
                  <a:pt x="663" y="233"/>
                  <a:pt x="663" y="233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650" y="235"/>
                  <a:pt x="650" y="235"/>
                  <a:pt x="650" y="235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2"/>
                  <a:pt x="649" y="232"/>
                  <a:pt x="649" y="232"/>
                </a:cubicBezTo>
                <a:cubicBezTo>
                  <a:pt x="648" y="232"/>
                  <a:pt x="648" y="232"/>
                  <a:pt x="648" y="232"/>
                </a:cubicBezTo>
                <a:cubicBezTo>
                  <a:pt x="648" y="231"/>
                  <a:pt x="648" y="231"/>
                  <a:pt x="648" y="231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7"/>
                  <a:pt x="646" y="227"/>
                  <a:pt x="646" y="227"/>
                </a:cubicBezTo>
                <a:cubicBezTo>
                  <a:pt x="633" y="201"/>
                  <a:pt x="633" y="201"/>
                  <a:pt x="633" y="201"/>
                </a:cubicBezTo>
                <a:cubicBezTo>
                  <a:pt x="634" y="200"/>
                  <a:pt x="634" y="199"/>
                  <a:pt x="634" y="198"/>
                </a:cubicBezTo>
                <a:cubicBezTo>
                  <a:pt x="634" y="195"/>
                  <a:pt x="632" y="193"/>
                  <a:pt x="630" y="192"/>
                </a:cubicBezTo>
                <a:cubicBezTo>
                  <a:pt x="623" y="165"/>
                  <a:pt x="623" y="165"/>
                  <a:pt x="623" y="165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0" y="155"/>
                  <a:pt x="620" y="155"/>
                  <a:pt x="620" y="155"/>
                </a:cubicBezTo>
                <a:cubicBezTo>
                  <a:pt x="621" y="154"/>
                  <a:pt x="621" y="153"/>
                  <a:pt x="621" y="151"/>
                </a:cubicBezTo>
                <a:cubicBezTo>
                  <a:pt x="621" y="150"/>
                  <a:pt x="621" y="149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19" y="147"/>
                  <a:pt x="619" y="147"/>
                  <a:pt x="618" y="14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5" y="114"/>
                  <a:pt x="615" y="114"/>
                  <a:pt x="615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3"/>
                  <a:pt x="614" y="113"/>
                  <a:pt x="614" y="113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1" y="80"/>
                  <a:pt x="611" y="80"/>
                  <a:pt x="611" y="80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09" y="37"/>
                  <a:pt x="609" y="37"/>
                  <a:pt x="609" y="37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26"/>
                  <a:pt x="612" y="26"/>
                  <a:pt x="612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3" y="25"/>
                  <a:pt x="614" y="24"/>
                  <a:pt x="614" y="23"/>
                </a:cubicBezTo>
                <a:cubicBezTo>
                  <a:pt x="614" y="21"/>
                  <a:pt x="612" y="20"/>
                  <a:pt x="610" y="19"/>
                </a:cubicBezTo>
                <a:cubicBezTo>
                  <a:pt x="610" y="15"/>
                  <a:pt x="610" y="15"/>
                  <a:pt x="610" y="15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2"/>
                  <a:pt x="609" y="10"/>
                  <a:pt x="607" y="9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6" y="4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1"/>
                  <a:pt x="606" y="1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3" y="0"/>
                  <a:pt x="602" y="1"/>
                  <a:pt x="602" y="2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1" y="6"/>
                  <a:pt x="601" y="6"/>
                  <a:pt x="601" y="6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8"/>
                  <a:pt x="602" y="8"/>
                  <a:pt x="602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599" y="10"/>
                  <a:pt x="598" y="12"/>
                  <a:pt x="598" y="14"/>
                </a:cubicBezTo>
                <a:cubicBezTo>
                  <a:pt x="598" y="15"/>
                  <a:pt x="598" y="15"/>
                  <a:pt x="598" y="15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20"/>
                  <a:pt x="598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5" y="21"/>
                  <a:pt x="594" y="22"/>
                  <a:pt x="594" y="23"/>
                </a:cubicBezTo>
                <a:cubicBezTo>
                  <a:pt x="594" y="24"/>
                  <a:pt x="595" y="25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6" y="26"/>
                  <a:pt x="596" y="26"/>
                  <a:pt x="596" y="26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2"/>
                  <a:pt x="598" y="32"/>
                  <a:pt x="598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9" y="33"/>
                  <a:pt x="599" y="33"/>
                  <a:pt x="599" y="33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6" y="78"/>
                  <a:pt x="596" y="78"/>
                  <a:pt x="596" y="78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80"/>
                  <a:pt x="596" y="80"/>
                  <a:pt x="596" y="8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1"/>
                  <a:pt x="595" y="91"/>
                  <a:pt x="595" y="91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4"/>
                  <a:pt x="592" y="114"/>
                  <a:pt x="592" y="114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8"/>
                  <a:pt x="589" y="138"/>
                  <a:pt x="589" y="138"/>
                </a:cubicBezTo>
                <a:cubicBezTo>
                  <a:pt x="588" y="147"/>
                  <a:pt x="588" y="147"/>
                  <a:pt x="588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5" y="149"/>
                  <a:pt x="584" y="150"/>
                  <a:pt x="584" y="151"/>
                </a:cubicBezTo>
                <a:cubicBezTo>
                  <a:pt x="584" y="153"/>
                  <a:pt x="585" y="154"/>
                  <a:pt x="586" y="155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4"/>
                  <a:pt x="584" y="164"/>
                  <a:pt x="584" y="164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1"/>
                  <a:pt x="576" y="191"/>
                  <a:pt x="576" y="191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2" y="193"/>
                  <a:pt x="571" y="195"/>
                  <a:pt x="571" y="198"/>
                </a:cubicBezTo>
                <a:cubicBezTo>
                  <a:pt x="571" y="199"/>
                  <a:pt x="571" y="200"/>
                  <a:pt x="572" y="201"/>
                </a:cubicBezTo>
                <a:cubicBezTo>
                  <a:pt x="572" y="201"/>
                  <a:pt x="572" y="201"/>
                  <a:pt x="572" y="201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7" y="211"/>
                  <a:pt x="567" y="211"/>
                  <a:pt x="567" y="211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0" y="224"/>
                  <a:pt x="560" y="224"/>
                  <a:pt x="560" y="224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6" y="231"/>
                  <a:pt x="556" y="231"/>
                  <a:pt x="556" y="231"/>
                </a:cubicBezTo>
                <a:cubicBezTo>
                  <a:pt x="556" y="231"/>
                  <a:pt x="556" y="232"/>
                  <a:pt x="555" y="233"/>
                </a:cubicBezTo>
                <a:cubicBezTo>
                  <a:pt x="555" y="148"/>
                  <a:pt x="555" y="148"/>
                  <a:pt x="555" y="148"/>
                </a:cubicBezTo>
                <a:cubicBezTo>
                  <a:pt x="554" y="149"/>
                  <a:pt x="554" y="149"/>
                  <a:pt x="554" y="149"/>
                </a:cubicBezTo>
                <a:cubicBezTo>
                  <a:pt x="552" y="150"/>
                  <a:pt x="552" y="150"/>
                  <a:pt x="552" y="150"/>
                </a:cubicBezTo>
                <a:cubicBezTo>
                  <a:pt x="549" y="153"/>
                  <a:pt x="549" y="153"/>
                  <a:pt x="549" y="153"/>
                </a:cubicBezTo>
                <a:cubicBezTo>
                  <a:pt x="547" y="154"/>
                  <a:pt x="547" y="154"/>
                  <a:pt x="547" y="154"/>
                </a:cubicBezTo>
                <a:cubicBezTo>
                  <a:pt x="545" y="159"/>
                  <a:pt x="545" y="159"/>
                  <a:pt x="545" y="159"/>
                </a:cubicBezTo>
                <a:cubicBezTo>
                  <a:pt x="545" y="156"/>
                  <a:pt x="545" y="156"/>
                  <a:pt x="545" y="156"/>
                </a:cubicBezTo>
                <a:cubicBezTo>
                  <a:pt x="540" y="160"/>
                  <a:pt x="540" y="160"/>
                  <a:pt x="540" y="160"/>
                </a:cubicBezTo>
                <a:cubicBezTo>
                  <a:pt x="539" y="163"/>
                  <a:pt x="539" y="163"/>
                  <a:pt x="539" y="163"/>
                </a:cubicBezTo>
                <a:cubicBezTo>
                  <a:pt x="533" y="169"/>
                  <a:pt x="533" y="169"/>
                  <a:pt x="533" y="169"/>
                </a:cubicBezTo>
                <a:cubicBezTo>
                  <a:pt x="533" y="210"/>
                  <a:pt x="533" y="210"/>
                  <a:pt x="533" y="210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4" y="215"/>
                  <a:pt x="534" y="215"/>
                  <a:pt x="534" y="215"/>
                </a:cubicBezTo>
                <a:cubicBezTo>
                  <a:pt x="534" y="214"/>
                  <a:pt x="534" y="214"/>
                  <a:pt x="534" y="214"/>
                </a:cubicBezTo>
                <a:cubicBezTo>
                  <a:pt x="533" y="214"/>
                  <a:pt x="533" y="214"/>
                  <a:pt x="533" y="214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6" y="214"/>
                  <a:pt x="526" y="214"/>
                  <a:pt x="526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4" y="214"/>
                  <a:pt x="524" y="214"/>
                  <a:pt x="524" y="214"/>
                </a:cubicBezTo>
                <a:cubicBezTo>
                  <a:pt x="523" y="214"/>
                  <a:pt x="523" y="214"/>
                  <a:pt x="523" y="214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17" y="215"/>
                  <a:pt x="517" y="215"/>
                  <a:pt x="517" y="215"/>
                </a:cubicBezTo>
                <a:cubicBezTo>
                  <a:pt x="522" y="210"/>
                  <a:pt x="522" y="210"/>
                  <a:pt x="522" y="210"/>
                </a:cubicBezTo>
                <a:cubicBezTo>
                  <a:pt x="522" y="169"/>
                  <a:pt x="522" y="169"/>
                  <a:pt x="522" y="169"/>
                </a:cubicBezTo>
                <a:cubicBezTo>
                  <a:pt x="516" y="162"/>
                  <a:pt x="516" y="162"/>
                  <a:pt x="516" y="162"/>
                </a:cubicBezTo>
                <a:cubicBezTo>
                  <a:pt x="515" y="160"/>
                  <a:pt x="515" y="160"/>
                  <a:pt x="515" y="160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9"/>
                  <a:pt x="510" y="159"/>
                  <a:pt x="510" y="159"/>
                </a:cubicBezTo>
                <a:cubicBezTo>
                  <a:pt x="508" y="154"/>
                  <a:pt x="508" y="154"/>
                  <a:pt x="508" y="154"/>
                </a:cubicBezTo>
                <a:cubicBezTo>
                  <a:pt x="506" y="152"/>
                  <a:pt x="506" y="152"/>
                  <a:pt x="506" y="152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500" y="148"/>
                  <a:pt x="500" y="148"/>
                  <a:pt x="500" y="148"/>
                </a:cubicBezTo>
                <a:cubicBezTo>
                  <a:pt x="499" y="148"/>
                  <a:pt x="499" y="148"/>
                  <a:pt x="499" y="148"/>
                </a:cubicBezTo>
                <a:cubicBezTo>
                  <a:pt x="500" y="235"/>
                  <a:pt x="500" y="235"/>
                  <a:pt x="500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126"/>
                  <a:pt x="496" y="126"/>
                  <a:pt x="496" y="126"/>
                </a:cubicBezTo>
                <a:cubicBezTo>
                  <a:pt x="493" y="126"/>
                  <a:pt x="493" y="126"/>
                  <a:pt x="493" y="126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92" y="117"/>
                  <a:pt x="492" y="117"/>
                  <a:pt x="492" y="11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1" y="104"/>
                  <a:pt x="481" y="104"/>
                  <a:pt x="481" y="104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5" y="129"/>
                  <a:pt x="475" y="129"/>
                  <a:pt x="475" y="129"/>
                </a:cubicBezTo>
                <a:cubicBezTo>
                  <a:pt x="472" y="132"/>
                  <a:pt x="472" y="132"/>
                  <a:pt x="472" y="132"/>
                </a:cubicBezTo>
                <a:cubicBezTo>
                  <a:pt x="472" y="201"/>
                  <a:pt x="472" y="201"/>
                  <a:pt x="472" y="201"/>
                </a:cubicBezTo>
                <a:cubicBezTo>
                  <a:pt x="462" y="196"/>
                  <a:pt x="462" y="196"/>
                  <a:pt x="462" y="196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2" y="187"/>
                  <a:pt x="442" y="187"/>
                  <a:pt x="442" y="187"/>
                </a:cubicBezTo>
                <a:cubicBezTo>
                  <a:pt x="419" y="187"/>
                  <a:pt x="419" y="187"/>
                  <a:pt x="419" y="187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8" y="179"/>
                  <a:pt x="418" y="179"/>
                  <a:pt x="418" y="179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5"/>
                  <a:pt x="418" y="175"/>
                  <a:pt x="418" y="175"/>
                </a:cubicBezTo>
                <a:cubicBezTo>
                  <a:pt x="418" y="173"/>
                  <a:pt x="418" y="173"/>
                  <a:pt x="418" y="173"/>
                </a:cubicBezTo>
                <a:cubicBezTo>
                  <a:pt x="417" y="171"/>
                  <a:pt x="417" y="171"/>
                  <a:pt x="417" y="171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6" y="168"/>
                  <a:pt x="416" y="168"/>
                  <a:pt x="416" y="168"/>
                </a:cubicBezTo>
                <a:cubicBezTo>
                  <a:pt x="415" y="167"/>
                  <a:pt x="415" y="167"/>
                  <a:pt x="415" y="167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3" y="164"/>
                  <a:pt x="413" y="164"/>
                  <a:pt x="413" y="164"/>
                </a:cubicBezTo>
                <a:cubicBezTo>
                  <a:pt x="413" y="163"/>
                  <a:pt x="413" y="163"/>
                  <a:pt x="413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55"/>
                  <a:pt x="412" y="155"/>
                  <a:pt x="412" y="155"/>
                </a:cubicBezTo>
                <a:cubicBezTo>
                  <a:pt x="412" y="154"/>
                  <a:pt x="412" y="154"/>
                  <a:pt x="412" y="154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0"/>
                  <a:pt x="411" y="150"/>
                  <a:pt x="411" y="150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8" y="149"/>
                  <a:pt x="408" y="149"/>
                  <a:pt x="408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5"/>
                  <a:pt x="407" y="155"/>
                  <a:pt x="407" y="155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6" y="149"/>
                  <a:pt x="406" y="149"/>
                  <a:pt x="406" y="149"/>
                </a:cubicBezTo>
                <a:cubicBezTo>
                  <a:pt x="406" y="147"/>
                  <a:pt x="406" y="147"/>
                  <a:pt x="406" y="147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4" y="142"/>
                  <a:pt x="404" y="142"/>
                  <a:pt x="404" y="142"/>
                </a:cubicBezTo>
                <a:cubicBezTo>
                  <a:pt x="403" y="140"/>
                  <a:pt x="403" y="140"/>
                  <a:pt x="403" y="140"/>
                </a:cubicBezTo>
                <a:cubicBezTo>
                  <a:pt x="402" y="138"/>
                  <a:pt x="402" y="138"/>
                  <a:pt x="402" y="138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4"/>
                  <a:pt x="399" y="134"/>
                  <a:pt x="399" y="134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3" y="129"/>
                  <a:pt x="393" y="129"/>
                  <a:pt x="393" y="129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8"/>
                  <a:pt x="393" y="118"/>
                  <a:pt x="393" y="118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2" y="116"/>
                  <a:pt x="392" y="116"/>
                  <a:pt x="392" y="116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4"/>
                  <a:pt x="392" y="114"/>
                  <a:pt x="392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0" y="112"/>
                  <a:pt x="390" y="112"/>
                  <a:pt x="390" y="112"/>
                </a:cubicBezTo>
                <a:cubicBezTo>
                  <a:pt x="390" y="111"/>
                  <a:pt x="390" y="111"/>
                  <a:pt x="390" y="111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8" y="113"/>
                  <a:pt x="388" y="113"/>
                  <a:pt x="388" y="113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7" y="115"/>
                  <a:pt x="387" y="115"/>
                  <a:pt x="387" y="115"/>
                </a:cubicBezTo>
                <a:cubicBezTo>
                  <a:pt x="387" y="116"/>
                  <a:pt x="387" y="116"/>
                  <a:pt x="387" y="116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6" y="119"/>
                  <a:pt x="386" y="119"/>
                  <a:pt x="386" y="119"/>
                </a:cubicBezTo>
                <a:cubicBezTo>
                  <a:pt x="386" y="120"/>
                  <a:pt x="386" y="120"/>
                  <a:pt x="386" y="120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5" y="129"/>
                  <a:pt x="385" y="129"/>
                  <a:pt x="385" y="129"/>
                </a:cubicBezTo>
                <a:cubicBezTo>
                  <a:pt x="383" y="130"/>
                  <a:pt x="383" y="130"/>
                  <a:pt x="383" y="130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78" y="136"/>
                  <a:pt x="378" y="136"/>
                  <a:pt x="378" y="136"/>
                </a:cubicBezTo>
                <a:cubicBezTo>
                  <a:pt x="377" y="138"/>
                  <a:pt x="377" y="138"/>
                  <a:pt x="377" y="138"/>
                </a:cubicBezTo>
                <a:cubicBezTo>
                  <a:pt x="376" y="140"/>
                  <a:pt x="376" y="140"/>
                  <a:pt x="376" y="140"/>
                </a:cubicBezTo>
                <a:cubicBezTo>
                  <a:pt x="375" y="142"/>
                  <a:pt x="375" y="142"/>
                  <a:pt x="375" y="142"/>
                </a:cubicBezTo>
                <a:cubicBezTo>
                  <a:pt x="374" y="144"/>
                  <a:pt x="374" y="144"/>
                  <a:pt x="374" y="144"/>
                </a:cubicBezTo>
                <a:cubicBezTo>
                  <a:pt x="373" y="146"/>
                  <a:pt x="373" y="146"/>
                  <a:pt x="373" y="146"/>
                </a:cubicBezTo>
                <a:cubicBezTo>
                  <a:pt x="372" y="148"/>
                  <a:pt x="372" y="148"/>
                  <a:pt x="372" y="148"/>
                </a:cubicBezTo>
                <a:cubicBezTo>
                  <a:pt x="372" y="151"/>
                  <a:pt x="372" y="151"/>
                  <a:pt x="372" y="151"/>
                </a:cubicBezTo>
                <a:cubicBezTo>
                  <a:pt x="372" y="153"/>
                  <a:pt x="372" y="153"/>
                  <a:pt x="372" y="153"/>
                </a:cubicBezTo>
                <a:cubicBezTo>
                  <a:pt x="371" y="153"/>
                  <a:pt x="371" y="153"/>
                  <a:pt x="371" y="153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7"/>
                  <a:pt x="371" y="157"/>
                  <a:pt x="371" y="157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4"/>
                  <a:pt x="369" y="164"/>
                  <a:pt x="369" y="164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8" y="162"/>
                  <a:pt x="368" y="162"/>
                  <a:pt x="368" y="162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5" y="148"/>
                  <a:pt x="365" y="148"/>
                  <a:pt x="365" y="148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3" y="152"/>
                  <a:pt x="363" y="152"/>
                  <a:pt x="363" y="152"/>
                </a:cubicBezTo>
                <a:cubicBezTo>
                  <a:pt x="363" y="153"/>
                  <a:pt x="363" y="153"/>
                  <a:pt x="363" y="153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62"/>
                  <a:pt x="363" y="162"/>
                  <a:pt x="363" y="162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61" y="164"/>
                  <a:pt x="361" y="164"/>
                  <a:pt x="361" y="164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59" y="167"/>
                  <a:pt x="359" y="167"/>
                  <a:pt x="359" y="167"/>
                </a:cubicBezTo>
                <a:cubicBezTo>
                  <a:pt x="358" y="168"/>
                  <a:pt x="358" y="168"/>
                  <a:pt x="358" y="168"/>
                </a:cubicBezTo>
                <a:cubicBezTo>
                  <a:pt x="358" y="170"/>
                  <a:pt x="358" y="170"/>
                  <a:pt x="358" y="170"/>
                </a:cubicBezTo>
                <a:cubicBezTo>
                  <a:pt x="357" y="171"/>
                  <a:pt x="357" y="171"/>
                  <a:pt x="357" y="171"/>
                </a:cubicBezTo>
                <a:cubicBezTo>
                  <a:pt x="357" y="173"/>
                  <a:pt x="357" y="173"/>
                  <a:pt x="357" y="173"/>
                </a:cubicBezTo>
                <a:cubicBezTo>
                  <a:pt x="356" y="174"/>
                  <a:pt x="356" y="174"/>
                  <a:pt x="356" y="174"/>
                </a:cubicBezTo>
                <a:cubicBezTo>
                  <a:pt x="356" y="176"/>
                  <a:pt x="356" y="176"/>
                  <a:pt x="356" y="176"/>
                </a:cubicBezTo>
                <a:cubicBezTo>
                  <a:pt x="356" y="177"/>
                  <a:pt x="356" y="177"/>
                  <a:pt x="356" y="177"/>
                </a:cubicBezTo>
                <a:cubicBezTo>
                  <a:pt x="356" y="179"/>
                  <a:pt x="356" y="179"/>
                  <a:pt x="356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36" y="187"/>
                  <a:pt x="336" y="187"/>
                  <a:pt x="336" y="187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5" y="181"/>
                  <a:pt x="335" y="181"/>
                  <a:pt x="33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30" y="184"/>
                  <a:pt x="330" y="184"/>
                  <a:pt x="330" y="184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9" y="191"/>
                  <a:pt x="329" y="191"/>
                  <a:pt x="329" y="191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6"/>
                  <a:pt x="327" y="186"/>
                  <a:pt x="327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90"/>
                  <a:pt x="324" y="190"/>
                  <a:pt x="324" y="190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8"/>
                  <a:pt x="323" y="198"/>
                  <a:pt x="323" y="198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2" y="214"/>
                  <a:pt x="322" y="214"/>
                  <a:pt x="322" y="214"/>
                </a:cubicBezTo>
                <a:cubicBezTo>
                  <a:pt x="322" y="215"/>
                  <a:pt x="322" y="215"/>
                  <a:pt x="322" y="215"/>
                </a:cubicBezTo>
                <a:cubicBezTo>
                  <a:pt x="322" y="217"/>
                  <a:pt x="322" y="217"/>
                  <a:pt x="322" y="217"/>
                </a:cubicBezTo>
                <a:cubicBezTo>
                  <a:pt x="317" y="217"/>
                  <a:pt x="317" y="217"/>
                  <a:pt x="317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6"/>
                  <a:pt x="316" y="216"/>
                  <a:pt x="316" y="216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7" y="215"/>
                  <a:pt x="317" y="215"/>
                  <a:pt x="317" y="215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16" y="212"/>
                  <a:pt x="316" y="212"/>
                  <a:pt x="316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3" y="210"/>
                  <a:pt x="313" y="210"/>
                  <a:pt x="313" y="210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0" y="212"/>
                  <a:pt x="310" y="212"/>
                  <a:pt x="310" y="212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7" y="213"/>
                  <a:pt x="307" y="213"/>
                  <a:pt x="307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0" y="235"/>
                  <a:pt x="310" y="235"/>
                  <a:pt x="310" y="235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08" y="215"/>
                  <a:pt x="308" y="215"/>
                  <a:pt x="308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3" y="213"/>
                  <a:pt x="303" y="213"/>
                  <a:pt x="303" y="213"/>
                </a:cubicBezTo>
                <a:cubicBezTo>
                  <a:pt x="300" y="213"/>
                  <a:pt x="300" y="213"/>
                  <a:pt x="300" y="213"/>
                </a:cubicBezTo>
                <a:cubicBezTo>
                  <a:pt x="300" y="204"/>
                  <a:pt x="300" y="204"/>
                  <a:pt x="300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2" y="214"/>
                  <a:pt x="292" y="214"/>
                  <a:pt x="292" y="214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0" y="213"/>
                  <a:pt x="290" y="213"/>
                  <a:pt x="290" y="213"/>
                </a:cubicBezTo>
                <a:cubicBezTo>
                  <a:pt x="288" y="213"/>
                  <a:pt x="288" y="213"/>
                  <a:pt x="288" y="213"/>
                </a:cubicBezTo>
                <a:cubicBezTo>
                  <a:pt x="288" y="206"/>
                  <a:pt x="288" y="206"/>
                  <a:pt x="288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13"/>
                  <a:pt x="287" y="213"/>
                  <a:pt x="287" y="213"/>
                </a:cubicBezTo>
                <a:cubicBezTo>
                  <a:pt x="273" y="213"/>
                  <a:pt x="273" y="213"/>
                  <a:pt x="273" y="213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41" y="208"/>
                  <a:pt x="241" y="208"/>
                  <a:pt x="241" y="208"/>
                </a:cubicBezTo>
                <a:cubicBezTo>
                  <a:pt x="241" y="203"/>
                  <a:pt x="241" y="203"/>
                  <a:pt x="241" y="203"/>
                </a:cubicBezTo>
                <a:cubicBezTo>
                  <a:pt x="241" y="200"/>
                  <a:pt x="241" y="200"/>
                  <a:pt x="241" y="200"/>
                </a:cubicBezTo>
                <a:cubicBezTo>
                  <a:pt x="240" y="199"/>
                  <a:pt x="240" y="199"/>
                  <a:pt x="240" y="199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5"/>
                  <a:pt x="218" y="195"/>
                  <a:pt x="218" y="195"/>
                </a:cubicBezTo>
                <a:cubicBezTo>
                  <a:pt x="214" y="196"/>
                  <a:pt x="214" y="196"/>
                  <a:pt x="214" y="196"/>
                </a:cubicBezTo>
                <a:cubicBezTo>
                  <a:pt x="209" y="197"/>
                  <a:pt x="209" y="197"/>
                  <a:pt x="209" y="197"/>
                </a:cubicBezTo>
                <a:cubicBezTo>
                  <a:pt x="209" y="198"/>
                  <a:pt x="209" y="198"/>
                  <a:pt x="209" y="198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3"/>
                  <a:pt x="207" y="193"/>
                  <a:pt x="207" y="193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5" y="174"/>
                  <a:pt x="205" y="174"/>
                  <a:pt x="205" y="174"/>
                </a:cubicBezTo>
                <a:cubicBezTo>
                  <a:pt x="205" y="173"/>
                  <a:pt x="205" y="173"/>
                  <a:pt x="205" y="173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3" y="185"/>
                  <a:pt x="203" y="185"/>
                  <a:pt x="203" y="185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2" y="185"/>
                  <a:pt x="172" y="185"/>
                  <a:pt x="172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59" y="191"/>
                  <a:pt x="159" y="191"/>
                  <a:pt x="159" y="191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5" y="189"/>
                  <a:pt x="155" y="189"/>
                  <a:pt x="155" y="189"/>
                </a:cubicBezTo>
                <a:cubicBezTo>
                  <a:pt x="155" y="190"/>
                  <a:pt x="155" y="190"/>
                  <a:pt x="155" y="190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2" y="161"/>
                  <a:pt x="142" y="161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3"/>
                  <a:pt x="138" y="153"/>
                  <a:pt x="138" y="153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8" y="167"/>
                  <a:pt x="118" y="167"/>
                  <a:pt x="118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3" y="164"/>
                  <a:pt x="113" y="164"/>
                  <a:pt x="113" y="164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8" y="159"/>
                  <a:pt x="108" y="159"/>
                  <a:pt x="108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70"/>
                  <a:pt x="110" y="170"/>
                  <a:pt x="110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4" y="171"/>
                  <a:pt x="114" y="171"/>
                  <a:pt x="114" y="171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7"/>
                  <a:pt x="109" y="197"/>
                  <a:pt x="109" y="197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07" y="200"/>
                  <a:pt x="107" y="200"/>
                  <a:pt x="107" y="200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7"/>
                  <a:pt x="98" y="227"/>
                  <a:pt x="98" y="227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93" y="210"/>
                  <a:pt x="93" y="210"/>
                  <a:pt x="93" y="210"/>
                </a:cubicBezTo>
                <a:cubicBezTo>
                  <a:pt x="93" y="209"/>
                  <a:pt x="93" y="209"/>
                  <a:pt x="93" y="209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83" y="207"/>
                  <a:pt x="83" y="207"/>
                  <a:pt x="83" y="207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1" y="211"/>
                  <a:pt x="81" y="211"/>
                  <a:pt x="81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77" y="204"/>
                  <a:pt x="77" y="204"/>
                  <a:pt x="77" y="204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26"/>
                  <a:pt x="77" y="226"/>
                  <a:pt x="77" y="226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57" y="186"/>
                  <a:pt x="57" y="186"/>
                  <a:pt x="57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5" y="226"/>
                  <a:pt x="5" y="226"/>
                  <a:pt x="5" y="226"/>
                </a:cubicBezTo>
                <a:cubicBezTo>
                  <a:pt x="3" y="226"/>
                  <a:pt x="3" y="226"/>
                  <a:pt x="3" y="226"/>
                </a:cubicBezTo>
                <a:cubicBezTo>
                  <a:pt x="4" y="235"/>
                  <a:pt x="4" y="235"/>
                  <a:pt x="4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74"/>
                  <a:pt x="0" y="274"/>
                  <a:pt x="0" y="274"/>
                </a:cubicBezTo>
                <a:cubicBezTo>
                  <a:pt x="1071" y="274"/>
                  <a:pt x="1071" y="274"/>
                  <a:pt x="1071" y="274"/>
                </a:cubicBezTo>
                <a:cubicBezTo>
                  <a:pt x="1071" y="235"/>
                  <a:pt x="1071" y="235"/>
                  <a:pt x="1071" y="235"/>
                </a:cubicBezTo>
                <a:lnTo>
                  <a:pt x="1070" y="235"/>
                </a:lnTo>
                <a:close/>
                <a:moveTo>
                  <a:pt x="607" y="7"/>
                </a:move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lose/>
                <a:moveTo>
                  <a:pt x="693" y="201"/>
                </a:moveTo>
                <a:cubicBezTo>
                  <a:pt x="694" y="201"/>
                  <a:pt x="694" y="201"/>
                  <a:pt x="694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3" y="201"/>
                  <a:pt x="693" y="201"/>
                  <a:pt x="693" y="201"/>
                </a:cubicBezTo>
                <a:close/>
                <a:moveTo>
                  <a:pt x="692" y="201"/>
                </a:move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lose/>
                <a:moveTo>
                  <a:pt x="695" y="232"/>
                </a:moveTo>
                <a:cubicBezTo>
                  <a:pt x="695" y="232"/>
                  <a:pt x="695" y="232"/>
                  <a:pt x="695" y="232"/>
                </a:cubicBezTo>
                <a:cubicBezTo>
                  <a:pt x="695" y="232"/>
                  <a:pt x="695" y="232"/>
                  <a:pt x="695" y="232"/>
                </a:cubicBezTo>
                <a:cubicBezTo>
                  <a:pt x="695" y="227"/>
                  <a:pt x="695" y="227"/>
                  <a:pt x="695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3"/>
                  <a:pt x="694" y="203"/>
                  <a:pt x="694" y="203"/>
                </a:cubicBezTo>
                <a:cubicBezTo>
                  <a:pt x="694" y="202"/>
                  <a:pt x="694" y="202"/>
                  <a:pt x="694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1"/>
                  <a:pt x="696" y="201"/>
                  <a:pt x="696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199"/>
                  <a:pt x="694" y="199"/>
                  <a:pt x="694" y="199"/>
                </a:cubicBezTo>
                <a:cubicBezTo>
                  <a:pt x="695" y="196"/>
                  <a:pt x="695" y="196"/>
                  <a:pt x="695" y="196"/>
                </a:cubicBezTo>
                <a:cubicBezTo>
                  <a:pt x="697" y="194"/>
                  <a:pt x="697" y="194"/>
                  <a:pt x="697" y="194"/>
                </a:cubicBezTo>
                <a:cubicBezTo>
                  <a:pt x="699" y="192"/>
                  <a:pt x="699" y="192"/>
                  <a:pt x="699" y="192"/>
                </a:cubicBezTo>
                <a:cubicBezTo>
                  <a:pt x="701" y="191"/>
                  <a:pt x="701" y="191"/>
                  <a:pt x="701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7" y="191"/>
                  <a:pt x="707" y="191"/>
                  <a:pt x="707" y="191"/>
                </a:cubicBezTo>
                <a:cubicBezTo>
                  <a:pt x="709" y="192"/>
                  <a:pt x="709" y="192"/>
                  <a:pt x="709" y="192"/>
                </a:cubicBezTo>
                <a:cubicBezTo>
                  <a:pt x="711" y="194"/>
                  <a:pt x="711" y="194"/>
                  <a:pt x="711" y="194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4" y="199"/>
                  <a:pt x="714" y="199"/>
                  <a:pt x="714" y="199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2" y="201"/>
                  <a:pt x="712" y="201"/>
                  <a:pt x="712" y="201"/>
                </a:cubicBezTo>
                <a:cubicBezTo>
                  <a:pt x="712" y="202"/>
                  <a:pt x="712" y="202"/>
                  <a:pt x="712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3"/>
                  <a:pt x="714" y="203"/>
                  <a:pt x="714" y="203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3" y="227"/>
                  <a:pt x="713" y="227"/>
                  <a:pt x="713" y="227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4"/>
                  <a:pt x="713" y="234"/>
                  <a:pt x="713" y="234"/>
                </a:cubicBezTo>
                <a:cubicBezTo>
                  <a:pt x="713" y="235"/>
                  <a:pt x="713" y="235"/>
                  <a:pt x="713" y="235"/>
                </a:cubicBezTo>
                <a:cubicBezTo>
                  <a:pt x="695" y="235"/>
                  <a:pt x="695" y="235"/>
                  <a:pt x="695" y="235"/>
                </a:cubicBezTo>
                <a:cubicBezTo>
                  <a:pt x="695" y="234"/>
                  <a:pt x="695" y="234"/>
                  <a:pt x="695" y="234"/>
                </a:cubicBezTo>
                <a:lnTo>
                  <a:pt x="695" y="232"/>
                </a:lnTo>
                <a:close/>
                <a:moveTo>
                  <a:pt x="609" y="34"/>
                </a:move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lose/>
                <a:moveTo>
                  <a:pt x="600" y="145"/>
                </a:moveTo>
                <a:cubicBezTo>
                  <a:pt x="601" y="136"/>
                  <a:pt x="601" y="136"/>
                  <a:pt x="601" y="136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2" y="124"/>
                  <a:pt x="602" y="124"/>
                  <a:pt x="602" y="124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19"/>
                  <a:pt x="602" y="119"/>
                  <a:pt x="602" y="119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0"/>
                  <a:pt x="603" y="110"/>
                  <a:pt x="603" y="110"/>
                </a:cubicBezTo>
                <a:cubicBezTo>
                  <a:pt x="603" y="109"/>
                  <a:pt x="603" y="109"/>
                  <a:pt x="603" y="109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9"/>
                  <a:pt x="606" y="149"/>
                  <a:pt x="606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0" y="149"/>
                  <a:pt x="600" y="149"/>
                  <a:pt x="600" y="149"/>
                </a:cubicBezTo>
                <a:cubicBezTo>
                  <a:pt x="599" y="149"/>
                  <a:pt x="599" y="149"/>
                  <a:pt x="599" y="149"/>
                </a:cubicBezTo>
                <a:lnTo>
                  <a:pt x="600" y="145"/>
                </a:lnTo>
                <a:close/>
                <a:moveTo>
                  <a:pt x="597" y="165"/>
                </a:moveTo>
                <a:cubicBezTo>
                  <a:pt x="608" y="165"/>
                  <a:pt x="608" y="165"/>
                  <a:pt x="608" y="165"/>
                </a:cubicBezTo>
                <a:cubicBezTo>
                  <a:pt x="609" y="166"/>
                  <a:pt x="609" y="166"/>
                  <a:pt x="609" y="166"/>
                </a:cubicBezTo>
                <a:cubicBezTo>
                  <a:pt x="609" y="167"/>
                  <a:pt x="609" y="167"/>
                  <a:pt x="609" y="167"/>
                </a:cubicBezTo>
                <a:cubicBezTo>
                  <a:pt x="614" y="194"/>
                  <a:pt x="614" y="194"/>
                  <a:pt x="614" y="194"/>
                </a:cubicBezTo>
                <a:cubicBezTo>
                  <a:pt x="591" y="194"/>
                  <a:pt x="591" y="194"/>
                  <a:pt x="591" y="194"/>
                </a:cubicBezTo>
                <a:lnTo>
                  <a:pt x="597" y="165"/>
                </a:lnTo>
                <a:close/>
                <a:moveTo>
                  <a:pt x="574" y="230"/>
                </a:move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8" y="220"/>
                  <a:pt x="590" y="211"/>
                  <a:pt x="603" y="211"/>
                </a:cubicBezTo>
                <a:cubicBezTo>
                  <a:pt x="613" y="211"/>
                  <a:pt x="621" y="216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6" y="222"/>
                  <a:pt x="627" y="223"/>
                  <a:pt x="627" y="224"/>
                </a:cubicBezTo>
                <a:cubicBezTo>
                  <a:pt x="628" y="226"/>
                  <a:pt x="628" y="226"/>
                  <a:pt x="628" y="226"/>
                </a:cubicBezTo>
                <a:cubicBezTo>
                  <a:pt x="627" y="226"/>
                  <a:pt x="627" y="226"/>
                  <a:pt x="627" y="226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30"/>
                  <a:pt x="629" y="230"/>
                  <a:pt x="629" y="230"/>
                </a:cubicBezTo>
                <a:cubicBezTo>
                  <a:pt x="629" y="231"/>
                  <a:pt x="628" y="232"/>
                  <a:pt x="628" y="233"/>
                </a:cubicBezTo>
                <a:cubicBezTo>
                  <a:pt x="628" y="233"/>
                  <a:pt x="628" y="233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9" y="234"/>
                  <a:pt x="629" y="234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574" y="235"/>
                  <a:pt x="574" y="235"/>
                  <a:pt x="574" y="235"/>
                </a:cubicBezTo>
                <a:cubicBezTo>
                  <a:pt x="575" y="235"/>
                  <a:pt x="575" y="234"/>
                  <a:pt x="575" y="234"/>
                </a:cubicBezTo>
                <a:cubicBezTo>
                  <a:pt x="575" y="233"/>
                  <a:pt x="574" y="232"/>
                  <a:pt x="574" y="231"/>
                </a:cubicBezTo>
                <a:lnTo>
                  <a:pt x="574" y="230"/>
                </a:lnTo>
                <a:close/>
                <a:moveTo>
                  <a:pt x="144" y="195"/>
                </a:moveTo>
                <a:cubicBezTo>
                  <a:pt x="145" y="194"/>
                  <a:pt x="145" y="194"/>
                  <a:pt x="145" y="194"/>
                </a:cubicBezTo>
                <a:cubicBezTo>
                  <a:pt x="144" y="193"/>
                  <a:pt x="144" y="193"/>
                  <a:pt x="144" y="193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3" y="200"/>
                  <a:pt x="153" y="200"/>
                  <a:pt x="153" y="200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4"/>
                  <a:pt x="156" y="204"/>
                  <a:pt x="156" y="204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52" y="220"/>
                  <a:pt x="152" y="220"/>
                  <a:pt x="152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4" y="195"/>
                  <a:pt x="144" y="195"/>
                  <a:pt x="144" y="195"/>
                </a:cubicBezTo>
                <a:close/>
              </a:path>
            </a:pathLst>
          </a:custGeom>
          <a:noFill/>
          <a:ln w="1587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9220" name="组合 44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9221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2" name="矩形 46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组合 22"/>
          <p:cNvGrpSpPr/>
          <p:nvPr/>
        </p:nvGrpSpPr>
        <p:grpSpPr>
          <a:xfrm>
            <a:off x="4929188" y="1370013"/>
            <a:ext cx="2159000" cy="2160587"/>
            <a:chOff x="0" y="0"/>
            <a:chExt cx="1176338" cy="1176337"/>
          </a:xfrm>
        </p:grpSpPr>
        <p:sp>
          <p:nvSpPr>
            <p:cNvPr id="10270" name="流程图: 联系 16"/>
            <p:cNvSpPr/>
            <p:nvPr/>
          </p:nvSpPr>
          <p:spPr>
            <a:xfrm>
              <a:off x="0" y="0"/>
              <a:ext cx="1176338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71" y="159539"/>
                </a:cxn>
                <a:cxn ang="0">
                  <a:pos x="152403" y="595305"/>
                </a:cxn>
                <a:cxn ang="0">
                  <a:pos x="588171" y="1031073"/>
                </a:cxn>
                <a:cxn ang="0">
                  <a:pos x="1023939" y="595305"/>
                </a:cxn>
                <a:cxn ang="0">
                  <a:pos x="588171" y="159539"/>
                </a:cxn>
                <a:cxn ang="0">
                  <a:pos x="588169" y="0"/>
                </a:cxn>
                <a:cxn ang="0">
                  <a:pos x="1176338" y="588169"/>
                </a:cxn>
                <a:cxn ang="0">
                  <a:pos x="588169" y="1176336"/>
                </a:cxn>
                <a:cxn ang="0">
                  <a:pos x="0" y="588169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71" name="流程图: 联系 16"/>
            <p:cNvSpPr/>
            <p:nvPr/>
          </p:nvSpPr>
          <p:spPr>
            <a:xfrm>
              <a:off x="11113" y="0"/>
              <a:ext cx="1165225" cy="1176337"/>
            </a:xfrm>
            <a:custGeom>
              <a:avLst/>
              <a:gdLst>
                <a:gd name="txL" fmla="*/ 0 w 1165044"/>
                <a:gd name="txT" fmla="*/ 0 h 1176338"/>
                <a:gd name="txR" fmla="*/ 1165044 w 1165044"/>
                <a:gd name="txB" fmla="*/ 1176338 h 1176338"/>
              </a:gdLst>
              <a:ahLst/>
              <a:cxnLst>
                <a:cxn ang="0">
                  <a:pos x="577055" y="0"/>
                </a:cxn>
                <a:cxn ang="0">
                  <a:pos x="1165406" y="588169"/>
                </a:cxn>
                <a:cxn ang="0">
                  <a:pos x="577055" y="1176336"/>
                </a:cxn>
                <a:cxn ang="0">
                  <a:pos x="0" y="700199"/>
                </a:cxn>
                <a:cxn ang="0">
                  <a:pos x="149161" y="674722"/>
                </a:cxn>
                <a:cxn ang="0">
                  <a:pos x="577057" y="1031073"/>
                </a:cxn>
                <a:cxn ang="0">
                  <a:pos x="1012959" y="595305"/>
                </a:cxn>
                <a:cxn ang="0">
                  <a:pos x="577057" y="159539"/>
                </a:cxn>
                <a:cxn ang="0">
                  <a:pos x="573957" y="159851"/>
                </a:cxn>
                <a:cxn ang="0">
                  <a:pos x="573957" y="312"/>
                </a:cxn>
                <a:cxn ang="0">
                  <a:pos x="577055" y="0"/>
                </a:cxn>
              </a:cxnLst>
              <a:rect l="txL" t="txT" r="txR" b="txB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rgbClr val="2A6BA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72" name="TextBox 19"/>
            <p:cNvSpPr/>
            <p:nvPr/>
          </p:nvSpPr>
          <p:spPr>
            <a:xfrm>
              <a:off x="374532" y="445696"/>
              <a:ext cx="438387" cy="2849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800" b="1" dirty="0">
                  <a:latin typeface="Calibri" panose="020F0502020204030204" pitchFamily="34" charset="0"/>
                  <a:ea typeface="微软雅黑" panose="020B0503020204020204" pitchFamily="34" charset="-122"/>
                </a:rPr>
                <a:t>66%</a:t>
              </a:r>
              <a:endParaRPr lang="zh-CN" altLang="en-US" sz="28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3" name="组合 23"/>
          <p:cNvGrpSpPr/>
          <p:nvPr/>
        </p:nvGrpSpPr>
        <p:grpSpPr>
          <a:xfrm>
            <a:off x="1482725" y="1370013"/>
            <a:ext cx="2160588" cy="2160587"/>
            <a:chOff x="0" y="0"/>
            <a:chExt cx="1176338" cy="1176337"/>
          </a:xfrm>
        </p:grpSpPr>
        <p:sp>
          <p:nvSpPr>
            <p:cNvPr id="10267" name="流程图: 联系 16"/>
            <p:cNvSpPr/>
            <p:nvPr/>
          </p:nvSpPr>
          <p:spPr>
            <a:xfrm>
              <a:off x="0" y="0"/>
              <a:ext cx="1176338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71" y="159539"/>
                </a:cxn>
                <a:cxn ang="0">
                  <a:pos x="152403" y="595305"/>
                </a:cxn>
                <a:cxn ang="0">
                  <a:pos x="588171" y="1031073"/>
                </a:cxn>
                <a:cxn ang="0">
                  <a:pos x="1023939" y="595305"/>
                </a:cxn>
                <a:cxn ang="0">
                  <a:pos x="588171" y="159539"/>
                </a:cxn>
                <a:cxn ang="0">
                  <a:pos x="588169" y="0"/>
                </a:cxn>
                <a:cxn ang="0">
                  <a:pos x="1176338" y="588169"/>
                </a:cxn>
                <a:cxn ang="0">
                  <a:pos x="588169" y="1176336"/>
                </a:cxn>
                <a:cxn ang="0">
                  <a:pos x="0" y="588169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8" name="流程图: 联系 16"/>
            <p:cNvSpPr/>
            <p:nvPr/>
          </p:nvSpPr>
          <p:spPr>
            <a:xfrm>
              <a:off x="0" y="0"/>
              <a:ext cx="1176338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69" y="0"/>
                </a:cxn>
                <a:cxn ang="0">
                  <a:pos x="1176338" y="588169"/>
                </a:cxn>
                <a:cxn ang="0">
                  <a:pos x="588169" y="1176336"/>
                </a:cxn>
                <a:cxn ang="0">
                  <a:pos x="0" y="588169"/>
                </a:cxn>
                <a:cxn ang="0">
                  <a:pos x="19007" y="446899"/>
                </a:cxn>
                <a:cxn ang="0">
                  <a:pos x="167426" y="487610"/>
                </a:cxn>
                <a:cxn ang="0">
                  <a:pos x="152403" y="595305"/>
                </a:cxn>
                <a:cxn ang="0">
                  <a:pos x="588171" y="1031073"/>
                </a:cxn>
                <a:cxn ang="0">
                  <a:pos x="1023939" y="595305"/>
                </a:cxn>
                <a:cxn ang="0">
                  <a:pos x="588171" y="159539"/>
                </a:cxn>
                <a:cxn ang="0">
                  <a:pos x="585073" y="159851"/>
                </a:cxn>
                <a:cxn ang="0">
                  <a:pos x="585073" y="312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32E6BB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9" name="TextBox 43"/>
            <p:cNvSpPr/>
            <p:nvPr/>
          </p:nvSpPr>
          <p:spPr>
            <a:xfrm>
              <a:off x="357188" y="445696"/>
              <a:ext cx="819150" cy="2849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800" b="1" dirty="0">
                  <a:latin typeface="Calibri" panose="020F0502020204030204" pitchFamily="34" charset="0"/>
                  <a:ea typeface="微软雅黑" panose="020B0503020204020204" pitchFamily="34" charset="-122"/>
                </a:rPr>
                <a:t>77%</a:t>
              </a:r>
              <a:endParaRPr lang="zh-CN" altLang="en-US" sz="28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4" name="组合 24"/>
          <p:cNvGrpSpPr/>
          <p:nvPr/>
        </p:nvGrpSpPr>
        <p:grpSpPr>
          <a:xfrm>
            <a:off x="8394700" y="1370013"/>
            <a:ext cx="2159000" cy="2160587"/>
            <a:chOff x="0" y="0"/>
            <a:chExt cx="1176337" cy="1176337"/>
          </a:xfrm>
        </p:grpSpPr>
        <p:sp>
          <p:nvSpPr>
            <p:cNvPr id="10264" name="流程图: 联系 16"/>
            <p:cNvSpPr/>
            <p:nvPr/>
          </p:nvSpPr>
          <p:spPr>
            <a:xfrm>
              <a:off x="0" y="0"/>
              <a:ext cx="1176337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69" y="159539"/>
                </a:cxn>
                <a:cxn ang="0">
                  <a:pos x="152403" y="595305"/>
                </a:cxn>
                <a:cxn ang="0">
                  <a:pos x="588169" y="1031073"/>
                </a:cxn>
                <a:cxn ang="0">
                  <a:pos x="1023937" y="595305"/>
                </a:cxn>
                <a:cxn ang="0">
                  <a:pos x="588169" y="159539"/>
                </a:cxn>
                <a:cxn ang="0">
                  <a:pos x="588169" y="0"/>
                </a:cxn>
                <a:cxn ang="0">
                  <a:pos x="1176336" y="588169"/>
                </a:cxn>
                <a:cxn ang="0">
                  <a:pos x="588169" y="1176336"/>
                </a:cxn>
                <a:cxn ang="0">
                  <a:pos x="0" y="588169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5" name="流程图: 联系 16"/>
            <p:cNvSpPr/>
            <p:nvPr/>
          </p:nvSpPr>
          <p:spPr>
            <a:xfrm>
              <a:off x="0" y="0"/>
              <a:ext cx="1176337" cy="1176337"/>
            </a:xfrm>
            <a:custGeom>
              <a:avLst/>
              <a:gdLst>
                <a:gd name="txL" fmla="*/ 0 w 1176338"/>
                <a:gd name="txT" fmla="*/ 0 h 1176338"/>
                <a:gd name="txR" fmla="*/ 1176338 w 1176338"/>
                <a:gd name="txB" fmla="*/ 1176338 h 1176338"/>
              </a:gdLst>
              <a:ahLst/>
              <a:cxnLst>
                <a:cxn ang="0">
                  <a:pos x="588169" y="0"/>
                </a:cxn>
                <a:cxn ang="0">
                  <a:pos x="1176336" y="588169"/>
                </a:cxn>
                <a:cxn ang="0">
                  <a:pos x="588169" y="1176336"/>
                </a:cxn>
                <a:cxn ang="0">
                  <a:pos x="0" y="588169"/>
                </a:cxn>
                <a:cxn ang="0">
                  <a:pos x="40460" y="377789"/>
                </a:cxn>
                <a:cxn ang="0">
                  <a:pos x="183254" y="436620"/>
                </a:cxn>
                <a:cxn ang="0">
                  <a:pos x="152403" y="595305"/>
                </a:cxn>
                <a:cxn ang="0">
                  <a:pos x="588169" y="1031073"/>
                </a:cxn>
                <a:cxn ang="0">
                  <a:pos x="1023937" y="595305"/>
                </a:cxn>
                <a:cxn ang="0">
                  <a:pos x="588169" y="159539"/>
                </a:cxn>
                <a:cxn ang="0">
                  <a:pos x="585073" y="159851"/>
                </a:cxn>
                <a:cxn ang="0">
                  <a:pos x="585073" y="312"/>
                </a:cxn>
                <a:cxn ang="0">
                  <a:pos x="588169" y="0"/>
                </a:cxn>
              </a:cxnLst>
              <a:rect l="txL" t="txT" r="txR" b="txB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E9E06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6" name="TextBox 46"/>
            <p:cNvSpPr/>
            <p:nvPr/>
          </p:nvSpPr>
          <p:spPr>
            <a:xfrm>
              <a:off x="357187" y="445696"/>
              <a:ext cx="819150" cy="2849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2800" b="1" dirty="0">
                  <a:latin typeface="Calibri" panose="020F0502020204030204" pitchFamily="34" charset="0"/>
                  <a:ea typeface="微软雅黑" panose="020B0503020204020204" pitchFamily="34" charset="-122"/>
                </a:rPr>
                <a:t>80%</a:t>
              </a:r>
              <a:endParaRPr lang="zh-CN" altLang="en-US" sz="28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5" name="组合 4"/>
          <p:cNvGrpSpPr/>
          <p:nvPr/>
        </p:nvGrpSpPr>
        <p:grpSpPr>
          <a:xfrm>
            <a:off x="8285163" y="3910013"/>
            <a:ext cx="2554287" cy="1860550"/>
            <a:chOff x="0" y="0"/>
            <a:chExt cx="2379690" cy="2538004"/>
          </a:xfrm>
        </p:grpSpPr>
        <p:grpSp>
          <p:nvGrpSpPr>
            <p:cNvPr id="10260" name="组合 23"/>
            <p:cNvGrpSpPr/>
            <p:nvPr/>
          </p:nvGrpSpPr>
          <p:grpSpPr>
            <a:xfrm>
              <a:off x="0" y="0"/>
              <a:ext cx="2379690" cy="2538004"/>
              <a:chOff x="0" y="0"/>
              <a:chExt cx="2379690" cy="2538004"/>
            </a:xfrm>
          </p:grpSpPr>
          <p:sp>
            <p:nvSpPr>
              <p:cNvPr id="10262" name="矩形 7"/>
              <p:cNvSpPr/>
              <p:nvPr/>
            </p:nvSpPr>
            <p:spPr>
              <a:xfrm>
                <a:off x="105077" y="0"/>
                <a:ext cx="2206622" cy="461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63" name="矩形 8"/>
              <p:cNvSpPr/>
              <p:nvPr/>
            </p:nvSpPr>
            <p:spPr>
              <a:xfrm>
                <a:off x="0" y="649427"/>
                <a:ext cx="2379690" cy="18885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0261" name="直接连接符 15"/>
            <p:cNvCxnSpPr/>
            <p:nvPr/>
          </p:nvCxnSpPr>
          <p:spPr>
            <a:xfrm flipV="1">
              <a:off x="177478" y="545714"/>
              <a:ext cx="1927120" cy="216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0246" name="组合 4"/>
          <p:cNvGrpSpPr/>
          <p:nvPr/>
        </p:nvGrpSpPr>
        <p:grpSpPr>
          <a:xfrm>
            <a:off x="4829175" y="3884613"/>
            <a:ext cx="2555875" cy="1860550"/>
            <a:chOff x="0" y="0"/>
            <a:chExt cx="2379690" cy="2538004"/>
          </a:xfrm>
        </p:grpSpPr>
        <p:grpSp>
          <p:nvGrpSpPr>
            <p:cNvPr id="10256" name="组合 23"/>
            <p:cNvGrpSpPr/>
            <p:nvPr/>
          </p:nvGrpSpPr>
          <p:grpSpPr>
            <a:xfrm>
              <a:off x="0" y="0"/>
              <a:ext cx="2379690" cy="2538004"/>
              <a:chOff x="0" y="0"/>
              <a:chExt cx="2379690" cy="2538004"/>
            </a:xfrm>
          </p:grpSpPr>
          <p:sp>
            <p:nvSpPr>
              <p:cNvPr id="10258" name="矩形 7"/>
              <p:cNvSpPr/>
              <p:nvPr/>
            </p:nvSpPr>
            <p:spPr>
              <a:xfrm>
                <a:off x="105077" y="0"/>
                <a:ext cx="2206622" cy="461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9" name="矩形 8"/>
              <p:cNvSpPr/>
              <p:nvPr/>
            </p:nvSpPr>
            <p:spPr>
              <a:xfrm>
                <a:off x="0" y="649427"/>
                <a:ext cx="2379690" cy="18885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0257" name="直接连接符 20"/>
            <p:cNvCxnSpPr/>
            <p:nvPr/>
          </p:nvCxnSpPr>
          <p:spPr>
            <a:xfrm flipV="1">
              <a:off x="177368" y="545714"/>
              <a:ext cx="1927401" cy="216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grpSp>
        <p:nvGrpSpPr>
          <p:cNvPr id="10247" name="组合 4"/>
          <p:cNvGrpSpPr/>
          <p:nvPr/>
        </p:nvGrpSpPr>
        <p:grpSpPr>
          <a:xfrm>
            <a:off x="1301750" y="3884613"/>
            <a:ext cx="2554288" cy="1860550"/>
            <a:chOff x="0" y="0"/>
            <a:chExt cx="2379690" cy="2538004"/>
          </a:xfrm>
        </p:grpSpPr>
        <p:grpSp>
          <p:nvGrpSpPr>
            <p:cNvPr id="10252" name="组合 23"/>
            <p:cNvGrpSpPr/>
            <p:nvPr/>
          </p:nvGrpSpPr>
          <p:grpSpPr>
            <a:xfrm>
              <a:off x="0" y="0"/>
              <a:ext cx="2379690" cy="2538004"/>
              <a:chOff x="0" y="0"/>
              <a:chExt cx="2379690" cy="2538004"/>
            </a:xfrm>
          </p:grpSpPr>
          <p:sp>
            <p:nvSpPr>
              <p:cNvPr id="10254" name="矩形 7"/>
              <p:cNvSpPr/>
              <p:nvPr/>
            </p:nvSpPr>
            <p:spPr>
              <a:xfrm>
                <a:off x="105077" y="0"/>
                <a:ext cx="2206622" cy="4617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5" name="矩形 8"/>
              <p:cNvSpPr/>
              <p:nvPr/>
            </p:nvSpPr>
            <p:spPr>
              <a:xfrm>
                <a:off x="0" y="649427"/>
                <a:ext cx="2379690" cy="18885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just" eaLnBrk="1" hangingPunct="1"/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工作室更专业的模板。更专业，色彩纷呈，潮流时尚。请在此处填入你需要的内容。请在此处填入你需要的内容。请在此处填入你需要的内容。请在此处填入你需要的内容。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/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0253" name="直接连接符 25"/>
            <p:cNvCxnSpPr/>
            <p:nvPr/>
          </p:nvCxnSpPr>
          <p:spPr>
            <a:xfrm flipV="1">
              <a:off x="177478" y="545714"/>
              <a:ext cx="1927120" cy="216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oval" w="med" len="med"/>
              <a:tailEnd type="none" w="med" len="med"/>
            </a:ln>
          </p:spPr>
        </p:cxnSp>
      </p:grpSp>
      <p:sp>
        <p:nvSpPr>
          <p:cNvPr id="10248" name="Freeform 141"/>
          <p:cNvSpPr>
            <a:spLocks noEditPoints="1"/>
          </p:cNvSpPr>
          <p:nvPr/>
        </p:nvSpPr>
        <p:spPr>
          <a:xfrm>
            <a:off x="0" y="5111750"/>
            <a:ext cx="12192000" cy="17462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70565567"/>
              </a:cxn>
              <a:cxn ang="0">
                <a:pos x="2147483647" y="0"/>
              </a:cxn>
              <a:cxn ang="0">
                <a:pos x="2147483647" y="941131134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30381732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60193759" y="2147483647"/>
              </a:cxn>
              <a:cxn ang="0">
                <a:pos x="782306543" y="2147483647"/>
              </a:cxn>
            </a:cxnLst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91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0"/>
                </a:lnTo>
                <a:lnTo>
                  <a:pt x="1304" y="79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80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3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8" y="107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52"/>
                </a:lnTo>
                <a:lnTo>
                  <a:pt x="1206" y="48"/>
                </a:lnTo>
                <a:lnTo>
                  <a:pt x="1204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83"/>
                </a:lnTo>
                <a:lnTo>
                  <a:pt x="1202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1"/>
                </a:lnTo>
                <a:lnTo>
                  <a:pt x="974" y="33"/>
                </a:lnTo>
                <a:lnTo>
                  <a:pt x="974" y="34"/>
                </a:lnTo>
                <a:lnTo>
                  <a:pt x="973" y="34"/>
                </a:lnTo>
                <a:lnTo>
                  <a:pt x="973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7"/>
                </a:lnTo>
                <a:lnTo>
                  <a:pt x="943" y="7"/>
                </a:lnTo>
                <a:lnTo>
                  <a:pt x="943" y="6"/>
                </a:lnTo>
                <a:lnTo>
                  <a:pt x="943" y="4"/>
                </a:lnTo>
                <a:lnTo>
                  <a:pt x="943" y="3"/>
                </a:lnTo>
                <a:lnTo>
                  <a:pt x="943" y="2"/>
                </a:lnTo>
                <a:lnTo>
                  <a:pt x="943" y="0"/>
                </a:lnTo>
                <a:lnTo>
                  <a:pt x="942" y="0"/>
                </a:lnTo>
                <a:lnTo>
                  <a:pt x="942" y="2"/>
                </a:lnTo>
                <a:lnTo>
                  <a:pt x="942" y="3"/>
                </a:lnTo>
                <a:lnTo>
                  <a:pt x="942" y="4"/>
                </a:lnTo>
                <a:lnTo>
                  <a:pt x="942" y="6"/>
                </a:lnTo>
                <a:lnTo>
                  <a:pt x="942" y="7"/>
                </a:lnTo>
                <a:lnTo>
                  <a:pt x="940" y="8"/>
                </a:lnTo>
                <a:lnTo>
                  <a:pt x="940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7"/>
                </a:lnTo>
                <a:lnTo>
                  <a:pt x="917" y="35"/>
                </a:lnTo>
                <a:lnTo>
                  <a:pt x="916" y="35"/>
                </a:lnTo>
                <a:lnTo>
                  <a:pt x="916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1"/>
                </a:lnTo>
                <a:lnTo>
                  <a:pt x="915" y="33"/>
                </a:lnTo>
                <a:lnTo>
                  <a:pt x="915" y="34"/>
                </a:lnTo>
                <a:lnTo>
                  <a:pt x="913" y="34"/>
                </a:lnTo>
                <a:lnTo>
                  <a:pt x="913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49"/>
                </a:lnTo>
                <a:lnTo>
                  <a:pt x="830" y="37"/>
                </a:lnTo>
                <a:lnTo>
                  <a:pt x="830" y="34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799" y="37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79"/>
                </a:lnTo>
                <a:lnTo>
                  <a:pt x="733" y="77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2" y="58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6"/>
                </a:lnTo>
                <a:lnTo>
                  <a:pt x="571" y="77"/>
                </a:lnTo>
                <a:lnTo>
                  <a:pt x="548" y="76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3"/>
                </a:lnTo>
                <a:lnTo>
                  <a:pt x="525" y="72"/>
                </a:lnTo>
                <a:lnTo>
                  <a:pt x="525" y="70"/>
                </a:lnTo>
                <a:lnTo>
                  <a:pt x="525" y="68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70"/>
                </a:lnTo>
                <a:lnTo>
                  <a:pt x="393" y="68"/>
                </a:lnTo>
                <a:lnTo>
                  <a:pt x="393" y="66"/>
                </a:lnTo>
                <a:lnTo>
                  <a:pt x="393" y="65"/>
                </a:lnTo>
                <a:lnTo>
                  <a:pt x="391" y="65"/>
                </a:lnTo>
                <a:lnTo>
                  <a:pt x="391" y="61"/>
                </a:lnTo>
                <a:lnTo>
                  <a:pt x="389" y="61"/>
                </a:lnTo>
                <a:lnTo>
                  <a:pt x="389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8"/>
                </a:lnTo>
                <a:lnTo>
                  <a:pt x="322" y="46"/>
                </a:lnTo>
                <a:lnTo>
                  <a:pt x="321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6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9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2"/>
                </a:lnTo>
                <a:lnTo>
                  <a:pt x="240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4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3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51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112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9525" cap="flat" cmpd="sng">
            <a:solidFill>
              <a:srgbClr val="000F1A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249" name="组合 30"/>
          <p:cNvGrpSpPr/>
          <p:nvPr/>
        </p:nvGrpSpPr>
        <p:grpSpPr>
          <a:xfrm>
            <a:off x="233363" y="185738"/>
            <a:ext cx="3284537" cy="741362"/>
            <a:chOff x="0" y="0"/>
            <a:chExt cx="3284738" cy="740452"/>
          </a:xfrm>
        </p:grpSpPr>
        <p:pic>
          <p:nvPicPr>
            <p:cNvPr id="10250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40452" cy="7404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1" name="矩形 32"/>
            <p:cNvSpPr/>
            <p:nvPr/>
          </p:nvSpPr>
          <p:spPr>
            <a:xfrm>
              <a:off x="740452" y="151282"/>
              <a:ext cx="254428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    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4203</Words>
  <Application>WPS 演示</Application>
  <PresentationFormat>自定义</PresentationFormat>
  <Paragraphs>339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 Light</vt:lpstr>
      <vt:lpstr>微软雅黑</vt:lpstr>
      <vt:lpstr>Roboto Th</vt:lpstr>
      <vt:lpstr>方正正大黑简体</vt:lpstr>
      <vt:lpstr>黑体</vt:lpstr>
      <vt:lpstr>MS Gothic</vt:lpstr>
      <vt:lpstr>Impact</vt:lpstr>
      <vt:lpstr>方正中等线简体</vt:lpstr>
      <vt:lpstr>+mn-lt</vt:lpstr>
      <vt:lpstr>Arial Unicode MS</vt:lpstr>
      <vt:lpstr>Meiryo</vt:lpstr>
      <vt:lpstr>Roboto</vt:lpstr>
      <vt:lpstr>popo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kwl6163com</cp:lastModifiedBy>
  <cp:revision>62</cp:revision>
  <dcterms:created xsi:type="dcterms:W3CDTF">2015-07-22T12:17:52Z</dcterms:created>
  <dcterms:modified xsi:type="dcterms:W3CDTF">2018-09-10T02:51:45Z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